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5" r:id="rId7"/>
    <p:sldId id="266" r:id="rId8"/>
    <p:sldId id="267" r:id="rId9"/>
    <p:sldId id="259" r:id="rId10"/>
    <p:sldId id="262" r:id="rId11"/>
    <p:sldId id="260" r:id="rId12"/>
    <p:sldId id="263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16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7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54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3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88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9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1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25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9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6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7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C7343-E182-4B90-880C-3D28E6B66466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12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Version Control System</a:t>
            </a:r>
            <a:br>
              <a:rPr lang="en-US" altLang="ko-KR" dirty="0"/>
            </a:br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한국산업기술대학교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이택희</a:t>
            </a:r>
          </a:p>
        </p:txBody>
      </p:sp>
    </p:spTree>
    <p:extLst>
      <p:ext uri="{BB962C8B-B14F-4D97-AF65-F5344CB8AC3E}">
        <p14:creationId xmlns:p14="http://schemas.microsoft.com/office/powerpoint/2010/main" val="12349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.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디렉토리가 생성됨 </a:t>
            </a:r>
            <a:r>
              <a:rPr lang="en-US" altLang="ko-KR" dirty="0"/>
              <a:t>(</a:t>
            </a:r>
            <a:r>
              <a:rPr lang="ko-KR" altLang="en-US" dirty="0"/>
              <a:t>이 폴더가 </a:t>
            </a:r>
            <a:r>
              <a:rPr lang="en-US" altLang="ko-KR" dirty="0" err="1"/>
              <a:t>git</a:t>
            </a:r>
            <a:r>
              <a:rPr lang="en-US" altLang="ko-KR" dirty="0"/>
              <a:t> repository</a:t>
            </a:r>
            <a:r>
              <a:rPr lang="ko-KR" altLang="en-US" dirty="0"/>
              <a:t>의 핵심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clone</a:t>
            </a:r>
            <a:r>
              <a:rPr lang="ko-KR" altLang="en-US" dirty="0"/>
              <a:t>은 </a:t>
            </a:r>
            <a:r>
              <a:rPr lang="ko-KR" altLang="en-US" dirty="0" err="1"/>
              <a:t>다른곳에서</a:t>
            </a:r>
            <a:r>
              <a:rPr lang="ko-KR" altLang="en-US" dirty="0"/>
              <a:t>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r>
              <a:rPr lang="ko-KR" altLang="en-US" dirty="0"/>
              <a:t>으로 만들어진 </a:t>
            </a:r>
            <a:r>
              <a:rPr lang="en-US" altLang="ko-KR" dirty="0"/>
              <a:t>repository</a:t>
            </a:r>
            <a:r>
              <a:rPr lang="ko-KR" altLang="en-US" dirty="0"/>
              <a:t>를 복제하는 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699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수정하고 저장소에 저장하기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747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수정하고 저장소에 저장하기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 .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폴더 내용 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vim a.txt //a, </a:t>
            </a:r>
            <a:r>
              <a:rPr lang="en-US" altLang="ko-KR" dirty="0" err="1"/>
              <a:t>git</a:t>
            </a:r>
            <a:r>
              <a:rPr lang="en-US" altLang="ko-KR" dirty="0"/>
              <a:t> add ., </a:t>
            </a:r>
            <a:r>
              <a:rPr lang="en-US" altLang="ko-KR" dirty="0" err="1"/>
              <a:t>git</a:t>
            </a:r>
            <a:r>
              <a:rPr lang="en-US" altLang="ko-KR" dirty="0"/>
              <a:t> commit –m “a”</a:t>
            </a:r>
          </a:p>
          <a:p>
            <a:endParaRPr lang="en-US" altLang="ko-KR" dirty="0"/>
          </a:p>
          <a:p>
            <a:r>
              <a:rPr lang="en-US" altLang="ko-KR" dirty="0"/>
              <a:t>// .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폴더 내용 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vim a.txt //ab , </a:t>
            </a:r>
            <a:r>
              <a:rPr lang="en-US" altLang="ko-KR" dirty="0" err="1"/>
              <a:t>git</a:t>
            </a:r>
            <a:r>
              <a:rPr lang="en-US" altLang="ko-KR" dirty="0"/>
              <a:t> add ., </a:t>
            </a:r>
            <a:r>
              <a:rPr lang="en-US" altLang="ko-KR" dirty="0" err="1"/>
              <a:t>git</a:t>
            </a:r>
            <a:r>
              <a:rPr lang="en-US" altLang="ko-KR" dirty="0"/>
              <a:t> commit –m “ab”</a:t>
            </a:r>
          </a:p>
          <a:p>
            <a:endParaRPr lang="en-US" altLang="ko-KR" dirty="0"/>
          </a:p>
          <a:p>
            <a:r>
              <a:rPr lang="en-US" altLang="ko-KR" dirty="0"/>
              <a:t>// .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폴더 내용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9159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수정하고 저장소에 저장하기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737" y="1858169"/>
            <a:ext cx="10296525" cy="4286250"/>
          </a:xfrm>
          <a:prstGeom prst="rect">
            <a:avLst/>
          </a:prstGeo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984" y="197644"/>
            <a:ext cx="2490482" cy="134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7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수정하고 저장소에 저장하기</a:t>
            </a:r>
          </a:p>
        </p:txBody>
      </p:sp>
    </p:spTree>
    <p:extLst>
      <p:ext uri="{BB962C8B-B14F-4D97-AF65-F5344CB8AC3E}">
        <p14:creationId xmlns:p14="http://schemas.microsoft.com/office/powerpoint/2010/main" val="309040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521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기초</a:t>
            </a: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20087" y="1825625"/>
            <a:ext cx="3617826" cy="4351338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저장소 전부가 복제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 발생 시 복제물로 복구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최신 버전 끌어오는 것</a:t>
            </a:r>
            <a:endParaRPr lang="en-US" altLang="ko-KR" dirty="0"/>
          </a:p>
          <a:p>
            <a:pPr lvl="1"/>
            <a:r>
              <a:rPr lang="ko-KR" altLang="en-US" dirty="0"/>
              <a:t>모든 데이터 백업 의미</a:t>
            </a:r>
          </a:p>
        </p:txBody>
      </p:sp>
    </p:spTree>
    <p:extLst>
      <p:ext uri="{BB962C8B-B14F-4D97-AF65-F5344CB8AC3E}">
        <p14:creationId xmlns:p14="http://schemas.microsoft.com/office/powerpoint/2010/main" val="238030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기초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794" y="365125"/>
            <a:ext cx="7226294" cy="29144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794" y="3747720"/>
            <a:ext cx="7193207" cy="2828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60671" y="5162182"/>
            <a:ext cx="1688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Git</a:t>
            </a:r>
            <a:r>
              <a:rPr lang="en-US" altLang="ko-KR" sz="2800" dirty="0"/>
              <a:t> VCS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860670" y="1934374"/>
            <a:ext cx="1688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CVCS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440220" y="2534538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파일 목록을 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0220" y="5812101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 링크를 관리</a:t>
            </a:r>
          </a:p>
        </p:txBody>
      </p:sp>
    </p:spTree>
    <p:extLst>
      <p:ext uri="{BB962C8B-B14F-4D97-AF65-F5344CB8AC3E}">
        <p14:creationId xmlns:p14="http://schemas.microsoft.com/office/powerpoint/2010/main" val="75872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대부분 로컬에서 실행됨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 err="1"/>
              <a:t>네크워크</a:t>
            </a:r>
            <a:r>
              <a:rPr lang="ko-KR" altLang="en-US" dirty="0"/>
              <a:t> 사용 최소화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오프라인 상태에서도 작업 가능 </a:t>
            </a:r>
            <a:r>
              <a:rPr lang="en-US" altLang="ko-KR" dirty="0"/>
              <a:t>(</a:t>
            </a:r>
            <a:r>
              <a:rPr lang="ko-KR" altLang="en-US" dirty="0" err="1"/>
              <a:t>커밋</a:t>
            </a:r>
            <a:r>
              <a:rPr lang="ko-KR" altLang="en-US" dirty="0"/>
              <a:t> 가능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장소에 상관 없이 작업 가능함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844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무결성</a:t>
            </a:r>
            <a:endParaRPr lang="en-US" altLang="ko-KR" dirty="0"/>
          </a:p>
          <a:p>
            <a:pPr lvl="1"/>
            <a:r>
              <a:rPr lang="ko-KR" altLang="en-US" dirty="0"/>
              <a:t>데이터를 </a:t>
            </a:r>
            <a:r>
              <a:rPr lang="ko-KR" altLang="en-US" dirty="0" err="1"/>
              <a:t>체크섬</a:t>
            </a:r>
            <a:r>
              <a:rPr lang="ko-KR" altLang="en-US" dirty="0"/>
              <a:t> 형태로 관리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데이터 삭제 불가</a:t>
            </a:r>
            <a:endParaRPr lang="en-US" altLang="ko-KR" dirty="0"/>
          </a:p>
          <a:p>
            <a:pPr lvl="1"/>
            <a:r>
              <a:rPr lang="ko-KR" altLang="en-US" dirty="0"/>
              <a:t>모든 변화는 데이터를 추가함으로서 이루어짐</a:t>
            </a:r>
          </a:p>
        </p:txBody>
      </p:sp>
    </p:spTree>
    <p:extLst>
      <p:ext uri="{BB962C8B-B14F-4D97-AF65-F5344CB8AC3E}">
        <p14:creationId xmlns:p14="http://schemas.microsoft.com/office/powerpoint/2010/main" val="238411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기초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446" y="1690688"/>
            <a:ext cx="6615128" cy="35663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8104" y="5811715"/>
            <a:ext cx="1029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파일은 세 단계로 구성됨</a:t>
            </a:r>
          </a:p>
        </p:txBody>
      </p:sp>
    </p:spTree>
    <p:extLst>
      <p:ext uri="{BB962C8B-B14F-4D97-AF65-F5344CB8AC3E}">
        <p14:creationId xmlns:p14="http://schemas.microsoft.com/office/powerpoint/2010/main" val="1858170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480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186</Words>
  <Application>Microsoft Office PowerPoint</Application>
  <PresentationFormat>와이드스크린</PresentationFormat>
  <Paragraphs>63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Git  Version Control System 0</vt:lpstr>
      <vt:lpstr>목차</vt:lpstr>
      <vt:lpstr>Git 기초</vt:lpstr>
      <vt:lpstr>Git 기초</vt:lpstr>
      <vt:lpstr>Git 기초</vt:lpstr>
      <vt:lpstr>Git 기초</vt:lpstr>
      <vt:lpstr>Git 기초</vt:lpstr>
      <vt:lpstr>Git 기초</vt:lpstr>
      <vt:lpstr>Git 저장소 만들기</vt:lpstr>
      <vt:lpstr>Git 저장소 만들기</vt:lpstr>
      <vt:lpstr>수정하고 저장소에 저장하기</vt:lpstr>
      <vt:lpstr>수정하고 저장소에 저장하기</vt:lpstr>
      <vt:lpstr>수정하고 저장소에 저장하기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 Version Control System 0</dc:title>
  <dc:creator>이택희</dc:creator>
  <cp:lastModifiedBy>이택희(A0344)</cp:lastModifiedBy>
  <cp:revision>4</cp:revision>
  <dcterms:created xsi:type="dcterms:W3CDTF">2019-10-07T09:08:30Z</dcterms:created>
  <dcterms:modified xsi:type="dcterms:W3CDTF">2020-10-07T05:24:46Z</dcterms:modified>
</cp:coreProperties>
</file>