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r>
              <a:rPr lang="ko-KR" altLang="en-US" dirty="0"/>
              <a:t>다양한 옵션 존재 </a:t>
            </a:r>
            <a:r>
              <a:rPr lang="en-US" altLang="ko-KR" dirty="0"/>
              <a:t>: “</a:t>
            </a:r>
            <a:r>
              <a:rPr lang="en-US" altLang="ko-KR" dirty="0" err="1"/>
              <a:t>Gitpro</a:t>
            </a:r>
            <a:r>
              <a:rPr lang="en-US" altLang="ko-KR" dirty="0"/>
              <a:t>＂</a:t>
            </a:r>
            <a:r>
              <a:rPr lang="ko-KR" altLang="en-US" dirty="0"/>
              <a:t>서적 참고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저장 공간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파일은 세 단계로 구성됨</a:t>
            </a:r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수정하고 저장소에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  <a:endParaRPr lang="en-US" altLang="ko-KR" dirty="0"/>
          </a:p>
          <a:p>
            <a:r>
              <a:rPr lang="ko-KR" altLang="en-US" dirty="0"/>
              <a:t>파일 삭제하기</a:t>
            </a:r>
            <a:endParaRPr lang="en-US" altLang="ko-KR" dirty="0"/>
          </a:p>
          <a:p>
            <a:r>
              <a:rPr lang="ko-KR" altLang="en-US" dirty="0"/>
              <a:t>파일 이름 변경하기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-s </a:t>
            </a:r>
            <a:r>
              <a:rPr lang="ko-KR" altLang="en-US" dirty="0"/>
              <a:t>옵션 추가 시 단축된 정보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4" y="3320317"/>
            <a:ext cx="5284745" cy="336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56" y="3320317"/>
            <a:ext cx="5284745" cy="33655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65" y="2015"/>
            <a:ext cx="6183635" cy="257413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8881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409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71990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새로 추적하기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add [filename]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34" y="2788200"/>
            <a:ext cx="8464711" cy="35237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55177" y="2391508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38900" y="2391507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  <a:r>
              <a:rPr lang="ko-KR" altLang="en-US" dirty="0"/>
              <a:t> 된</a:t>
            </a:r>
            <a:r>
              <a:rPr lang="en-US" altLang="ko-KR" dirty="0"/>
              <a:t> </a:t>
            </a:r>
            <a:r>
              <a:rPr lang="ko-KR" altLang="en-US" dirty="0"/>
              <a:t>파일이</a:t>
            </a:r>
            <a:r>
              <a:rPr lang="en-US" altLang="ko-KR" dirty="0"/>
              <a:t> </a:t>
            </a:r>
            <a:r>
              <a:rPr lang="ko-KR" altLang="en-US" dirty="0"/>
              <a:t>수정되었을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상태일까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50" y="3499339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6" y="3499339"/>
            <a:ext cx="6041950" cy="2515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6950489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604450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10952" y="3304137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17621" y="3304136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diff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diff –</a:t>
            </a:r>
            <a:r>
              <a:rPr lang="en-US" altLang="ko-KR" dirty="0" err="1"/>
              <a:t>staged|cached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9" y="1323670"/>
            <a:ext cx="4204593" cy="267762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151038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657719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11680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433723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타원 8"/>
          <p:cNvSpPr/>
          <p:nvPr/>
        </p:nvSpPr>
        <p:spPr>
          <a:xfrm>
            <a:off x="10972419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311680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86654" y="4077953"/>
            <a:ext cx="12005346" cy="87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19A10C-DB37-445A-A6E8-DB4A96C64DEE}"/>
              </a:ext>
            </a:extLst>
          </p:cNvPr>
          <p:cNvSpPr txBox="1"/>
          <p:nvPr/>
        </p:nvSpPr>
        <p:spPr>
          <a:xfrm>
            <a:off x="-6882" y="6488668"/>
            <a:ext cx="610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https://git-scm.com/docs/git-diff</a:t>
            </a:r>
          </a:p>
        </p:txBody>
      </p:sp>
    </p:spTree>
    <p:extLst>
      <p:ext uri="{BB962C8B-B14F-4D97-AF65-F5344CB8AC3E}">
        <p14:creationId xmlns:p14="http://schemas.microsoft.com/office/powerpoint/2010/main" val="23238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endParaRPr lang="en-US" altLang="ko-KR" dirty="0"/>
          </a:p>
          <a:p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shell command : remove file</a:t>
            </a:r>
          </a:p>
          <a:p>
            <a:endParaRPr lang="en-US" altLang="ko-KR" dirty="0"/>
          </a:p>
          <a:p>
            <a:r>
              <a:rPr lang="ko-KR" altLang="en-US" dirty="0"/>
              <a:t>아래의 동작과 같음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stage, working </a:t>
            </a:r>
            <a:r>
              <a:rPr lang="ko-KR" altLang="en-US" dirty="0"/>
              <a:t>양측에서 모두 삭제됨</a:t>
            </a:r>
            <a:endParaRPr lang="en-US" altLang="ko-KR" dirty="0"/>
          </a:p>
          <a:p>
            <a:pPr lvl="1"/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add filename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Stage </a:t>
            </a:r>
            <a:r>
              <a:rPr lang="ko-KR" altLang="en-US" dirty="0"/>
              <a:t>된 파일만 삭제하고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–cached [filename]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이름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mv [filename]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mv </a:t>
            </a:r>
            <a:r>
              <a:rPr lang="ko-KR" altLang="en-US" dirty="0"/>
              <a:t>는 </a:t>
            </a:r>
            <a:r>
              <a:rPr lang="en-US" altLang="ko-KR" dirty="0"/>
              <a:t>shell command : move file or directory to another</a:t>
            </a:r>
          </a:p>
          <a:p>
            <a:endParaRPr lang="en-US" altLang="ko-KR" dirty="0"/>
          </a:p>
          <a:p>
            <a:r>
              <a:rPr lang="ko-KR" altLang="en-US" dirty="0"/>
              <a:t>아래의 동작과 같음</a:t>
            </a:r>
            <a:endParaRPr lang="en-US" altLang="ko-KR" dirty="0"/>
          </a:p>
          <a:p>
            <a:pPr lvl="1"/>
            <a:r>
              <a:rPr lang="en-US" altLang="ko-KR" dirty="0"/>
              <a:t>mv [filename]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add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208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Git  Version Control System 1</vt:lpstr>
      <vt:lpstr>지난시간</vt:lpstr>
      <vt:lpstr>목차</vt:lpstr>
      <vt:lpstr>파일 상태 확인하기</vt:lpstr>
      <vt:lpstr>파일을 새로 추적하기</vt:lpstr>
      <vt:lpstr>Stage 된 파일이 수정되었을 때</vt:lpstr>
      <vt:lpstr>Staged와 Unstaged 상태의 변경 내용을 보기</vt:lpstr>
      <vt:lpstr>파일 삭제하기</vt:lpstr>
      <vt:lpstr>파일 이름 변경하기</vt:lpstr>
      <vt:lpstr>커밋 히스토리 조회하기</vt:lpstr>
      <vt:lpstr>파일 저장 공간</vt:lpstr>
      <vt:lpstr>파일 상태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이택희(A0344)</cp:lastModifiedBy>
  <cp:revision>13</cp:revision>
  <dcterms:created xsi:type="dcterms:W3CDTF">2019-10-07T09:08:30Z</dcterms:created>
  <dcterms:modified xsi:type="dcterms:W3CDTF">2020-10-14T01:54:24Z</dcterms:modified>
</cp:coreProperties>
</file>