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EE5C-F206-407A-9FBC-CC0617D229BB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A851-1334-49B8-8D61-579D79D2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8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EE5C-F206-407A-9FBC-CC0617D229BB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A851-1334-49B8-8D61-579D79D2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9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4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7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6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0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6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7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Lucida Sans Unicode</vt:lpstr>
      <vt:lpstr>Office 테마</vt:lpstr>
      <vt:lpstr>Game Programming with DirectX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Louis</cp:lastModifiedBy>
  <cp:revision>1</cp:revision>
  <dcterms:created xsi:type="dcterms:W3CDTF">2021-05-31T07:28:15Z</dcterms:created>
  <dcterms:modified xsi:type="dcterms:W3CDTF">2021-05-31T07:28:16Z</dcterms:modified>
</cp:coreProperties>
</file>