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4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26505-A0C4-449B-AB1D-7AF5037D11F6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B5697D1-F9B6-4601-B384-2D2AFC04BE02}">
      <dgm:prSet phldrT="[텍스트]" custT="1"/>
      <dgm:spPr/>
      <dgm:t>
        <a:bodyPr/>
        <a:lstStyle/>
        <a:p>
          <a:pPr latinLnBrk="1"/>
          <a:r>
            <a:rPr lang="ko-KR" altLang="en-US" sz="2000" dirty="0"/>
            <a:t>개별성</a:t>
          </a:r>
        </a:p>
      </dgm:t>
    </dgm:pt>
    <dgm:pt modelId="{95E5B276-4B69-4842-A732-A9E6F8E8015E}" type="parTrans" cxnId="{266C39F9-4345-40ED-9687-F6878E89A402}">
      <dgm:prSet/>
      <dgm:spPr/>
      <dgm:t>
        <a:bodyPr/>
        <a:lstStyle/>
        <a:p>
          <a:pPr latinLnBrk="1"/>
          <a:endParaRPr lang="ko-KR" altLang="en-US" sz="2000"/>
        </a:p>
      </dgm:t>
    </dgm:pt>
    <dgm:pt modelId="{0BAC5B90-EA7A-4C88-B176-05960E6349BF}" type="sibTrans" cxnId="{266C39F9-4345-40ED-9687-F6878E89A402}">
      <dgm:prSet/>
      <dgm:spPr/>
      <dgm:t>
        <a:bodyPr/>
        <a:lstStyle/>
        <a:p>
          <a:pPr latinLnBrk="1"/>
          <a:endParaRPr lang="ko-KR" altLang="en-US" sz="2000"/>
        </a:p>
      </dgm:t>
    </dgm:pt>
    <dgm:pt modelId="{9AB4D09D-2FAC-469A-80D6-7F2707322D4E}">
      <dgm:prSet phldrT="[텍스트]" custT="1"/>
      <dgm:spPr/>
      <dgm:t>
        <a:bodyPr/>
        <a:lstStyle/>
        <a:p>
          <a:pPr latinLnBrk="1"/>
          <a:r>
            <a:rPr lang="ko-KR" altLang="en-US" sz="2000" dirty="0"/>
            <a:t>상호 </a:t>
          </a:r>
          <a:endParaRPr lang="en-US" altLang="ko-KR" sz="2000" dirty="0"/>
        </a:p>
        <a:p>
          <a:pPr latinLnBrk="1"/>
          <a:r>
            <a:rPr lang="ko-KR" altLang="en-US" sz="2000" dirty="0"/>
            <a:t>의존성</a:t>
          </a:r>
        </a:p>
      </dgm:t>
    </dgm:pt>
    <dgm:pt modelId="{5C188396-6D02-4F89-B23F-BD770C62B587}" type="parTrans" cxnId="{9C8611B4-5C04-4F78-AF57-0D1D690B1F27}">
      <dgm:prSet/>
      <dgm:spPr/>
      <dgm:t>
        <a:bodyPr/>
        <a:lstStyle/>
        <a:p>
          <a:pPr latinLnBrk="1"/>
          <a:endParaRPr lang="ko-KR" altLang="en-US" sz="2000"/>
        </a:p>
      </dgm:t>
    </dgm:pt>
    <dgm:pt modelId="{6F508E23-82D3-4987-8700-6BFB2811C2E1}" type="sibTrans" cxnId="{9C8611B4-5C04-4F78-AF57-0D1D690B1F27}">
      <dgm:prSet/>
      <dgm:spPr/>
      <dgm:t>
        <a:bodyPr/>
        <a:lstStyle/>
        <a:p>
          <a:pPr latinLnBrk="1"/>
          <a:endParaRPr lang="ko-KR" altLang="en-US" sz="2000"/>
        </a:p>
      </dgm:t>
    </dgm:pt>
    <dgm:pt modelId="{65822870-6DED-41CF-95E5-26DABDB8EB6A}">
      <dgm:prSet phldrT="[텍스트]" custT="1"/>
      <dgm:spPr/>
      <dgm:t>
        <a:bodyPr/>
        <a:lstStyle/>
        <a:p>
          <a:pPr latinLnBrk="1"/>
          <a:r>
            <a:rPr lang="ko-KR" altLang="en-US" sz="2000" dirty="0" err="1"/>
            <a:t>참만남의</a:t>
          </a:r>
          <a:r>
            <a:rPr lang="ko-KR" altLang="en-US" sz="2000" dirty="0"/>
            <a:t> </a:t>
          </a:r>
          <a:endParaRPr lang="en-US" altLang="ko-KR" sz="2000" dirty="0"/>
        </a:p>
        <a:p>
          <a:pPr latinLnBrk="1"/>
          <a:r>
            <a:rPr lang="ko-KR" altLang="en-US" sz="2000" dirty="0"/>
            <a:t>희소성</a:t>
          </a:r>
        </a:p>
      </dgm:t>
    </dgm:pt>
    <dgm:pt modelId="{B5FB419F-04FD-4B9D-9528-5959FD8659BC}" type="parTrans" cxnId="{F9EF257A-C634-4E11-B25A-2234369EB3AB}">
      <dgm:prSet/>
      <dgm:spPr/>
      <dgm:t>
        <a:bodyPr/>
        <a:lstStyle/>
        <a:p>
          <a:pPr latinLnBrk="1"/>
          <a:endParaRPr lang="ko-KR" altLang="en-US" sz="2000"/>
        </a:p>
      </dgm:t>
    </dgm:pt>
    <dgm:pt modelId="{34E4D97C-7E2E-437D-9E65-F191001C4209}" type="sibTrans" cxnId="{F9EF257A-C634-4E11-B25A-2234369EB3AB}">
      <dgm:prSet/>
      <dgm:spPr/>
      <dgm:t>
        <a:bodyPr/>
        <a:lstStyle/>
        <a:p>
          <a:pPr latinLnBrk="1"/>
          <a:endParaRPr lang="ko-KR" altLang="en-US" sz="2000"/>
        </a:p>
      </dgm:t>
    </dgm:pt>
    <dgm:pt modelId="{32D0AFB1-34C3-4D3C-8A8E-97483F3702E0}">
      <dgm:prSet phldrT="[텍스트]" custT="1"/>
      <dgm:spPr/>
      <dgm:t>
        <a:bodyPr/>
        <a:lstStyle/>
        <a:p>
          <a:pPr latinLnBrk="1"/>
          <a:r>
            <a:rPr lang="ko-KR" altLang="en-US" sz="2000" dirty="0"/>
            <a:t>개방성</a:t>
          </a:r>
        </a:p>
      </dgm:t>
    </dgm:pt>
    <dgm:pt modelId="{6D6DDE9D-99C6-4DF1-8495-B2B7654AA7DF}" type="parTrans" cxnId="{B1B1E764-92E0-4F64-ABAA-6BCF74023485}">
      <dgm:prSet/>
      <dgm:spPr/>
      <dgm:t>
        <a:bodyPr/>
        <a:lstStyle/>
        <a:p>
          <a:pPr latinLnBrk="1"/>
          <a:endParaRPr lang="ko-KR" altLang="en-US" sz="2000"/>
        </a:p>
      </dgm:t>
    </dgm:pt>
    <dgm:pt modelId="{701575F6-0473-49CB-9B68-931537763979}" type="sibTrans" cxnId="{B1B1E764-92E0-4F64-ABAA-6BCF74023485}">
      <dgm:prSet/>
      <dgm:spPr/>
      <dgm:t>
        <a:bodyPr/>
        <a:lstStyle/>
        <a:p>
          <a:pPr latinLnBrk="1"/>
          <a:endParaRPr lang="ko-KR" altLang="en-US" sz="2000"/>
        </a:p>
      </dgm:t>
    </dgm:pt>
    <dgm:pt modelId="{DCA9D52A-804E-41CC-8E4E-99DC7C7A2C61}">
      <dgm:prSet phldrT="[텍스트]" custT="1"/>
      <dgm:spPr/>
      <dgm:t>
        <a:bodyPr/>
        <a:lstStyle/>
        <a:p>
          <a:pPr latinLnBrk="1"/>
          <a:r>
            <a:rPr lang="ko-KR" altLang="en-US" sz="2000" dirty="0"/>
            <a:t>대체 </a:t>
          </a:r>
          <a:endParaRPr lang="en-US" altLang="ko-KR" sz="2000" dirty="0"/>
        </a:p>
        <a:p>
          <a:pPr latinLnBrk="1"/>
          <a:r>
            <a:rPr lang="ko-KR" altLang="en-US" sz="2000" dirty="0"/>
            <a:t>불가능성</a:t>
          </a:r>
        </a:p>
      </dgm:t>
    </dgm:pt>
    <dgm:pt modelId="{0E8F85CA-D02B-44AD-BD15-CF8EE367E97C}" type="parTrans" cxnId="{AE5DA985-1DAB-41DC-8875-A10F3DD46F95}">
      <dgm:prSet/>
      <dgm:spPr/>
      <dgm:t>
        <a:bodyPr/>
        <a:lstStyle/>
        <a:p>
          <a:pPr latinLnBrk="1"/>
          <a:endParaRPr lang="ko-KR" altLang="en-US" sz="2000"/>
        </a:p>
      </dgm:t>
    </dgm:pt>
    <dgm:pt modelId="{3F7047A5-E267-46A8-ACC2-AACD7DB2A623}" type="sibTrans" cxnId="{AE5DA985-1DAB-41DC-8875-A10F3DD46F95}">
      <dgm:prSet/>
      <dgm:spPr/>
      <dgm:t>
        <a:bodyPr/>
        <a:lstStyle/>
        <a:p>
          <a:pPr latinLnBrk="1"/>
          <a:endParaRPr lang="ko-KR" altLang="en-US" sz="2000"/>
        </a:p>
      </dgm:t>
    </dgm:pt>
    <dgm:pt modelId="{2F1D15CA-7763-4032-9AD0-271FDD3B2409}" type="pres">
      <dgm:prSet presAssocID="{1C126505-A0C4-449B-AB1D-7AF5037D11F6}" presName="cycle" presStyleCnt="0">
        <dgm:presLayoutVars>
          <dgm:dir/>
          <dgm:resizeHandles val="exact"/>
        </dgm:presLayoutVars>
      </dgm:prSet>
      <dgm:spPr/>
    </dgm:pt>
    <dgm:pt modelId="{A9149251-8D0D-4A30-B40B-EFCA125DC271}" type="pres">
      <dgm:prSet presAssocID="{FB5697D1-F9B6-4601-B384-2D2AFC04BE02}" presName="node" presStyleLbl="node1" presStyleIdx="0" presStyleCnt="5">
        <dgm:presLayoutVars>
          <dgm:bulletEnabled val="1"/>
        </dgm:presLayoutVars>
      </dgm:prSet>
      <dgm:spPr/>
    </dgm:pt>
    <dgm:pt modelId="{BC6F722C-584A-4B49-AC9B-4C9A13977F82}" type="pres">
      <dgm:prSet presAssocID="{FB5697D1-F9B6-4601-B384-2D2AFC04BE02}" presName="spNode" presStyleCnt="0"/>
      <dgm:spPr/>
    </dgm:pt>
    <dgm:pt modelId="{CAAD8AA5-276B-46ED-8599-43D9F5735CC9}" type="pres">
      <dgm:prSet presAssocID="{0BAC5B90-EA7A-4C88-B176-05960E6349BF}" presName="sibTrans" presStyleLbl="sibTrans1D1" presStyleIdx="0" presStyleCnt="5"/>
      <dgm:spPr/>
    </dgm:pt>
    <dgm:pt modelId="{47048C4A-E88E-411F-B4D4-4418DA058F9E}" type="pres">
      <dgm:prSet presAssocID="{9AB4D09D-2FAC-469A-80D6-7F2707322D4E}" presName="node" presStyleLbl="node1" presStyleIdx="1" presStyleCnt="5">
        <dgm:presLayoutVars>
          <dgm:bulletEnabled val="1"/>
        </dgm:presLayoutVars>
      </dgm:prSet>
      <dgm:spPr/>
    </dgm:pt>
    <dgm:pt modelId="{9B71F1E9-90E1-476F-9254-E412D89291BC}" type="pres">
      <dgm:prSet presAssocID="{9AB4D09D-2FAC-469A-80D6-7F2707322D4E}" presName="spNode" presStyleCnt="0"/>
      <dgm:spPr/>
    </dgm:pt>
    <dgm:pt modelId="{2591EB05-616E-4C0F-9C4F-0B4C237614E3}" type="pres">
      <dgm:prSet presAssocID="{6F508E23-82D3-4987-8700-6BFB2811C2E1}" presName="sibTrans" presStyleLbl="sibTrans1D1" presStyleIdx="1" presStyleCnt="5"/>
      <dgm:spPr/>
    </dgm:pt>
    <dgm:pt modelId="{C403759A-ACCE-4425-9572-F8BCD3B3F734}" type="pres">
      <dgm:prSet presAssocID="{65822870-6DED-41CF-95E5-26DABDB8EB6A}" presName="node" presStyleLbl="node1" presStyleIdx="2" presStyleCnt="5">
        <dgm:presLayoutVars>
          <dgm:bulletEnabled val="1"/>
        </dgm:presLayoutVars>
      </dgm:prSet>
      <dgm:spPr/>
    </dgm:pt>
    <dgm:pt modelId="{CA35A464-CCFE-4306-8E51-B8FE36C5752F}" type="pres">
      <dgm:prSet presAssocID="{65822870-6DED-41CF-95E5-26DABDB8EB6A}" presName="spNode" presStyleCnt="0"/>
      <dgm:spPr/>
    </dgm:pt>
    <dgm:pt modelId="{42C99A87-25BE-40F5-B1BF-62B38A1942BF}" type="pres">
      <dgm:prSet presAssocID="{34E4D97C-7E2E-437D-9E65-F191001C4209}" presName="sibTrans" presStyleLbl="sibTrans1D1" presStyleIdx="2" presStyleCnt="5"/>
      <dgm:spPr/>
    </dgm:pt>
    <dgm:pt modelId="{0CEAC277-C99B-4F31-BD9D-68E0A54E10F8}" type="pres">
      <dgm:prSet presAssocID="{32D0AFB1-34C3-4D3C-8A8E-97483F3702E0}" presName="node" presStyleLbl="node1" presStyleIdx="3" presStyleCnt="5">
        <dgm:presLayoutVars>
          <dgm:bulletEnabled val="1"/>
        </dgm:presLayoutVars>
      </dgm:prSet>
      <dgm:spPr/>
    </dgm:pt>
    <dgm:pt modelId="{BFDD4DF6-CD99-4147-B3C9-BFB92E42066F}" type="pres">
      <dgm:prSet presAssocID="{32D0AFB1-34C3-4D3C-8A8E-97483F3702E0}" presName="spNode" presStyleCnt="0"/>
      <dgm:spPr/>
    </dgm:pt>
    <dgm:pt modelId="{F6FD0F24-19E9-44C3-BFE0-B69DAC8B0D57}" type="pres">
      <dgm:prSet presAssocID="{701575F6-0473-49CB-9B68-931537763979}" presName="sibTrans" presStyleLbl="sibTrans1D1" presStyleIdx="3" presStyleCnt="5"/>
      <dgm:spPr/>
    </dgm:pt>
    <dgm:pt modelId="{B402CAAF-8858-46DD-93DA-1295938BF36C}" type="pres">
      <dgm:prSet presAssocID="{DCA9D52A-804E-41CC-8E4E-99DC7C7A2C61}" presName="node" presStyleLbl="node1" presStyleIdx="4" presStyleCnt="5">
        <dgm:presLayoutVars>
          <dgm:bulletEnabled val="1"/>
        </dgm:presLayoutVars>
      </dgm:prSet>
      <dgm:spPr/>
    </dgm:pt>
    <dgm:pt modelId="{11CDCF41-0797-4700-8E33-CD4C92BF2C10}" type="pres">
      <dgm:prSet presAssocID="{DCA9D52A-804E-41CC-8E4E-99DC7C7A2C61}" presName="spNode" presStyleCnt="0"/>
      <dgm:spPr/>
    </dgm:pt>
    <dgm:pt modelId="{C76EBA7E-2B24-4ACF-A9A9-92DAA3B10D14}" type="pres">
      <dgm:prSet presAssocID="{3F7047A5-E267-46A8-ACC2-AACD7DB2A623}" presName="sibTrans" presStyleLbl="sibTrans1D1" presStyleIdx="4" presStyleCnt="5"/>
      <dgm:spPr/>
    </dgm:pt>
  </dgm:ptLst>
  <dgm:cxnLst>
    <dgm:cxn modelId="{12574309-C3B0-4433-A5A0-0D09507EB182}" type="presOf" srcId="{9AB4D09D-2FAC-469A-80D6-7F2707322D4E}" destId="{47048C4A-E88E-411F-B4D4-4418DA058F9E}" srcOrd="0" destOrd="0" presId="urn:microsoft.com/office/officeart/2005/8/layout/cycle6"/>
    <dgm:cxn modelId="{8F63A109-3A38-45A3-875C-E08D8A5CF65E}" type="presOf" srcId="{6F508E23-82D3-4987-8700-6BFB2811C2E1}" destId="{2591EB05-616E-4C0F-9C4F-0B4C237614E3}" srcOrd="0" destOrd="0" presId="urn:microsoft.com/office/officeart/2005/8/layout/cycle6"/>
    <dgm:cxn modelId="{3DFE161F-6CE2-47CD-A94A-3001D6258377}" type="presOf" srcId="{32D0AFB1-34C3-4D3C-8A8E-97483F3702E0}" destId="{0CEAC277-C99B-4F31-BD9D-68E0A54E10F8}" srcOrd="0" destOrd="0" presId="urn:microsoft.com/office/officeart/2005/8/layout/cycle6"/>
    <dgm:cxn modelId="{EA89C428-03F0-4668-809D-61B0B63E969F}" type="presOf" srcId="{DCA9D52A-804E-41CC-8E4E-99DC7C7A2C61}" destId="{B402CAAF-8858-46DD-93DA-1295938BF36C}" srcOrd="0" destOrd="0" presId="urn:microsoft.com/office/officeart/2005/8/layout/cycle6"/>
    <dgm:cxn modelId="{B1B1E764-92E0-4F64-ABAA-6BCF74023485}" srcId="{1C126505-A0C4-449B-AB1D-7AF5037D11F6}" destId="{32D0AFB1-34C3-4D3C-8A8E-97483F3702E0}" srcOrd="3" destOrd="0" parTransId="{6D6DDE9D-99C6-4DF1-8495-B2B7654AA7DF}" sibTransId="{701575F6-0473-49CB-9B68-931537763979}"/>
    <dgm:cxn modelId="{E0243D6C-1CE1-4F32-8F5C-D22FDD1DF652}" type="presOf" srcId="{FB5697D1-F9B6-4601-B384-2D2AFC04BE02}" destId="{A9149251-8D0D-4A30-B40B-EFCA125DC271}" srcOrd="0" destOrd="0" presId="urn:microsoft.com/office/officeart/2005/8/layout/cycle6"/>
    <dgm:cxn modelId="{216EBF4C-D67B-42A7-B7BA-B80325F774A6}" type="presOf" srcId="{1C126505-A0C4-449B-AB1D-7AF5037D11F6}" destId="{2F1D15CA-7763-4032-9AD0-271FDD3B2409}" srcOrd="0" destOrd="0" presId="urn:microsoft.com/office/officeart/2005/8/layout/cycle6"/>
    <dgm:cxn modelId="{F9EF257A-C634-4E11-B25A-2234369EB3AB}" srcId="{1C126505-A0C4-449B-AB1D-7AF5037D11F6}" destId="{65822870-6DED-41CF-95E5-26DABDB8EB6A}" srcOrd="2" destOrd="0" parTransId="{B5FB419F-04FD-4B9D-9528-5959FD8659BC}" sibTransId="{34E4D97C-7E2E-437D-9E65-F191001C4209}"/>
    <dgm:cxn modelId="{AE5DA985-1DAB-41DC-8875-A10F3DD46F95}" srcId="{1C126505-A0C4-449B-AB1D-7AF5037D11F6}" destId="{DCA9D52A-804E-41CC-8E4E-99DC7C7A2C61}" srcOrd="4" destOrd="0" parTransId="{0E8F85CA-D02B-44AD-BD15-CF8EE367E97C}" sibTransId="{3F7047A5-E267-46A8-ACC2-AACD7DB2A623}"/>
    <dgm:cxn modelId="{D196D085-31CE-451B-9003-0E1D99EECF2C}" type="presOf" srcId="{0BAC5B90-EA7A-4C88-B176-05960E6349BF}" destId="{CAAD8AA5-276B-46ED-8599-43D9F5735CC9}" srcOrd="0" destOrd="0" presId="urn:microsoft.com/office/officeart/2005/8/layout/cycle6"/>
    <dgm:cxn modelId="{C5004588-65B4-4A41-9093-8B647A486E64}" type="presOf" srcId="{34E4D97C-7E2E-437D-9E65-F191001C4209}" destId="{42C99A87-25BE-40F5-B1BF-62B38A1942BF}" srcOrd="0" destOrd="0" presId="urn:microsoft.com/office/officeart/2005/8/layout/cycle6"/>
    <dgm:cxn modelId="{9C8611B4-5C04-4F78-AF57-0D1D690B1F27}" srcId="{1C126505-A0C4-449B-AB1D-7AF5037D11F6}" destId="{9AB4D09D-2FAC-469A-80D6-7F2707322D4E}" srcOrd="1" destOrd="0" parTransId="{5C188396-6D02-4F89-B23F-BD770C62B587}" sibTransId="{6F508E23-82D3-4987-8700-6BFB2811C2E1}"/>
    <dgm:cxn modelId="{3A1FD4DD-C872-421E-B7FB-7A2CC0ED98B4}" type="presOf" srcId="{65822870-6DED-41CF-95E5-26DABDB8EB6A}" destId="{C403759A-ACCE-4425-9572-F8BCD3B3F734}" srcOrd="0" destOrd="0" presId="urn:microsoft.com/office/officeart/2005/8/layout/cycle6"/>
    <dgm:cxn modelId="{5BF609E1-005B-4C93-A785-2E042E317E33}" type="presOf" srcId="{3F7047A5-E267-46A8-ACC2-AACD7DB2A623}" destId="{C76EBA7E-2B24-4ACF-A9A9-92DAA3B10D14}" srcOrd="0" destOrd="0" presId="urn:microsoft.com/office/officeart/2005/8/layout/cycle6"/>
    <dgm:cxn modelId="{098BD8F3-B52F-402B-AA22-0AF12A060839}" type="presOf" srcId="{701575F6-0473-49CB-9B68-931537763979}" destId="{F6FD0F24-19E9-44C3-BFE0-B69DAC8B0D57}" srcOrd="0" destOrd="0" presId="urn:microsoft.com/office/officeart/2005/8/layout/cycle6"/>
    <dgm:cxn modelId="{266C39F9-4345-40ED-9687-F6878E89A402}" srcId="{1C126505-A0C4-449B-AB1D-7AF5037D11F6}" destId="{FB5697D1-F9B6-4601-B384-2D2AFC04BE02}" srcOrd="0" destOrd="0" parTransId="{95E5B276-4B69-4842-A732-A9E6F8E8015E}" sibTransId="{0BAC5B90-EA7A-4C88-B176-05960E6349BF}"/>
    <dgm:cxn modelId="{B009FBCB-6907-46F6-A382-3C205A71DDC4}" type="presParOf" srcId="{2F1D15CA-7763-4032-9AD0-271FDD3B2409}" destId="{A9149251-8D0D-4A30-B40B-EFCA125DC271}" srcOrd="0" destOrd="0" presId="urn:microsoft.com/office/officeart/2005/8/layout/cycle6"/>
    <dgm:cxn modelId="{E58708D8-4F64-43EA-AD18-48C04CC49401}" type="presParOf" srcId="{2F1D15CA-7763-4032-9AD0-271FDD3B2409}" destId="{BC6F722C-584A-4B49-AC9B-4C9A13977F82}" srcOrd="1" destOrd="0" presId="urn:microsoft.com/office/officeart/2005/8/layout/cycle6"/>
    <dgm:cxn modelId="{2046A6BA-E78F-46DC-BA33-FE33EEFDA474}" type="presParOf" srcId="{2F1D15CA-7763-4032-9AD0-271FDD3B2409}" destId="{CAAD8AA5-276B-46ED-8599-43D9F5735CC9}" srcOrd="2" destOrd="0" presId="urn:microsoft.com/office/officeart/2005/8/layout/cycle6"/>
    <dgm:cxn modelId="{27534A89-6635-450A-BC9F-C428F4DFD7B2}" type="presParOf" srcId="{2F1D15CA-7763-4032-9AD0-271FDD3B2409}" destId="{47048C4A-E88E-411F-B4D4-4418DA058F9E}" srcOrd="3" destOrd="0" presId="urn:microsoft.com/office/officeart/2005/8/layout/cycle6"/>
    <dgm:cxn modelId="{0E80EA23-879F-420C-9313-AD616CC151C2}" type="presParOf" srcId="{2F1D15CA-7763-4032-9AD0-271FDD3B2409}" destId="{9B71F1E9-90E1-476F-9254-E412D89291BC}" srcOrd="4" destOrd="0" presId="urn:microsoft.com/office/officeart/2005/8/layout/cycle6"/>
    <dgm:cxn modelId="{36EDA9CC-4104-48C6-A203-8BE7EA21CCB6}" type="presParOf" srcId="{2F1D15CA-7763-4032-9AD0-271FDD3B2409}" destId="{2591EB05-616E-4C0F-9C4F-0B4C237614E3}" srcOrd="5" destOrd="0" presId="urn:microsoft.com/office/officeart/2005/8/layout/cycle6"/>
    <dgm:cxn modelId="{1344223C-76E9-43B1-9FB2-5EE8806F9E93}" type="presParOf" srcId="{2F1D15CA-7763-4032-9AD0-271FDD3B2409}" destId="{C403759A-ACCE-4425-9572-F8BCD3B3F734}" srcOrd="6" destOrd="0" presId="urn:microsoft.com/office/officeart/2005/8/layout/cycle6"/>
    <dgm:cxn modelId="{66B9C371-4021-44CA-B5BF-C26AE83636EF}" type="presParOf" srcId="{2F1D15CA-7763-4032-9AD0-271FDD3B2409}" destId="{CA35A464-CCFE-4306-8E51-B8FE36C5752F}" srcOrd="7" destOrd="0" presId="urn:microsoft.com/office/officeart/2005/8/layout/cycle6"/>
    <dgm:cxn modelId="{62E64B18-59EC-4288-9AD9-003F5ED04F6F}" type="presParOf" srcId="{2F1D15CA-7763-4032-9AD0-271FDD3B2409}" destId="{42C99A87-25BE-40F5-B1BF-62B38A1942BF}" srcOrd="8" destOrd="0" presId="urn:microsoft.com/office/officeart/2005/8/layout/cycle6"/>
    <dgm:cxn modelId="{7FA07EA6-2890-4576-80CA-5B3ABDE6A0AE}" type="presParOf" srcId="{2F1D15CA-7763-4032-9AD0-271FDD3B2409}" destId="{0CEAC277-C99B-4F31-BD9D-68E0A54E10F8}" srcOrd="9" destOrd="0" presId="urn:microsoft.com/office/officeart/2005/8/layout/cycle6"/>
    <dgm:cxn modelId="{DFBC5673-3B67-4683-8571-00D466EE2577}" type="presParOf" srcId="{2F1D15CA-7763-4032-9AD0-271FDD3B2409}" destId="{BFDD4DF6-CD99-4147-B3C9-BFB92E42066F}" srcOrd="10" destOrd="0" presId="urn:microsoft.com/office/officeart/2005/8/layout/cycle6"/>
    <dgm:cxn modelId="{52532FC3-E5BF-435B-92ED-CF9CA115D912}" type="presParOf" srcId="{2F1D15CA-7763-4032-9AD0-271FDD3B2409}" destId="{F6FD0F24-19E9-44C3-BFE0-B69DAC8B0D57}" srcOrd="11" destOrd="0" presId="urn:microsoft.com/office/officeart/2005/8/layout/cycle6"/>
    <dgm:cxn modelId="{6273E037-FBF9-4500-984F-116ABFD46E64}" type="presParOf" srcId="{2F1D15CA-7763-4032-9AD0-271FDD3B2409}" destId="{B402CAAF-8858-46DD-93DA-1295938BF36C}" srcOrd="12" destOrd="0" presId="urn:microsoft.com/office/officeart/2005/8/layout/cycle6"/>
    <dgm:cxn modelId="{76ADD9C2-5DFC-42A2-8C25-05ABD5ED310D}" type="presParOf" srcId="{2F1D15CA-7763-4032-9AD0-271FDD3B2409}" destId="{11CDCF41-0797-4700-8E33-CD4C92BF2C10}" srcOrd="13" destOrd="0" presId="urn:microsoft.com/office/officeart/2005/8/layout/cycle6"/>
    <dgm:cxn modelId="{874B679E-A042-4A2E-B7E6-982AAB41E3EF}" type="presParOf" srcId="{2F1D15CA-7763-4032-9AD0-271FDD3B2409}" destId="{C76EBA7E-2B24-4ACF-A9A9-92DAA3B10D1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49251-8D0D-4A30-B40B-EFCA125DC271}">
      <dsp:nvSpPr>
        <dsp:cNvPr id="0" name=""/>
        <dsp:cNvSpPr/>
      </dsp:nvSpPr>
      <dsp:spPr>
        <a:xfrm>
          <a:off x="3296046" y="2080"/>
          <a:ext cx="1535906" cy="9983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개별성</a:t>
          </a:r>
        </a:p>
      </dsp:txBody>
      <dsp:txXfrm>
        <a:off x="3344781" y="50815"/>
        <a:ext cx="1438436" cy="900869"/>
      </dsp:txXfrm>
    </dsp:sp>
    <dsp:sp modelId="{CAAD8AA5-276B-46ED-8599-43D9F5735CC9}">
      <dsp:nvSpPr>
        <dsp:cNvPr id="0" name=""/>
        <dsp:cNvSpPr/>
      </dsp:nvSpPr>
      <dsp:spPr>
        <a:xfrm>
          <a:off x="2066786" y="501249"/>
          <a:ext cx="3994426" cy="3994426"/>
        </a:xfrm>
        <a:custGeom>
          <a:avLst/>
          <a:gdLst/>
          <a:ahLst/>
          <a:cxnLst/>
          <a:rect l="0" t="0" r="0" b="0"/>
          <a:pathLst>
            <a:path>
              <a:moveTo>
                <a:pt x="2775750" y="157990"/>
              </a:moveTo>
              <a:arcTo wR="1997213" hR="1997213" stAng="17576567" swAng="1964681"/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048C4A-E88E-411F-B4D4-4418DA058F9E}">
      <dsp:nvSpPr>
        <dsp:cNvPr id="0" name=""/>
        <dsp:cNvSpPr/>
      </dsp:nvSpPr>
      <dsp:spPr>
        <a:xfrm>
          <a:off x="5195509" y="1382120"/>
          <a:ext cx="1535906" cy="9983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상호 </a:t>
          </a:r>
          <a:endParaRPr lang="en-US" altLang="ko-KR" sz="2000" kern="1200" dirty="0"/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의존성</a:t>
          </a:r>
        </a:p>
      </dsp:txBody>
      <dsp:txXfrm>
        <a:off x="5244244" y="1430855"/>
        <a:ext cx="1438436" cy="900869"/>
      </dsp:txXfrm>
    </dsp:sp>
    <dsp:sp modelId="{2591EB05-616E-4C0F-9C4F-0B4C237614E3}">
      <dsp:nvSpPr>
        <dsp:cNvPr id="0" name=""/>
        <dsp:cNvSpPr/>
      </dsp:nvSpPr>
      <dsp:spPr>
        <a:xfrm>
          <a:off x="2066786" y="501249"/>
          <a:ext cx="3994426" cy="3994426"/>
        </a:xfrm>
        <a:custGeom>
          <a:avLst/>
          <a:gdLst/>
          <a:ahLst/>
          <a:cxnLst/>
          <a:rect l="0" t="0" r="0" b="0"/>
          <a:pathLst>
            <a:path>
              <a:moveTo>
                <a:pt x="3991653" y="1891990"/>
              </a:moveTo>
              <a:arcTo wR="1997213" hR="1997213" stAng="21418798" swAng="2198718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3759A-ACCE-4425-9572-F8BCD3B3F734}">
      <dsp:nvSpPr>
        <dsp:cNvPr id="0" name=""/>
        <dsp:cNvSpPr/>
      </dsp:nvSpPr>
      <dsp:spPr>
        <a:xfrm>
          <a:off x="4469979" y="3615073"/>
          <a:ext cx="1535906" cy="99833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 err="1"/>
            <a:t>참만남의</a:t>
          </a:r>
          <a:r>
            <a:rPr lang="ko-KR" altLang="en-US" sz="2000" kern="1200" dirty="0"/>
            <a:t> </a:t>
          </a:r>
          <a:endParaRPr lang="en-US" altLang="ko-KR" sz="2000" kern="1200" dirty="0"/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희소성</a:t>
          </a:r>
        </a:p>
      </dsp:txBody>
      <dsp:txXfrm>
        <a:off x="4518714" y="3663808"/>
        <a:ext cx="1438436" cy="900869"/>
      </dsp:txXfrm>
    </dsp:sp>
    <dsp:sp modelId="{42C99A87-25BE-40F5-B1BF-62B38A1942BF}">
      <dsp:nvSpPr>
        <dsp:cNvPr id="0" name=""/>
        <dsp:cNvSpPr/>
      </dsp:nvSpPr>
      <dsp:spPr>
        <a:xfrm>
          <a:off x="2066786" y="501249"/>
          <a:ext cx="3994426" cy="3994426"/>
        </a:xfrm>
        <a:custGeom>
          <a:avLst/>
          <a:gdLst/>
          <a:ahLst/>
          <a:cxnLst/>
          <a:rect l="0" t="0" r="0" b="0"/>
          <a:pathLst>
            <a:path>
              <a:moveTo>
                <a:pt x="2395239" y="3954363"/>
              </a:moveTo>
              <a:arcTo wR="1997213" hR="1997213" stAng="4710271" swAng="1379458"/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AC277-C99B-4F31-BD9D-68E0A54E10F8}">
      <dsp:nvSpPr>
        <dsp:cNvPr id="0" name=""/>
        <dsp:cNvSpPr/>
      </dsp:nvSpPr>
      <dsp:spPr>
        <a:xfrm>
          <a:off x="2122114" y="3615073"/>
          <a:ext cx="1535906" cy="9983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개방성</a:t>
          </a:r>
        </a:p>
      </dsp:txBody>
      <dsp:txXfrm>
        <a:off x="2170849" y="3663808"/>
        <a:ext cx="1438436" cy="900869"/>
      </dsp:txXfrm>
    </dsp:sp>
    <dsp:sp modelId="{F6FD0F24-19E9-44C3-BFE0-B69DAC8B0D57}">
      <dsp:nvSpPr>
        <dsp:cNvPr id="0" name=""/>
        <dsp:cNvSpPr/>
      </dsp:nvSpPr>
      <dsp:spPr>
        <a:xfrm>
          <a:off x="2066786" y="501249"/>
          <a:ext cx="3994426" cy="3994426"/>
        </a:xfrm>
        <a:custGeom>
          <a:avLst/>
          <a:gdLst/>
          <a:ahLst/>
          <a:cxnLst/>
          <a:rect l="0" t="0" r="0" b="0"/>
          <a:pathLst>
            <a:path>
              <a:moveTo>
                <a:pt x="334179" y="3103188"/>
              </a:moveTo>
              <a:arcTo wR="1997213" hR="1997213" stAng="8782484" swAng="2198718"/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2CAAF-8858-46DD-93DA-1295938BF36C}">
      <dsp:nvSpPr>
        <dsp:cNvPr id="0" name=""/>
        <dsp:cNvSpPr/>
      </dsp:nvSpPr>
      <dsp:spPr>
        <a:xfrm>
          <a:off x="1396583" y="1382120"/>
          <a:ext cx="1535906" cy="99833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대체 </a:t>
          </a:r>
          <a:endParaRPr lang="en-US" altLang="ko-KR" sz="2000" kern="1200" dirty="0"/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불가능성</a:t>
          </a:r>
        </a:p>
      </dsp:txBody>
      <dsp:txXfrm>
        <a:off x="1445318" y="1430855"/>
        <a:ext cx="1438436" cy="900869"/>
      </dsp:txXfrm>
    </dsp:sp>
    <dsp:sp modelId="{C76EBA7E-2B24-4ACF-A9A9-92DAA3B10D14}">
      <dsp:nvSpPr>
        <dsp:cNvPr id="0" name=""/>
        <dsp:cNvSpPr/>
      </dsp:nvSpPr>
      <dsp:spPr>
        <a:xfrm>
          <a:off x="2066786" y="501249"/>
          <a:ext cx="3994426" cy="3994426"/>
        </a:xfrm>
        <a:custGeom>
          <a:avLst/>
          <a:gdLst/>
          <a:ahLst/>
          <a:cxnLst/>
          <a:rect l="0" t="0" r="0" b="0"/>
          <a:pathLst>
            <a:path>
              <a:moveTo>
                <a:pt x="347565" y="871370"/>
              </a:moveTo>
              <a:arcTo wR="1997213" hR="1997213" stAng="12858752" swAng="1964681"/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7960EE2-4182-468D-B39D-E88CAB70F77A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E9D2819-4506-4C7C-9DB3-46F7ECEB2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52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0EE2-4182-468D-B39D-E88CAB70F77A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2819-4506-4C7C-9DB3-46F7ECEB2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12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0EE2-4182-468D-B39D-E88CAB70F77A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2819-4506-4C7C-9DB3-46F7ECEB2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90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0EE2-4182-468D-B39D-E88CAB70F77A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2819-4506-4C7C-9DB3-46F7ECEB2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942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0EE2-4182-468D-B39D-E88CAB70F77A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2819-4506-4C7C-9DB3-46F7ECEB2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7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0EE2-4182-468D-B39D-E88CAB70F77A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2819-4506-4C7C-9DB3-46F7ECEB2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48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0EE2-4182-468D-B39D-E88CAB70F77A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2819-4506-4C7C-9DB3-46F7ECEB2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639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7960EE2-4182-468D-B39D-E88CAB70F77A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2819-4506-4C7C-9DB3-46F7ECEB2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66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7960EE2-4182-468D-B39D-E88CAB70F77A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2819-4506-4C7C-9DB3-46F7ECEB2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7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0EE2-4182-468D-B39D-E88CAB70F77A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2819-4506-4C7C-9DB3-46F7ECEB2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45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0EE2-4182-468D-B39D-E88CAB70F77A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2819-4506-4C7C-9DB3-46F7ECEB2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97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0EE2-4182-468D-B39D-E88CAB70F77A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2819-4506-4C7C-9DB3-46F7ECEB2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8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0EE2-4182-468D-B39D-E88CAB70F77A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2819-4506-4C7C-9DB3-46F7ECEB2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0EE2-4182-468D-B39D-E88CAB70F77A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2819-4506-4C7C-9DB3-46F7ECEB2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41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0EE2-4182-468D-B39D-E88CAB70F77A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2819-4506-4C7C-9DB3-46F7ECEB2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6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0EE2-4182-468D-B39D-E88CAB70F77A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2819-4506-4C7C-9DB3-46F7ECEB2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08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0EE2-4182-468D-B39D-E88CAB70F77A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2819-4506-4C7C-9DB3-46F7ECEB2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7960EE2-4182-468D-B39D-E88CAB70F77A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E9D2819-4506-4C7C-9DB3-46F7ECEB2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3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587924"/>
            <a:ext cx="9144000" cy="1025556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  <a:cs typeface="Consolas" panose="020B0609020204030204" pitchFamily="49" charset="0"/>
              </a:rPr>
              <a:t>행복의 언어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781690" y="5202238"/>
            <a:ext cx="3410310" cy="165576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/>
              <a:t>Autumn, 2021</a:t>
            </a:r>
          </a:p>
          <a:p>
            <a:pPr>
              <a:lnSpc>
                <a:spcPct val="160000"/>
              </a:lnSpc>
            </a:pPr>
            <a:r>
              <a:rPr lang="en-US" altLang="ko-KR" b="1" dirty="0" err="1"/>
              <a:t>Jeehyun</a:t>
            </a:r>
            <a:r>
              <a:rPr lang="en-US" altLang="ko-KR" b="1" dirty="0"/>
              <a:t> Kim, PhD.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6746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584" y="1094134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Arial Narrow" panose="020B0606020202030204" pitchFamily="34" charset="0"/>
              </a:rPr>
              <a:t>인간관계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8930" y="2432374"/>
            <a:ext cx="7532255" cy="104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Arial Narrow" panose="020B0606020202030204" pitchFamily="34" charset="0"/>
              </a:rPr>
              <a:t>“</a:t>
            </a:r>
            <a:r>
              <a:rPr lang="ko-KR" altLang="en-US" sz="2200" dirty="0">
                <a:latin typeface="Arial Narrow" panose="020B0606020202030204" pitchFamily="34" charset="0"/>
              </a:rPr>
              <a:t>혼자 살려면 신이 되든지 짐승이 되든지 선택해야 한다</a:t>
            </a:r>
            <a:r>
              <a:rPr lang="en-US" altLang="ko-KR" sz="2200" dirty="0">
                <a:latin typeface="Arial Narrow" panose="020B0606020202030204" pitchFamily="34" charset="0"/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-</a:t>
            </a:r>
            <a:r>
              <a:rPr lang="ko-KR" altLang="en-US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탈무드</a:t>
            </a:r>
            <a:r>
              <a:rPr lang="en-US" altLang="ko-KR" sz="2200" dirty="0">
                <a:solidFill>
                  <a:srgbClr val="0070C0"/>
                </a:solidFill>
                <a:latin typeface="Arial Narrow" panose="020B0606020202030204" pitchFamily="34" charset="0"/>
              </a:rPr>
              <a:t>-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436248" y="4067691"/>
            <a:ext cx="93980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>
                <a:solidFill>
                  <a:srgbClr val="000000"/>
                </a:solidFill>
              </a:rPr>
              <a:t>‘人間’이 사람과 </a:t>
            </a:r>
            <a:r>
              <a:rPr lang="ko-KR" altLang="en-US" sz="2200" dirty="0" err="1">
                <a:solidFill>
                  <a:srgbClr val="000000"/>
                </a:solidFill>
              </a:rPr>
              <a:t>사람사이를</a:t>
            </a:r>
            <a:r>
              <a:rPr lang="ko-KR" altLang="en-US" sz="2200" dirty="0">
                <a:solidFill>
                  <a:srgbClr val="000000"/>
                </a:solidFill>
              </a:rPr>
              <a:t> 의미하는 것처럼 </a:t>
            </a:r>
            <a:endParaRPr lang="en-US" altLang="ko-KR" sz="22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rgbClr val="000000"/>
                </a:solidFill>
              </a:rPr>
              <a:t>인간은 단순한 사람이 아니라 타인과의 관계 속에서의 사람을 의미</a:t>
            </a:r>
            <a:endParaRPr lang="en-US" altLang="ko-KR" sz="22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rgbClr val="000000"/>
                </a:solidFill>
              </a:rPr>
              <a:t>넓게는 집단 내에서 상호 협동관계를 의미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29268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584" y="596719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+mj-lt"/>
              </a:rPr>
              <a:t>인간관계의 특성 </a:t>
            </a:r>
          </a:p>
        </p:txBody>
      </p:sp>
      <p:graphicFrame>
        <p:nvGraphicFramePr>
          <p:cNvPr id="2" name="다이어그램 1"/>
          <p:cNvGraphicFramePr/>
          <p:nvPr/>
        </p:nvGraphicFramePr>
        <p:xfrm>
          <a:off x="2032000" y="1608667"/>
          <a:ext cx="8128000" cy="468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381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584" y="1094134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Arial Narrow" panose="020B0606020202030204" pitchFamily="34" charset="0"/>
              </a:rPr>
              <a:t>인간관계의 중요성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351583" y="2560693"/>
            <a:ext cx="7926949" cy="1042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rgbClr val="000000"/>
                </a:solidFill>
              </a:rPr>
              <a:t>우리 각자가 다른 사람을 대하고</a:t>
            </a:r>
            <a:r>
              <a:rPr lang="en-US" altLang="ko-KR" sz="2200" dirty="0">
                <a:solidFill>
                  <a:srgbClr val="000000"/>
                </a:solidFill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</a:rPr>
              <a:t>관계 맺는 방식과 그 관계의 질이</a:t>
            </a:r>
            <a:r>
              <a:rPr lang="en-US" altLang="ko-KR" sz="2200" dirty="0">
                <a:solidFill>
                  <a:srgbClr val="000000"/>
                </a:solidFill>
              </a:rPr>
              <a:t> </a:t>
            </a:r>
            <a:r>
              <a:rPr lang="ko-KR" altLang="en-US" sz="2200" dirty="0">
                <a:solidFill>
                  <a:srgbClr val="000000"/>
                </a:solidFill>
              </a:rPr>
              <a:t>우리가 어떤 종류의 사람이 되는가를 결정</a:t>
            </a:r>
            <a:endParaRPr lang="ko-KR" altLang="en-US" sz="2200" dirty="0"/>
          </a:p>
        </p:txBody>
      </p:sp>
      <p:sp>
        <p:nvSpPr>
          <p:cNvPr id="5" name="직사각형 4"/>
          <p:cNvSpPr/>
          <p:nvPr/>
        </p:nvSpPr>
        <p:spPr>
          <a:xfrm>
            <a:off x="2351583" y="4258695"/>
            <a:ext cx="7791483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우리의 대인관계가 만족스럽고 효과적일 때</a:t>
            </a:r>
            <a:r>
              <a:rPr lang="en-US" altLang="ko-KR" sz="22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바로 그러한 인간관계의 경험을 통하여 우리는 한 인간으로서 바람직한 성장</a:t>
            </a:r>
            <a:r>
              <a:rPr lang="en-US" altLang="ko-KR" sz="22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발달을 하게 됨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73709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53397" y="2023483"/>
            <a:ext cx="98044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rgbClr val="000000"/>
                </a:solidFill>
              </a:rPr>
              <a:t>나는 한 인간이다</a:t>
            </a:r>
            <a:r>
              <a:rPr lang="en-US" altLang="ko-KR" sz="2200" dirty="0">
                <a:solidFill>
                  <a:srgbClr val="000000"/>
                </a:solidFill>
              </a:rPr>
              <a:t>. </a:t>
            </a:r>
            <a:r>
              <a:rPr lang="ko-KR" altLang="en-US" sz="2200" dirty="0">
                <a:solidFill>
                  <a:srgbClr val="000000"/>
                </a:solidFill>
              </a:rPr>
              <a:t>너도 한 인간이다</a:t>
            </a:r>
            <a:r>
              <a:rPr lang="en-US" altLang="ko-KR" sz="2200" dirty="0">
                <a:solidFill>
                  <a:srgbClr val="000000"/>
                </a:solidFill>
              </a:rPr>
              <a:t>. </a:t>
            </a:r>
            <a:r>
              <a:rPr lang="ko-KR" altLang="en-US" sz="2200" dirty="0">
                <a:solidFill>
                  <a:srgbClr val="000000"/>
                </a:solidFill>
              </a:rPr>
              <a:t>너 없이 나는 인간일 수 없다</a:t>
            </a:r>
            <a:r>
              <a:rPr lang="en-US" altLang="ko-KR" sz="2200" dirty="0">
                <a:solidFill>
                  <a:srgbClr val="000000"/>
                </a:solidFill>
              </a:rPr>
              <a:t>. </a:t>
            </a:r>
            <a:r>
              <a:rPr lang="ko-KR" altLang="en-US" sz="2200" dirty="0">
                <a:solidFill>
                  <a:srgbClr val="000000"/>
                </a:solidFill>
              </a:rPr>
              <a:t>왜냐하면</a:t>
            </a:r>
            <a:r>
              <a:rPr lang="en-US" altLang="ko-KR" sz="2200" dirty="0">
                <a:solidFill>
                  <a:srgbClr val="000000"/>
                </a:solidFill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</a:rPr>
              <a:t>너를 통해서만 언어가 있을 수 있고</a:t>
            </a:r>
            <a:r>
              <a:rPr lang="en-US" altLang="ko-KR" sz="2200" dirty="0">
                <a:solidFill>
                  <a:srgbClr val="000000"/>
                </a:solidFill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</a:rPr>
              <a:t>언어를 통해서만 사상이 있을 수 있으며</a:t>
            </a:r>
            <a:r>
              <a:rPr lang="en-US" altLang="ko-KR" sz="2200" dirty="0">
                <a:solidFill>
                  <a:srgbClr val="000000"/>
                </a:solidFill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</a:rPr>
              <a:t>사상을 통해서만 </a:t>
            </a:r>
            <a:r>
              <a:rPr lang="ko-KR" altLang="en-US" sz="2200" dirty="0" err="1">
                <a:solidFill>
                  <a:srgbClr val="000000"/>
                </a:solidFill>
              </a:rPr>
              <a:t>인간다워질</a:t>
            </a:r>
            <a:r>
              <a:rPr lang="ko-KR" altLang="en-US" sz="2200" dirty="0">
                <a:solidFill>
                  <a:srgbClr val="000000"/>
                </a:solidFill>
              </a:rPr>
              <a:t> 수 있기 때문이다</a:t>
            </a:r>
            <a:r>
              <a:rPr lang="en-US" altLang="ko-KR" sz="2200" dirty="0">
                <a:solidFill>
                  <a:srgbClr val="000000"/>
                </a:solidFill>
              </a:rPr>
              <a:t>. </a:t>
            </a:r>
            <a:r>
              <a:rPr lang="ko-KR" altLang="en-US" sz="2200" dirty="0">
                <a:solidFill>
                  <a:srgbClr val="000000"/>
                </a:solidFill>
              </a:rPr>
              <a:t>따라서 너는 나를 중요한 존재가 되게 했다</a:t>
            </a:r>
            <a:r>
              <a:rPr lang="en-US" altLang="ko-KR" sz="2200" dirty="0">
                <a:solidFill>
                  <a:srgbClr val="000000"/>
                </a:solidFill>
              </a:rPr>
              <a:t>. </a:t>
            </a:r>
            <a:r>
              <a:rPr lang="ko-KR" altLang="en-US" sz="2200" dirty="0">
                <a:solidFill>
                  <a:srgbClr val="000000"/>
                </a:solidFill>
              </a:rPr>
              <a:t>그러므로 나는 중요하며</a:t>
            </a:r>
            <a:r>
              <a:rPr lang="en-US" altLang="ko-KR" sz="2200" dirty="0">
                <a:solidFill>
                  <a:srgbClr val="000000"/>
                </a:solidFill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</a:rPr>
              <a:t>따라서 너도 중요하다</a:t>
            </a:r>
            <a:r>
              <a:rPr lang="en-US" altLang="ko-KR" sz="2200" dirty="0">
                <a:solidFill>
                  <a:srgbClr val="000000"/>
                </a:solidFill>
              </a:rPr>
              <a:t>. </a:t>
            </a:r>
            <a:r>
              <a:rPr lang="ko-KR" altLang="en-US" sz="2200" dirty="0">
                <a:solidFill>
                  <a:srgbClr val="000000"/>
                </a:solidFill>
              </a:rPr>
              <a:t>만약 내가 너의 가치를 낮게 평가하면 나 자신의 가치도 낮아진다 </a:t>
            </a:r>
            <a:r>
              <a:rPr lang="en-US" altLang="ko-KR" sz="2200" dirty="0">
                <a:solidFill>
                  <a:srgbClr val="000000"/>
                </a:solidFill>
              </a:rPr>
              <a:t>(Harris, 1969)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6099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76400" y="2946440"/>
            <a:ext cx="8602133" cy="1044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>
                <a:solidFill>
                  <a:srgbClr val="000000"/>
                </a:solidFill>
              </a:rPr>
              <a:t>좋은</a:t>
            </a:r>
            <a:r>
              <a:rPr lang="en-US" altLang="ko-KR" sz="2200" dirty="0">
                <a:solidFill>
                  <a:srgbClr val="000000"/>
                </a:solidFill>
              </a:rPr>
              <a:t> </a:t>
            </a:r>
            <a:r>
              <a:rPr lang="ko-KR" altLang="en-US" sz="2200" dirty="0">
                <a:solidFill>
                  <a:srgbClr val="000000"/>
                </a:solidFill>
              </a:rPr>
              <a:t>인간관계를 형성하고 유지</a:t>
            </a:r>
            <a:r>
              <a:rPr lang="en-US" altLang="ko-KR" sz="2200" dirty="0">
                <a:solidFill>
                  <a:srgbClr val="000000"/>
                </a:solidFill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</a:rPr>
              <a:t>발전시키는데 필요충분조건은</a:t>
            </a:r>
            <a:r>
              <a:rPr lang="en-US" altLang="ko-KR" sz="2200" dirty="0">
                <a:solidFill>
                  <a:srgbClr val="000000"/>
                </a:solidFill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200" dirty="0">
                <a:solidFill>
                  <a:srgbClr val="000000"/>
                </a:solidFill>
              </a:rPr>
              <a:t>자신도 수용하고</a:t>
            </a:r>
            <a:r>
              <a:rPr lang="en-US" altLang="ko-KR" sz="2200" dirty="0">
                <a:solidFill>
                  <a:srgbClr val="000000"/>
                </a:solidFill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</a:rPr>
              <a:t>타인도 수용하는 자세 </a:t>
            </a:r>
            <a:endParaRPr lang="en-US" altLang="ko-KR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811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180</Words>
  <Application>Microsoft Office PowerPoint</Application>
  <PresentationFormat>와이드스크린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굴림체</vt:lpstr>
      <vt:lpstr>Arial</vt:lpstr>
      <vt:lpstr>Arial Narrow</vt:lpstr>
      <vt:lpstr>Century Gothic</vt:lpstr>
      <vt:lpstr>Wingdings</vt:lpstr>
      <vt:lpstr>Wingdings 3</vt:lpstr>
      <vt:lpstr>이온(회의실)</vt:lpstr>
      <vt:lpstr>행복의 언어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행복의 언어</dc:title>
  <dc:creator>jeehyun</dc:creator>
  <cp:lastModifiedBy>yun sunju</cp:lastModifiedBy>
  <cp:revision>3</cp:revision>
  <dcterms:created xsi:type="dcterms:W3CDTF">2021-09-07T08:40:10Z</dcterms:created>
  <dcterms:modified xsi:type="dcterms:W3CDTF">2021-10-05T07:24:36Z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F:\2021_행복의언어\강의\행복의 언어_2_1.pptx</vt:lpwstr>
  </property>
</Properties>
</file>