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114" y="13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7B4B37-62FB-40BE-B4C6-701B38FD132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A838D38-8318-48D1-A22D-03D1DAFF74FC}">
      <dgm:prSet phldrT="[텍스트]"/>
      <dgm:spPr/>
      <dgm:t>
        <a:bodyPr/>
        <a:lstStyle/>
        <a:p>
          <a:pPr latinLnBrk="1"/>
          <a:r>
            <a:rPr lang="ko-KR" altLang="en-US" dirty="0" smtClean="0"/>
            <a:t>시작</a:t>
          </a:r>
          <a:endParaRPr lang="en-US" altLang="ko-KR" dirty="0" smtClean="0"/>
        </a:p>
        <a:p>
          <a:pPr latinLnBrk="1"/>
          <a:r>
            <a:rPr lang="ko-KR" altLang="en-US" dirty="0" smtClean="0"/>
            <a:t>단계</a:t>
          </a:r>
          <a:endParaRPr lang="ko-KR" altLang="en-US" dirty="0"/>
        </a:p>
      </dgm:t>
    </dgm:pt>
    <dgm:pt modelId="{C2EF22DF-3B0B-4238-B9C3-1D7765CDBB09}" type="parTrans" cxnId="{A4F288D0-BB6C-45A7-AA55-17A6AF219FCC}">
      <dgm:prSet/>
      <dgm:spPr/>
      <dgm:t>
        <a:bodyPr/>
        <a:lstStyle/>
        <a:p>
          <a:pPr latinLnBrk="1"/>
          <a:endParaRPr lang="ko-KR" altLang="en-US"/>
        </a:p>
      </dgm:t>
    </dgm:pt>
    <dgm:pt modelId="{C594FCD9-E5D4-426B-92FF-6BE7A97F9EDB}" type="sibTrans" cxnId="{A4F288D0-BB6C-45A7-AA55-17A6AF219FCC}">
      <dgm:prSet/>
      <dgm:spPr/>
      <dgm:t>
        <a:bodyPr/>
        <a:lstStyle/>
        <a:p>
          <a:pPr latinLnBrk="1"/>
          <a:endParaRPr lang="ko-KR" altLang="en-US"/>
        </a:p>
      </dgm:t>
    </dgm:pt>
    <dgm:pt modelId="{ABCFBC0F-8677-4AC2-90D7-F12702581C86}">
      <dgm:prSet phldrT="[텍스트]"/>
      <dgm:spPr/>
      <dgm:t>
        <a:bodyPr/>
        <a:lstStyle/>
        <a:p>
          <a:pPr latinLnBrk="1"/>
          <a:r>
            <a:rPr lang="ko-KR" altLang="en-US" dirty="0" smtClean="0"/>
            <a:t>실험</a:t>
          </a:r>
          <a:endParaRPr lang="en-US" altLang="ko-KR" dirty="0" smtClean="0"/>
        </a:p>
        <a:p>
          <a:pPr latinLnBrk="1"/>
          <a:r>
            <a:rPr lang="ko-KR" altLang="en-US" dirty="0" smtClean="0"/>
            <a:t>단계</a:t>
          </a:r>
          <a:endParaRPr lang="ko-KR" altLang="en-US" dirty="0"/>
        </a:p>
      </dgm:t>
    </dgm:pt>
    <dgm:pt modelId="{A8DB1EEB-BF26-481B-B780-E6C81DF9E132}" type="parTrans" cxnId="{90B3EAA7-F91D-4A33-836C-3D15B4BA3D83}">
      <dgm:prSet/>
      <dgm:spPr/>
      <dgm:t>
        <a:bodyPr/>
        <a:lstStyle/>
        <a:p>
          <a:pPr latinLnBrk="1"/>
          <a:endParaRPr lang="ko-KR" altLang="en-US"/>
        </a:p>
      </dgm:t>
    </dgm:pt>
    <dgm:pt modelId="{45432940-4054-447C-A4E7-2447D6B51159}" type="sibTrans" cxnId="{90B3EAA7-F91D-4A33-836C-3D15B4BA3D83}">
      <dgm:prSet/>
      <dgm:spPr/>
      <dgm:t>
        <a:bodyPr/>
        <a:lstStyle/>
        <a:p>
          <a:pPr latinLnBrk="1"/>
          <a:endParaRPr lang="ko-KR" altLang="en-US"/>
        </a:p>
      </dgm:t>
    </dgm:pt>
    <dgm:pt modelId="{6AB88C79-3F58-4149-8AD0-35E1548C14CA}">
      <dgm:prSet phldrT="[텍스트]"/>
      <dgm:spPr/>
      <dgm:t>
        <a:bodyPr/>
        <a:lstStyle/>
        <a:p>
          <a:pPr latinLnBrk="1"/>
          <a:r>
            <a:rPr lang="ko-KR" altLang="en-US" dirty="0" smtClean="0"/>
            <a:t>심화</a:t>
          </a:r>
          <a:endParaRPr lang="en-US" altLang="ko-KR" dirty="0" smtClean="0"/>
        </a:p>
        <a:p>
          <a:pPr latinLnBrk="1"/>
          <a:r>
            <a:rPr lang="ko-KR" altLang="en-US" dirty="0" smtClean="0"/>
            <a:t>단계</a:t>
          </a:r>
          <a:endParaRPr lang="ko-KR" altLang="en-US" dirty="0"/>
        </a:p>
      </dgm:t>
    </dgm:pt>
    <dgm:pt modelId="{39755000-0092-4095-9159-72EAE52C3415}" type="parTrans" cxnId="{273787A8-7A94-4F91-A899-A72C22153D33}">
      <dgm:prSet/>
      <dgm:spPr/>
      <dgm:t>
        <a:bodyPr/>
        <a:lstStyle/>
        <a:p>
          <a:pPr latinLnBrk="1"/>
          <a:endParaRPr lang="ko-KR" altLang="en-US"/>
        </a:p>
      </dgm:t>
    </dgm:pt>
    <dgm:pt modelId="{4E80B95E-57A8-47F9-B4F9-37475D9A9E59}" type="sibTrans" cxnId="{273787A8-7A94-4F91-A899-A72C22153D33}">
      <dgm:prSet/>
      <dgm:spPr/>
      <dgm:t>
        <a:bodyPr/>
        <a:lstStyle/>
        <a:p>
          <a:pPr latinLnBrk="1"/>
          <a:endParaRPr lang="ko-KR" altLang="en-US"/>
        </a:p>
      </dgm:t>
    </dgm:pt>
    <dgm:pt modelId="{D5234D24-D2FB-40E2-9C38-9F7C0612C560}">
      <dgm:prSet phldrT="[텍스트]"/>
      <dgm:spPr/>
      <dgm:t>
        <a:bodyPr/>
        <a:lstStyle/>
        <a:p>
          <a:pPr latinLnBrk="1"/>
          <a:r>
            <a:rPr lang="ko-KR" altLang="en-US" dirty="0" smtClean="0"/>
            <a:t>통합</a:t>
          </a:r>
          <a:endParaRPr lang="en-US" altLang="ko-KR" dirty="0" smtClean="0"/>
        </a:p>
        <a:p>
          <a:pPr latinLnBrk="1"/>
          <a:r>
            <a:rPr lang="ko-KR" altLang="en-US" dirty="0" smtClean="0"/>
            <a:t>단계</a:t>
          </a:r>
          <a:endParaRPr lang="ko-KR" altLang="en-US" dirty="0"/>
        </a:p>
      </dgm:t>
    </dgm:pt>
    <dgm:pt modelId="{E3CB62C2-D5E9-4005-9511-0DFCE57CB210}" type="parTrans" cxnId="{C7D5C828-F3EF-4F69-8A7F-827E1096CEE2}">
      <dgm:prSet/>
      <dgm:spPr/>
      <dgm:t>
        <a:bodyPr/>
        <a:lstStyle/>
        <a:p>
          <a:pPr latinLnBrk="1"/>
          <a:endParaRPr lang="ko-KR" altLang="en-US"/>
        </a:p>
      </dgm:t>
    </dgm:pt>
    <dgm:pt modelId="{909144CC-9DBB-4C49-B116-E41F9E82690C}" type="sibTrans" cxnId="{C7D5C828-F3EF-4F69-8A7F-827E1096CEE2}">
      <dgm:prSet/>
      <dgm:spPr/>
      <dgm:t>
        <a:bodyPr/>
        <a:lstStyle/>
        <a:p>
          <a:pPr latinLnBrk="1"/>
          <a:endParaRPr lang="ko-KR" altLang="en-US"/>
        </a:p>
      </dgm:t>
    </dgm:pt>
    <dgm:pt modelId="{61AC6E3B-AE52-45CD-8161-3BDC9C43917A}">
      <dgm:prSet phldrT="[텍스트]"/>
      <dgm:spPr/>
      <dgm:t>
        <a:bodyPr/>
        <a:lstStyle/>
        <a:p>
          <a:pPr latinLnBrk="1"/>
          <a:r>
            <a:rPr lang="ko-KR" altLang="en-US" dirty="0" smtClean="0"/>
            <a:t>재협상</a:t>
          </a:r>
          <a:endParaRPr lang="en-US" altLang="ko-KR" dirty="0" smtClean="0"/>
        </a:p>
        <a:p>
          <a:pPr latinLnBrk="1"/>
          <a:r>
            <a:rPr lang="ko-KR" altLang="en-US" dirty="0" smtClean="0"/>
            <a:t>단계</a:t>
          </a:r>
          <a:endParaRPr lang="ko-KR" altLang="en-US" dirty="0"/>
        </a:p>
      </dgm:t>
    </dgm:pt>
    <dgm:pt modelId="{B931A71B-71B3-4A17-B1D0-4D4DDAFB7AF3}" type="parTrans" cxnId="{1D813680-0719-4E51-A7A1-67E35BBB25B9}">
      <dgm:prSet/>
      <dgm:spPr/>
      <dgm:t>
        <a:bodyPr/>
        <a:lstStyle/>
        <a:p>
          <a:pPr latinLnBrk="1"/>
          <a:endParaRPr lang="ko-KR" altLang="en-US"/>
        </a:p>
      </dgm:t>
    </dgm:pt>
    <dgm:pt modelId="{8DD85F85-207B-4CBC-BFFA-2AD10EAC13A2}" type="sibTrans" cxnId="{1D813680-0719-4E51-A7A1-67E35BBB25B9}">
      <dgm:prSet/>
      <dgm:spPr/>
      <dgm:t>
        <a:bodyPr/>
        <a:lstStyle/>
        <a:p>
          <a:pPr latinLnBrk="1"/>
          <a:endParaRPr lang="ko-KR" altLang="en-US"/>
        </a:p>
      </dgm:t>
    </dgm:pt>
    <dgm:pt modelId="{E3061F72-C82D-4F4A-AD16-29F9006D578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동맹단계</a:t>
          </a:r>
          <a:endParaRPr lang="ko-KR" altLang="en-US" dirty="0"/>
        </a:p>
      </dgm:t>
    </dgm:pt>
    <dgm:pt modelId="{20030A13-F988-4DE0-B757-09B68F4ABBF1}" type="parTrans" cxnId="{30C1B5DD-3BE0-475E-BCCD-DCDD4E059023}">
      <dgm:prSet/>
      <dgm:spPr/>
      <dgm:t>
        <a:bodyPr/>
        <a:lstStyle/>
        <a:p>
          <a:pPr latinLnBrk="1"/>
          <a:endParaRPr lang="ko-KR" altLang="en-US"/>
        </a:p>
      </dgm:t>
    </dgm:pt>
    <dgm:pt modelId="{2EC771FC-D600-49D4-8846-B42DC129AFE1}" type="sibTrans" cxnId="{30C1B5DD-3BE0-475E-BCCD-DCDD4E059023}">
      <dgm:prSet/>
      <dgm:spPr/>
      <dgm:t>
        <a:bodyPr/>
        <a:lstStyle/>
        <a:p>
          <a:pPr latinLnBrk="1"/>
          <a:endParaRPr lang="ko-KR" altLang="en-US"/>
        </a:p>
      </dgm:t>
    </dgm:pt>
    <dgm:pt modelId="{54A18D92-5EF9-400C-875B-BB06C7947AB6}" type="pres">
      <dgm:prSet presAssocID="{EA7B4B37-62FB-40BE-B4C6-701B38FD1323}" presName="CompostProcess" presStyleCnt="0">
        <dgm:presLayoutVars>
          <dgm:dir/>
          <dgm:resizeHandles val="exact"/>
        </dgm:presLayoutVars>
      </dgm:prSet>
      <dgm:spPr/>
    </dgm:pt>
    <dgm:pt modelId="{612DA7E4-DB27-43B2-96A2-64FDADFB1B3A}" type="pres">
      <dgm:prSet presAssocID="{EA7B4B37-62FB-40BE-B4C6-701B38FD1323}" presName="arrow" presStyleLbl="bgShp" presStyleIdx="0" presStyleCnt="1"/>
      <dgm:spPr/>
    </dgm:pt>
    <dgm:pt modelId="{A055210B-78AD-4A63-9E30-ED1D262D9F0E}" type="pres">
      <dgm:prSet presAssocID="{EA7B4B37-62FB-40BE-B4C6-701B38FD1323}" presName="linearProcess" presStyleCnt="0"/>
      <dgm:spPr/>
    </dgm:pt>
    <dgm:pt modelId="{705D4CB1-80BA-48DD-8E80-BA222C2E2405}" type="pres">
      <dgm:prSet presAssocID="{FA838D38-8318-48D1-A22D-03D1DAFF74FC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AF2F5A-3F9D-4108-A8B2-18005172B0A2}" type="pres">
      <dgm:prSet presAssocID="{C594FCD9-E5D4-426B-92FF-6BE7A97F9EDB}" presName="sibTrans" presStyleCnt="0"/>
      <dgm:spPr/>
    </dgm:pt>
    <dgm:pt modelId="{3463D5FD-D192-4EAC-B29E-B6E31436F37F}" type="pres">
      <dgm:prSet presAssocID="{ABCFBC0F-8677-4AC2-90D7-F12702581C86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6AFD51-A6B9-4073-9F77-DE44822B60F5}" type="pres">
      <dgm:prSet presAssocID="{45432940-4054-447C-A4E7-2447D6B51159}" presName="sibTrans" presStyleCnt="0"/>
      <dgm:spPr/>
    </dgm:pt>
    <dgm:pt modelId="{E75AE3BF-46E5-4B5E-86B9-D87C88FE7AC4}" type="pres">
      <dgm:prSet presAssocID="{6AB88C79-3F58-4149-8AD0-35E1548C14CA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739342-D1E4-4615-AF63-6738F97FC0B6}" type="pres">
      <dgm:prSet presAssocID="{4E80B95E-57A8-47F9-B4F9-37475D9A9E59}" presName="sibTrans" presStyleCnt="0"/>
      <dgm:spPr/>
    </dgm:pt>
    <dgm:pt modelId="{550C4B07-846A-454D-B295-29291BAE3DAE}" type="pres">
      <dgm:prSet presAssocID="{D5234D24-D2FB-40E2-9C38-9F7C0612C560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CD14F0-10CE-4CBE-B103-38E54ADC91CE}" type="pres">
      <dgm:prSet presAssocID="{909144CC-9DBB-4C49-B116-E41F9E82690C}" presName="sibTrans" presStyleCnt="0"/>
      <dgm:spPr/>
    </dgm:pt>
    <dgm:pt modelId="{CD87F023-30E5-4348-B637-7D852149D743}" type="pres">
      <dgm:prSet presAssocID="{61AC6E3B-AE52-45CD-8161-3BDC9C43917A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9476F2-9606-417D-A71B-7F93252B00B2}" type="pres">
      <dgm:prSet presAssocID="{8DD85F85-207B-4CBC-BFFA-2AD10EAC13A2}" presName="sibTrans" presStyleCnt="0"/>
      <dgm:spPr/>
    </dgm:pt>
    <dgm:pt modelId="{310A8C15-8A52-4B2B-9840-5941F5DB614B}" type="pres">
      <dgm:prSet presAssocID="{E3061F72-C82D-4F4A-AD16-29F9006D578C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D813680-0719-4E51-A7A1-67E35BBB25B9}" srcId="{EA7B4B37-62FB-40BE-B4C6-701B38FD1323}" destId="{61AC6E3B-AE52-45CD-8161-3BDC9C43917A}" srcOrd="4" destOrd="0" parTransId="{B931A71B-71B3-4A17-B1D0-4D4DDAFB7AF3}" sibTransId="{8DD85F85-207B-4CBC-BFFA-2AD10EAC13A2}"/>
    <dgm:cxn modelId="{3CF4D3BE-DA60-4186-85BA-B94D9C90CC7A}" type="presOf" srcId="{E3061F72-C82D-4F4A-AD16-29F9006D578C}" destId="{310A8C15-8A52-4B2B-9840-5941F5DB614B}" srcOrd="0" destOrd="0" presId="urn:microsoft.com/office/officeart/2005/8/layout/hProcess9"/>
    <dgm:cxn modelId="{7DBA3198-8B5D-404A-B4C7-099AFF88C211}" type="presOf" srcId="{D5234D24-D2FB-40E2-9C38-9F7C0612C560}" destId="{550C4B07-846A-454D-B295-29291BAE3DAE}" srcOrd="0" destOrd="0" presId="urn:microsoft.com/office/officeart/2005/8/layout/hProcess9"/>
    <dgm:cxn modelId="{C7D5C828-F3EF-4F69-8A7F-827E1096CEE2}" srcId="{EA7B4B37-62FB-40BE-B4C6-701B38FD1323}" destId="{D5234D24-D2FB-40E2-9C38-9F7C0612C560}" srcOrd="3" destOrd="0" parTransId="{E3CB62C2-D5E9-4005-9511-0DFCE57CB210}" sibTransId="{909144CC-9DBB-4C49-B116-E41F9E82690C}"/>
    <dgm:cxn modelId="{26AFB1C1-EF24-434F-B70F-F0812602721F}" type="presOf" srcId="{ABCFBC0F-8677-4AC2-90D7-F12702581C86}" destId="{3463D5FD-D192-4EAC-B29E-B6E31436F37F}" srcOrd="0" destOrd="0" presId="urn:microsoft.com/office/officeart/2005/8/layout/hProcess9"/>
    <dgm:cxn modelId="{DCEFB876-CD73-4576-A1CB-DF6C4D69F994}" type="presOf" srcId="{6AB88C79-3F58-4149-8AD0-35E1548C14CA}" destId="{E75AE3BF-46E5-4B5E-86B9-D87C88FE7AC4}" srcOrd="0" destOrd="0" presId="urn:microsoft.com/office/officeart/2005/8/layout/hProcess9"/>
    <dgm:cxn modelId="{273787A8-7A94-4F91-A899-A72C22153D33}" srcId="{EA7B4B37-62FB-40BE-B4C6-701B38FD1323}" destId="{6AB88C79-3F58-4149-8AD0-35E1548C14CA}" srcOrd="2" destOrd="0" parTransId="{39755000-0092-4095-9159-72EAE52C3415}" sibTransId="{4E80B95E-57A8-47F9-B4F9-37475D9A9E59}"/>
    <dgm:cxn modelId="{A4F288D0-BB6C-45A7-AA55-17A6AF219FCC}" srcId="{EA7B4B37-62FB-40BE-B4C6-701B38FD1323}" destId="{FA838D38-8318-48D1-A22D-03D1DAFF74FC}" srcOrd="0" destOrd="0" parTransId="{C2EF22DF-3B0B-4238-B9C3-1D7765CDBB09}" sibTransId="{C594FCD9-E5D4-426B-92FF-6BE7A97F9EDB}"/>
    <dgm:cxn modelId="{697704B5-4215-4653-8F5E-EB2ED44DC48C}" type="presOf" srcId="{FA838D38-8318-48D1-A22D-03D1DAFF74FC}" destId="{705D4CB1-80BA-48DD-8E80-BA222C2E2405}" srcOrd="0" destOrd="0" presId="urn:microsoft.com/office/officeart/2005/8/layout/hProcess9"/>
    <dgm:cxn modelId="{242A5ECC-F3B9-4BD1-A519-B0E22BA6496B}" type="presOf" srcId="{EA7B4B37-62FB-40BE-B4C6-701B38FD1323}" destId="{54A18D92-5EF9-400C-875B-BB06C7947AB6}" srcOrd="0" destOrd="0" presId="urn:microsoft.com/office/officeart/2005/8/layout/hProcess9"/>
    <dgm:cxn modelId="{8373AB8D-EB14-4931-93F5-F8627488FDEE}" type="presOf" srcId="{61AC6E3B-AE52-45CD-8161-3BDC9C43917A}" destId="{CD87F023-30E5-4348-B637-7D852149D743}" srcOrd="0" destOrd="0" presId="urn:microsoft.com/office/officeart/2005/8/layout/hProcess9"/>
    <dgm:cxn modelId="{30C1B5DD-3BE0-475E-BCCD-DCDD4E059023}" srcId="{EA7B4B37-62FB-40BE-B4C6-701B38FD1323}" destId="{E3061F72-C82D-4F4A-AD16-29F9006D578C}" srcOrd="5" destOrd="0" parTransId="{20030A13-F988-4DE0-B757-09B68F4ABBF1}" sibTransId="{2EC771FC-D600-49D4-8846-B42DC129AFE1}"/>
    <dgm:cxn modelId="{90B3EAA7-F91D-4A33-836C-3D15B4BA3D83}" srcId="{EA7B4B37-62FB-40BE-B4C6-701B38FD1323}" destId="{ABCFBC0F-8677-4AC2-90D7-F12702581C86}" srcOrd="1" destOrd="0" parTransId="{A8DB1EEB-BF26-481B-B780-E6C81DF9E132}" sibTransId="{45432940-4054-447C-A4E7-2447D6B51159}"/>
    <dgm:cxn modelId="{0B65C899-C8A4-4F28-8986-30F68D916488}" type="presParOf" srcId="{54A18D92-5EF9-400C-875B-BB06C7947AB6}" destId="{612DA7E4-DB27-43B2-96A2-64FDADFB1B3A}" srcOrd="0" destOrd="0" presId="urn:microsoft.com/office/officeart/2005/8/layout/hProcess9"/>
    <dgm:cxn modelId="{CE7624A7-205A-4BB1-A10E-5CB1D78DB09E}" type="presParOf" srcId="{54A18D92-5EF9-400C-875B-BB06C7947AB6}" destId="{A055210B-78AD-4A63-9E30-ED1D262D9F0E}" srcOrd="1" destOrd="0" presId="urn:microsoft.com/office/officeart/2005/8/layout/hProcess9"/>
    <dgm:cxn modelId="{F085AFC3-4EAC-4444-B9A5-044611EDE684}" type="presParOf" srcId="{A055210B-78AD-4A63-9E30-ED1D262D9F0E}" destId="{705D4CB1-80BA-48DD-8E80-BA222C2E2405}" srcOrd="0" destOrd="0" presId="urn:microsoft.com/office/officeart/2005/8/layout/hProcess9"/>
    <dgm:cxn modelId="{10FC4BD6-8496-46D9-A026-A7CCBE9C7326}" type="presParOf" srcId="{A055210B-78AD-4A63-9E30-ED1D262D9F0E}" destId="{43AF2F5A-3F9D-4108-A8B2-18005172B0A2}" srcOrd="1" destOrd="0" presId="urn:microsoft.com/office/officeart/2005/8/layout/hProcess9"/>
    <dgm:cxn modelId="{83135969-06B0-42D5-8E19-5C2338825C21}" type="presParOf" srcId="{A055210B-78AD-4A63-9E30-ED1D262D9F0E}" destId="{3463D5FD-D192-4EAC-B29E-B6E31436F37F}" srcOrd="2" destOrd="0" presId="urn:microsoft.com/office/officeart/2005/8/layout/hProcess9"/>
    <dgm:cxn modelId="{21309959-757B-4347-BA8E-60AA330DF5BE}" type="presParOf" srcId="{A055210B-78AD-4A63-9E30-ED1D262D9F0E}" destId="{3F6AFD51-A6B9-4073-9F77-DE44822B60F5}" srcOrd="3" destOrd="0" presId="urn:microsoft.com/office/officeart/2005/8/layout/hProcess9"/>
    <dgm:cxn modelId="{ACD2E2F5-36F4-4D79-AA9F-B39D5D89D9A4}" type="presParOf" srcId="{A055210B-78AD-4A63-9E30-ED1D262D9F0E}" destId="{E75AE3BF-46E5-4B5E-86B9-D87C88FE7AC4}" srcOrd="4" destOrd="0" presId="urn:microsoft.com/office/officeart/2005/8/layout/hProcess9"/>
    <dgm:cxn modelId="{DC298639-5FC6-495B-B4A7-C62B637A5858}" type="presParOf" srcId="{A055210B-78AD-4A63-9E30-ED1D262D9F0E}" destId="{6D739342-D1E4-4615-AF63-6738F97FC0B6}" srcOrd="5" destOrd="0" presId="urn:microsoft.com/office/officeart/2005/8/layout/hProcess9"/>
    <dgm:cxn modelId="{C6B5AF67-E99B-4F3C-B1F3-1B70C6D9E295}" type="presParOf" srcId="{A055210B-78AD-4A63-9E30-ED1D262D9F0E}" destId="{550C4B07-846A-454D-B295-29291BAE3DAE}" srcOrd="6" destOrd="0" presId="urn:microsoft.com/office/officeart/2005/8/layout/hProcess9"/>
    <dgm:cxn modelId="{B06BEC38-2482-4CD4-BE2A-5574302C18F1}" type="presParOf" srcId="{A055210B-78AD-4A63-9E30-ED1D262D9F0E}" destId="{83CD14F0-10CE-4CBE-B103-38E54ADC91CE}" srcOrd="7" destOrd="0" presId="urn:microsoft.com/office/officeart/2005/8/layout/hProcess9"/>
    <dgm:cxn modelId="{FE74F017-4DDF-4786-91BF-A6BCB996B282}" type="presParOf" srcId="{A055210B-78AD-4A63-9E30-ED1D262D9F0E}" destId="{CD87F023-30E5-4348-B637-7D852149D743}" srcOrd="8" destOrd="0" presId="urn:microsoft.com/office/officeart/2005/8/layout/hProcess9"/>
    <dgm:cxn modelId="{77E5CE01-817C-461E-8F98-BFCA29FA0C8E}" type="presParOf" srcId="{A055210B-78AD-4A63-9E30-ED1D262D9F0E}" destId="{A29476F2-9606-417D-A71B-7F93252B00B2}" srcOrd="9" destOrd="0" presId="urn:microsoft.com/office/officeart/2005/8/layout/hProcess9"/>
    <dgm:cxn modelId="{E23DBF04-0A29-461D-AE64-BF5DC9D1AE8E}" type="presParOf" srcId="{A055210B-78AD-4A63-9E30-ED1D262D9F0E}" destId="{310A8C15-8A52-4B2B-9840-5941F5DB614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DA7E4-DB27-43B2-96A2-64FDADFB1B3A}">
      <dsp:nvSpPr>
        <dsp:cNvPr id="0" name=""/>
        <dsp:cNvSpPr/>
      </dsp:nvSpPr>
      <dsp:spPr>
        <a:xfrm>
          <a:off x="842009" y="0"/>
          <a:ext cx="9542780" cy="29294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D4CB1-80BA-48DD-8E80-BA222C2E2405}">
      <dsp:nvSpPr>
        <dsp:cNvPr id="0" name=""/>
        <dsp:cNvSpPr/>
      </dsp:nvSpPr>
      <dsp:spPr>
        <a:xfrm>
          <a:off x="137" y="878840"/>
          <a:ext cx="1642906" cy="11717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시작</a:t>
          </a:r>
          <a:endParaRPr lang="en-US" altLang="ko-KR" sz="1900" kern="1200" dirty="0" smtClean="0"/>
        </a:p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단계</a:t>
          </a:r>
          <a:endParaRPr lang="ko-KR" altLang="en-US" sz="1900" kern="1200" dirty="0"/>
        </a:p>
      </dsp:txBody>
      <dsp:txXfrm>
        <a:off x="57339" y="936042"/>
        <a:ext cx="1528502" cy="1057382"/>
      </dsp:txXfrm>
    </dsp:sp>
    <dsp:sp modelId="{3463D5FD-D192-4EAC-B29E-B6E31436F37F}">
      <dsp:nvSpPr>
        <dsp:cNvPr id="0" name=""/>
        <dsp:cNvSpPr/>
      </dsp:nvSpPr>
      <dsp:spPr>
        <a:xfrm>
          <a:off x="1916860" y="878840"/>
          <a:ext cx="1642906" cy="11717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실험</a:t>
          </a:r>
          <a:endParaRPr lang="en-US" altLang="ko-KR" sz="1900" kern="1200" dirty="0" smtClean="0"/>
        </a:p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단계</a:t>
          </a:r>
          <a:endParaRPr lang="ko-KR" altLang="en-US" sz="1900" kern="1200" dirty="0"/>
        </a:p>
      </dsp:txBody>
      <dsp:txXfrm>
        <a:off x="1974062" y="936042"/>
        <a:ext cx="1528502" cy="1057382"/>
      </dsp:txXfrm>
    </dsp:sp>
    <dsp:sp modelId="{E75AE3BF-46E5-4B5E-86B9-D87C88FE7AC4}">
      <dsp:nvSpPr>
        <dsp:cNvPr id="0" name=""/>
        <dsp:cNvSpPr/>
      </dsp:nvSpPr>
      <dsp:spPr>
        <a:xfrm>
          <a:off x="3833584" y="878840"/>
          <a:ext cx="1642906" cy="11717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심화</a:t>
          </a:r>
          <a:endParaRPr lang="en-US" altLang="ko-KR" sz="1900" kern="1200" dirty="0" smtClean="0"/>
        </a:p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단계</a:t>
          </a:r>
          <a:endParaRPr lang="ko-KR" altLang="en-US" sz="1900" kern="1200" dirty="0"/>
        </a:p>
      </dsp:txBody>
      <dsp:txXfrm>
        <a:off x="3890786" y="936042"/>
        <a:ext cx="1528502" cy="1057382"/>
      </dsp:txXfrm>
    </dsp:sp>
    <dsp:sp modelId="{550C4B07-846A-454D-B295-29291BAE3DAE}">
      <dsp:nvSpPr>
        <dsp:cNvPr id="0" name=""/>
        <dsp:cNvSpPr/>
      </dsp:nvSpPr>
      <dsp:spPr>
        <a:xfrm>
          <a:off x="5750308" y="878840"/>
          <a:ext cx="1642906" cy="11717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통합</a:t>
          </a:r>
          <a:endParaRPr lang="en-US" altLang="ko-KR" sz="1900" kern="1200" dirty="0" smtClean="0"/>
        </a:p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단계</a:t>
          </a:r>
          <a:endParaRPr lang="ko-KR" altLang="en-US" sz="1900" kern="1200" dirty="0"/>
        </a:p>
      </dsp:txBody>
      <dsp:txXfrm>
        <a:off x="5807510" y="936042"/>
        <a:ext cx="1528502" cy="1057382"/>
      </dsp:txXfrm>
    </dsp:sp>
    <dsp:sp modelId="{CD87F023-30E5-4348-B637-7D852149D743}">
      <dsp:nvSpPr>
        <dsp:cNvPr id="0" name=""/>
        <dsp:cNvSpPr/>
      </dsp:nvSpPr>
      <dsp:spPr>
        <a:xfrm>
          <a:off x="7667032" y="878840"/>
          <a:ext cx="1642906" cy="11717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재협상</a:t>
          </a:r>
          <a:endParaRPr lang="en-US" altLang="ko-KR" sz="1900" kern="1200" dirty="0" smtClean="0"/>
        </a:p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단계</a:t>
          </a:r>
          <a:endParaRPr lang="ko-KR" altLang="en-US" sz="1900" kern="1200" dirty="0"/>
        </a:p>
      </dsp:txBody>
      <dsp:txXfrm>
        <a:off x="7724234" y="936042"/>
        <a:ext cx="1528502" cy="1057382"/>
      </dsp:txXfrm>
    </dsp:sp>
    <dsp:sp modelId="{310A8C15-8A52-4B2B-9840-5941F5DB614B}">
      <dsp:nvSpPr>
        <dsp:cNvPr id="0" name=""/>
        <dsp:cNvSpPr/>
      </dsp:nvSpPr>
      <dsp:spPr>
        <a:xfrm>
          <a:off x="9583756" y="878840"/>
          <a:ext cx="1642906" cy="11717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err="1" smtClean="0"/>
            <a:t>동맹단계</a:t>
          </a:r>
          <a:endParaRPr lang="ko-KR" altLang="en-US" sz="1900" kern="1200" dirty="0"/>
        </a:p>
      </dsp:txBody>
      <dsp:txXfrm>
        <a:off x="9640958" y="936042"/>
        <a:ext cx="1528502" cy="1057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277-3E36-47E5-92C2-BFD26F46EE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E2BB-1D22-4303-A90C-98F66E54B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8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277-3E36-47E5-92C2-BFD26F46EE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E2BB-1D22-4303-A90C-98F66E54B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5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277-3E36-47E5-92C2-BFD26F46EE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E2BB-1D22-4303-A90C-98F66E54B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277-3E36-47E5-92C2-BFD26F46EE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E2BB-1D22-4303-A90C-98F66E54B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0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277-3E36-47E5-92C2-BFD26F46EE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E2BB-1D22-4303-A90C-98F66E54B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277-3E36-47E5-92C2-BFD26F46EE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E2BB-1D22-4303-A90C-98F66E54B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43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277-3E36-47E5-92C2-BFD26F46EE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E2BB-1D22-4303-A90C-98F66E54B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87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277-3E36-47E5-92C2-BFD26F46EE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E2BB-1D22-4303-A90C-98F66E54B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66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277-3E36-47E5-92C2-BFD26F46EE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E2BB-1D22-4303-A90C-98F66E54B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277-3E36-47E5-92C2-BFD26F46EE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E2BB-1D22-4303-A90C-98F66E54B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5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277-3E36-47E5-92C2-BFD26F46EE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E2BB-1D22-4303-A90C-98F66E54B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3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B6277-3E36-47E5-92C2-BFD26F46EE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AE2BB-1D22-4303-A90C-98F66E54B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67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87924"/>
            <a:ext cx="9144000" cy="1025556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ko-KR" altLang="en-US" sz="4800" b="1" dirty="0" smtClean="0"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행복의 언어</a:t>
            </a:r>
            <a:endParaRPr lang="ko-KR" altLang="en-US" sz="4800" b="1" dirty="0">
              <a:latin typeface="굴림체" panose="020B0609000101010101" pitchFamily="49" charset="-127"/>
              <a:ea typeface="굴림체" panose="020B0609000101010101" pitchFamily="49" charset="-127"/>
              <a:cs typeface="Consolas" panose="020B0609020204030204" pitchFamily="49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781690" y="5202238"/>
            <a:ext cx="3410310" cy="165576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 smtClean="0"/>
              <a:t>Autumn, 2021</a:t>
            </a:r>
          </a:p>
          <a:p>
            <a:pPr>
              <a:lnSpc>
                <a:spcPct val="160000"/>
              </a:lnSpc>
            </a:pPr>
            <a:r>
              <a:rPr lang="en-US" altLang="ko-KR" b="1" dirty="0" err="1" smtClean="0"/>
              <a:t>Jeehyun</a:t>
            </a:r>
            <a:r>
              <a:rPr lang="en-US" altLang="ko-KR" b="1" dirty="0" smtClean="0"/>
              <a:t> Kim, PhD.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9036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281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 smtClean="0"/>
              <a:t>인간관계의 발전 과정</a:t>
            </a:r>
            <a:endParaRPr lang="ko-KR" altLang="en-US" sz="3200" b="1" dirty="0"/>
          </a:p>
        </p:txBody>
      </p:sp>
      <p:graphicFrame>
        <p:nvGraphicFramePr>
          <p:cNvPr id="5" name="다이어그램 4"/>
          <p:cNvGraphicFramePr/>
          <p:nvPr>
            <p:extLst/>
          </p:nvPr>
        </p:nvGraphicFramePr>
        <p:xfrm>
          <a:off x="372533" y="2201333"/>
          <a:ext cx="11226800" cy="292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05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677333" y="1556216"/>
            <a:ext cx="10837334" cy="45846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시작단계 </a:t>
            </a:r>
            <a:r>
              <a:rPr lang="en-US" altLang="ko-KR" sz="2400" dirty="0" smtClean="0"/>
              <a:t>(initiating stage)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최초의 만남과 상호작용이 시작되는 단계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앞으로의 관계 전망 가능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 smtClean="0"/>
              <a:t>실험단계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(experimenting stage)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관계가 시작되었으나 계속적인 관계를 유지할 것인지의 여부를 판단하기 위해 상대의 특성에 대해 탐색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정보수집과 관계 촉진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 smtClean="0"/>
              <a:t>심화단계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(intensifying stage)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아는 관계에서 </a:t>
            </a:r>
            <a:r>
              <a:rPr lang="ko-KR" altLang="en-US" sz="2400" dirty="0" err="1" smtClean="0"/>
              <a:t>친한관계수준으로</a:t>
            </a:r>
            <a:r>
              <a:rPr lang="ko-KR" altLang="en-US" sz="2400" dirty="0" smtClean="0"/>
              <a:t> 발전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시간과 마음을 주입해 관계를 발전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개인적인 부분 노출 심화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상대의 사적인 부분에 대해 더 많이 알게 됨</a:t>
            </a:r>
            <a:endParaRPr lang="en-US" altLang="ko-KR" sz="2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518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 smtClean="0"/>
              <a:t>시작 </a:t>
            </a:r>
            <a:r>
              <a:rPr lang="en-US" altLang="ko-KR" sz="3200" b="1" dirty="0" smtClean="0"/>
              <a:t>/ </a:t>
            </a:r>
            <a:r>
              <a:rPr lang="ko-KR" altLang="en-US" sz="3200" b="1" dirty="0" smtClean="0"/>
              <a:t>실험 </a:t>
            </a:r>
            <a:r>
              <a:rPr lang="en-US" altLang="ko-KR" sz="3200" b="1" dirty="0" smtClean="0"/>
              <a:t>/ </a:t>
            </a:r>
            <a:r>
              <a:rPr lang="ko-KR" altLang="en-US" sz="3200" b="1" dirty="0" err="1" smtClean="0"/>
              <a:t>심화단계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464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677333" y="1244646"/>
            <a:ext cx="10837334" cy="45846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 smtClean="0"/>
              <a:t>통합단계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(integrating stage)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심리적으로 하나가 되는 단계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여러가지를 공유하려는 노력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신뢰와 자기 노출 더욱 심화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서로의 관계가 최고조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 smtClean="0"/>
              <a:t>재협상단계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(renegotiating stage)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스스로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관계 자체를 다시 냉정하게 따져보고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재검토해보는 단계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여러 의문과 생각이 듦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투자</a:t>
            </a:r>
            <a:r>
              <a:rPr lang="en-US" altLang="ko-KR" sz="2400" dirty="0" smtClean="0"/>
              <a:t>(cost)</a:t>
            </a:r>
            <a:r>
              <a:rPr lang="ko-KR" altLang="en-US" sz="2400" dirty="0" smtClean="0"/>
              <a:t>와 대가</a:t>
            </a:r>
            <a:r>
              <a:rPr lang="en-US" altLang="ko-KR" sz="2400" dirty="0" smtClean="0"/>
              <a:t>(benefit)</a:t>
            </a:r>
            <a:r>
              <a:rPr lang="ko-KR" altLang="en-US" sz="2400" dirty="0" smtClean="0"/>
              <a:t>에 대해 따짐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 smtClean="0"/>
              <a:t>동맹단계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(bonding stage)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만족스런 재협상 결과에 따라 관계를 </a:t>
            </a:r>
            <a:r>
              <a:rPr lang="ko-KR" altLang="en-US" sz="2400" dirty="0" err="1" smtClean="0"/>
              <a:t>공식화시키려는</a:t>
            </a:r>
            <a:r>
              <a:rPr lang="ko-KR" altLang="en-US" sz="2400" dirty="0" smtClean="0"/>
              <a:t> 일종의 계약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결혼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의형제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책임과 의무에 대한 노력</a:t>
            </a:r>
            <a:endParaRPr lang="en-US" altLang="ko-KR" sz="2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 smtClean="0"/>
              <a:t>통합 </a:t>
            </a:r>
            <a:r>
              <a:rPr lang="en-US" altLang="ko-KR" sz="3200" b="1" dirty="0" smtClean="0"/>
              <a:t>/ </a:t>
            </a:r>
            <a:r>
              <a:rPr lang="ko-KR" altLang="en-US" sz="3200" b="1" dirty="0" smtClean="0"/>
              <a:t>재협상 </a:t>
            </a:r>
            <a:r>
              <a:rPr lang="en-US" altLang="ko-KR" sz="3200" b="1" dirty="0" smtClean="0"/>
              <a:t>/ </a:t>
            </a:r>
            <a:r>
              <a:rPr lang="ko-KR" altLang="en-US" sz="3200" b="1" dirty="0" err="1" smtClean="0"/>
              <a:t>동맹단계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276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4" y="860612"/>
            <a:ext cx="10905066" cy="52712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4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</TotalTime>
  <Words>177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굴림체</vt:lpstr>
      <vt:lpstr>맑은 고딕</vt:lpstr>
      <vt:lpstr>Arial</vt:lpstr>
      <vt:lpstr>Consolas</vt:lpstr>
      <vt:lpstr>Tw Cen MT</vt:lpstr>
      <vt:lpstr>Wingdings</vt:lpstr>
      <vt:lpstr>Wingdings 3</vt:lpstr>
      <vt:lpstr>New_Simple01</vt:lpstr>
      <vt:lpstr>행복의 언어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행복의 언어</dc:title>
  <dc:creator>Windows User</dc:creator>
  <cp:lastModifiedBy>jeehyun</cp:lastModifiedBy>
  <cp:revision>2</cp:revision>
  <dcterms:created xsi:type="dcterms:W3CDTF">2021-09-19T06:34:18Z</dcterms:created>
  <dcterms:modified xsi:type="dcterms:W3CDTF">2021-09-23T11:59:42Z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F:\2021_행복의언어\강의\행복의 언어_4_1.pptx</vt:lpwstr>
  </property>
</Properties>
</file>