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114" y="13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9FA-4F37-4708-8AEE-AACF8EBF6D1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6A9C-C56D-4254-B297-EF5C79116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5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9FA-4F37-4708-8AEE-AACF8EBF6D1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6A9C-C56D-4254-B297-EF5C79116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7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9FA-4F37-4708-8AEE-AACF8EBF6D1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6A9C-C56D-4254-B297-EF5C79116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41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9FA-4F37-4708-8AEE-AACF8EBF6D1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6A9C-C56D-4254-B297-EF5C79116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4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9FA-4F37-4708-8AEE-AACF8EBF6D1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6A9C-C56D-4254-B297-EF5C79116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8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9FA-4F37-4708-8AEE-AACF8EBF6D1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6A9C-C56D-4254-B297-EF5C79116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37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9FA-4F37-4708-8AEE-AACF8EBF6D1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6A9C-C56D-4254-B297-EF5C79116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51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9FA-4F37-4708-8AEE-AACF8EBF6D1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6A9C-C56D-4254-B297-EF5C79116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2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9FA-4F37-4708-8AEE-AACF8EBF6D1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6A9C-C56D-4254-B297-EF5C79116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8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9FA-4F37-4708-8AEE-AACF8EBF6D1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6A9C-C56D-4254-B297-EF5C79116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8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9FA-4F37-4708-8AEE-AACF8EBF6D1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6A9C-C56D-4254-B297-EF5C79116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6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9FA-4F37-4708-8AEE-AACF8EBF6D1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6A9C-C56D-4254-B297-EF5C79116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5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9FA-4F37-4708-8AEE-AACF8EBF6D1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6A9C-C56D-4254-B297-EF5C79116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95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9FA-4F37-4708-8AEE-AACF8EBF6D1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6A9C-C56D-4254-B297-EF5C79116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0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9FA-4F37-4708-8AEE-AACF8EBF6D1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6A9C-C56D-4254-B297-EF5C79116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5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9FA-4F37-4708-8AEE-AACF8EBF6D1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6A9C-C56D-4254-B297-EF5C79116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7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9FA-4F37-4708-8AEE-AACF8EBF6D1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6A9C-C56D-4254-B297-EF5C79116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E129FA-4F37-4708-8AEE-AACF8EBF6D1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6A9C-C56D-4254-B297-EF5C79116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99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677333" y="2047283"/>
            <a:ext cx="10837334" cy="45846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자기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개방 </a:t>
            </a:r>
            <a:r>
              <a:rPr lang="en-US" altLang="ko-KR" sz="2400" dirty="0" smtClean="0"/>
              <a:t>(self-disclosure)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 자신에 </a:t>
            </a:r>
            <a:r>
              <a:rPr lang="ko-KR" altLang="en-US" sz="2400" dirty="0"/>
              <a:t>관한 정보를 </a:t>
            </a:r>
            <a:r>
              <a:rPr lang="ko-KR" altLang="en-US" sz="2400" dirty="0" smtClean="0"/>
              <a:t>상대에게 의도적으로 노출시키고 </a:t>
            </a:r>
            <a:r>
              <a:rPr lang="ko-KR" altLang="en-US" sz="2400" dirty="0"/>
              <a:t>알려주는 </a:t>
            </a:r>
            <a:r>
              <a:rPr lang="ko-KR" altLang="en-US" sz="2400" dirty="0" smtClean="0"/>
              <a:t>행위</a:t>
            </a:r>
            <a:r>
              <a:rPr lang="en-US" altLang="ko-KR" sz="2400" dirty="0" smtClean="0"/>
              <a:t>(Fisher, 1984)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인간관계의 심화에 중요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 상대방으로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하여금 경계심과 두려움을 완화하고 신뢰감을 증진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2306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 smtClean="0"/>
              <a:t>인간관계에서의 자기 개방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993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2314"/>
          <a:stretch/>
        </p:blipFill>
        <p:spPr>
          <a:xfrm>
            <a:off x="816504" y="1369483"/>
            <a:ext cx="5093230" cy="4334933"/>
          </a:xfrm>
          <a:prstGeom prst="rect">
            <a:avLst/>
          </a:prstGeom>
        </p:spPr>
      </p:pic>
      <p:pic>
        <p:nvPicPr>
          <p:cNvPr id="3076" name="Picture 4" descr="ì¡°íë¦¬ì ì°½ ê±°ë¶í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1369484"/>
            <a:ext cx="4895850" cy="433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ì¡°íë¦¬ì ì°½ ê±°ë¶í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09" y="1100667"/>
            <a:ext cx="4781550" cy="470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ì¡°íë¦¬ì ì°½ ê±°ë¶í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1100667"/>
            <a:ext cx="4838700" cy="470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8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677333" y="1839090"/>
            <a:ext cx="10837334" cy="32528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 자기 이해 증진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자신이 어떤 생각을 하고 있는 지 잘 모르거나 인식하지 못할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누군가에게 자신의 생각과 감정을 이야기 하다 보면 생각과 감정이 정리되어 자기 자신을 좀 더 명확하고 객관적으로 이해하게 됨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관계 친밀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자기 개방을 하면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친밀감이 높아지고 서로가 자기 개방을 많이 하게 되며 공감대가 확장됨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163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 smtClean="0"/>
              <a:t>자기 개방의 효과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70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677333" y="2008094"/>
            <a:ext cx="10837334" cy="35370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의사소통 증진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자기 개방은 또 다른 자기 개방을 낳음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감정을 정화</a:t>
            </a:r>
            <a:r>
              <a:rPr lang="en-US" altLang="ko-KR" sz="2400" dirty="0" smtClean="0"/>
              <a:t>(catharsis) : </a:t>
            </a:r>
            <a:r>
              <a:rPr lang="ko-KR" altLang="en-US" sz="2400" dirty="0" smtClean="0"/>
              <a:t>심리적 상처에 대해 자기 개방을 하면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감정 정화가 발생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어려운 감정적 내용일수록 효과는 큼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에너지 증진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감추었던 비밀을 개방하면 억제된 에너지를 얻는 효과를 줌</a:t>
            </a:r>
            <a:endParaRPr lang="en-US" altLang="ko-KR" sz="2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88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 smtClean="0"/>
              <a:t>자기 개방의 효과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273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143933" y="2533184"/>
            <a:ext cx="11904133" cy="29631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조해리의</a:t>
            </a:r>
            <a:r>
              <a:rPr lang="ko-KR" altLang="en-US" sz="2400" dirty="0" smtClean="0"/>
              <a:t> 마음의 창 </a:t>
            </a:r>
            <a:r>
              <a:rPr lang="en-US" altLang="ko-KR" sz="2400" dirty="0" smtClean="0"/>
              <a:t>(Johari’s window of mind, Joseph </a:t>
            </a:r>
            <a:r>
              <a:rPr lang="en-US" altLang="ko-KR" sz="2400" dirty="0" err="1" smtClean="0"/>
              <a:t>Luft</a:t>
            </a:r>
            <a:r>
              <a:rPr lang="en-US" altLang="ko-KR" sz="2400" dirty="0" smtClean="0"/>
              <a:t> &amp; Harry Ingham)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말하기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신뢰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노출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라는 자기 개방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듣기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존중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수용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라는 피드백 측면에서 인간관계를 진단해 볼 수 있는 방법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199" y="6988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 smtClean="0"/>
              <a:t>자기 개방의 모형 </a:t>
            </a:r>
            <a:r>
              <a:rPr lang="en-US" altLang="ko-KR" sz="3200" b="1" dirty="0" smtClean="0"/>
              <a:t>- </a:t>
            </a:r>
            <a:r>
              <a:rPr lang="ko-KR" altLang="en-US" sz="3200" b="1" dirty="0" err="1" smtClean="0"/>
              <a:t>조해리의</a:t>
            </a:r>
            <a:r>
              <a:rPr lang="ko-KR" altLang="en-US" sz="3200" b="1" dirty="0" smtClean="0"/>
              <a:t> 창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6013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7" y="448235"/>
            <a:ext cx="9861176" cy="59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9977887" cy="638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041135"/>
            <a:ext cx="7112000" cy="49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4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143933" y="2758489"/>
            <a:ext cx="11904133" cy="29251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공개적 영역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나도 알고 다른 사람들에게도 알려져 있는 나에 관한 정보를 의미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맹목적 영역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나는 모르지만 다른 사람은 알고 있는 나의 정보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말버릇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행동습관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숨겨진 영역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나는 알고 있지만 다른 사람에게는 알려져 있지 않은 정보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비밀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약점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미지의 영역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나도 모르고 다른 사람도 모르는 나에 관한 정보 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5872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 smtClean="0"/>
              <a:t>자기 개방의 모형 </a:t>
            </a:r>
            <a:r>
              <a:rPr lang="en-US" altLang="ko-KR" sz="3200" b="1" dirty="0" smtClean="0"/>
              <a:t>- </a:t>
            </a:r>
            <a:r>
              <a:rPr lang="ko-KR" altLang="en-US" sz="3200" b="1" dirty="0" err="1" smtClean="0"/>
              <a:t>조해리의</a:t>
            </a:r>
            <a:r>
              <a:rPr lang="ko-KR" altLang="en-US" sz="3200" b="1" dirty="0" smtClean="0"/>
              <a:t> 창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430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30" y="1322397"/>
            <a:ext cx="6712630" cy="41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248</Words>
  <Application>Microsoft Office PowerPoint</Application>
  <PresentationFormat>와이드스크린</PresentationFormat>
  <Paragraphs>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Century Gothic</vt:lpstr>
      <vt:lpstr>Wingdings</vt:lpstr>
      <vt:lpstr>Wingdings 3</vt:lpstr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jeehyun</cp:lastModifiedBy>
  <cp:revision>2</cp:revision>
  <dcterms:created xsi:type="dcterms:W3CDTF">2021-09-19T06:37:44Z</dcterms:created>
  <dcterms:modified xsi:type="dcterms:W3CDTF">2021-09-23T12:01:18Z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F:\2021_행복의언어\강의\행복의 언어_4_2.pptx</vt:lpwstr>
  </property>
</Properties>
</file>