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67" r:id="rId2"/>
  </p:sldMasterIdLst>
  <p:sldIdLst>
    <p:sldId id="259" r:id="rId3"/>
    <p:sldId id="258" r:id="rId4"/>
    <p:sldId id="260" r:id="rId5"/>
    <p:sldId id="256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40" y="7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A667D-120A-43A2-A40F-2420504A4251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CCB2E886-4D54-4BB3-8319-7B7865BB8BC2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시흥시 지역민의 </a:t>
          </a:r>
          <a:endParaRPr lang="en-US" altLang="ko-KR" sz="2200" dirty="0" smtClean="0"/>
        </a:p>
        <a:p>
          <a:pPr latinLnBrk="1"/>
          <a:r>
            <a:rPr lang="ko-KR" altLang="en-US" sz="2200" dirty="0" smtClean="0"/>
            <a:t>다양성에 대한 이해 </a:t>
          </a:r>
          <a:endParaRPr lang="ko-KR" altLang="en-US" sz="2200" dirty="0"/>
        </a:p>
      </dgm:t>
    </dgm:pt>
    <dgm:pt modelId="{3504AC3A-DAFF-49D4-9CD1-21D30167AC77}" type="parTrans" cxnId="{66F36A91-45C8-419F-9D84-85B29E797A84}">
      <dgm:prSet/>
      <dgm:spPr/>
      <dgm:t>
        <a:bodyPr/>
        <a:lstStyle/>
        <a:p>
          <a:pPr latinLnBrk="1"/>
          <a:endParaRPr lang="ko-KR" altLang="en-US"/>
        </a:p>
      </dgm:t>
    </dgm:pt>
    <dgm:pt modelId="{E3EDB2AE-9A18-455F-A77E-1A67A3796469}" type="sibTrans" cxnId="{66F36A91-45C8-419F-9D84-85B29E797A84}">
      <dgm:prSet/>
      <dgm:spPr/>
      <dgm:t>
        <a:bodyPr/>
        <a:lstStyle/>
        <a:p>
          <a:pPr latinLnBrk="1"/>
          <a:endParaRPr lang="ko-KR" altLang="en-US"/>
        </a:p>
      </dgm:t>
    </dgm:pt>
    <dgm:pt modelId="{29777019-4DA8-4FB2-B514-DE5BA4AB5F47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지역민이 당면한 </a:t>
          </a:r>
          <a:endParaRPr lang="en-US" altLang="ko-KR" sz="2200" dirty="0" smtClean="0"/>
        </a:p>
        <a:p>
          <a:pPr latinLnBrk="1"/>
          <a:r>
            <a:rPr lang="ko-KR" altLang="en-US" sz="2200" dirty="0" smtClean="0"/>
            <a:t>이슈와 문제점 파악</a:t>
          </a:r>
          <a:endParaRPr lang="ko-KR" altLang="en-US" sz="2200" dirty="0"/>
        </a:p>
      </dgm:t>
    </dgm:pt>
    <dgm:pt modelId="{326AF6E3-2311-46F2-89A5-93CAC95E7F58}" type="parTrans" cxnId="{992E3DD0-1720-4A3B-98BB-3756B968278D}">
      <dgm:prSet/>
      <dgm:spPr/>
      <dgm:t>
        <a:bodyPr/>
        <a:lstStyle/>
        <a:p>
          <a:pPr latinLnBrk="1"/>
          <a:endParaRPr lang="ko-KR" altLang="en-US"/>
        </a:p>
      </dgm:t>
    </dgm:pt>
    <dgm:pt modelId="{2F8F70AC-F096-49FB-AA92-6C42215A1DD6}" type="sibTrans" cxnId="{992E3DD0-1720-4A3B-98BB-3756B968278D}">
      <dgm:prSet/>
      <dgm:spPr/>
      <dgm:t>
        <a:bodyPr/>
        <a:lstStyle/>
        <a:p>
          <a:pPr latinLnBrk="1"/>
          <a:endParaRPr lang="ko-KR" altLang="en-US"/>
        </a:p>
      </dgm:t>
    </dgm:pt>
    <dgm:pt modelId="{58136EA0-3F41-4B4D-8A26-167AAFB5C4BB}">
      <dgm:prSet phldrT="[텍스트]" custT="1"/>
      <dgm:spPr/>
      <dgm:t>
        <a:bodyPr/>
        <a:lstStyle/>
        <a:p>
          <a:pPr latinLnBrk="1"/>
          <a:r>
            <a:rPr lang="ko-KR" altLang="en-US" sz="2200" dirty="0" smtClean="0"/>
            <a:t>문제 해결을 위한 커뮤니케이션 방식 </a:t>
          </a:r>
          <a:r>
            <a:rPr lang="ko-KR" altLang="en-US" sz="2200" dirty="0" smtClean="0"/>
            <a:t>제안</a:t>
          </a:r>
          <a:endParaRPr lang="ko-KR" altLang="en-US" sz="2200" dirty="0"/>
        </a:p>
      </dgm:t>
    </dgm:pt>
    <dgm:pt modelId="{41FD7BCF-16A4-42A3-98F0-9B92800A9825}" type="parTrans" cxnId="{0A232084-8DA0-4F19-B554-9847D499F8D0}">
      <dgm:prSet/>
      <dgm:spPr/>
      <dgm:t>
        <a:bodyPr/>
        <a:lstStyle/>
        <a:p>
          <a:pPr latinLnBrk="1"/>
          <a:endParaRPr lang="ko-KR" altLang="en-US"/>
        </a:p>
      </dgm:t>
    </dgm:pt>
    <dgm:pt modelId="{20169792-5D5F-4A93-B014-E611970D40C1}" type="sibTrans" cxnId="{0A232084-8DA0-4F19-B554-9847D499F8D0}">
      <dgm:prSet/>
      <dgm:spPr/>
      <dgm:t>
        <a:bodyPr/>
        <a:lstStyle/>
        <a:p>
          <a:pPr latinLnBrk="1"/>
          <a:endParaRPr lang="ko-KR" altLang="en-US"/>
        </a:p>
      </dgm:t>
    </dgm:pt>
    <dgm:pt modelId="{778C78A4-50E8-4BA4-9C8A-E90F0A3AF7CD}" type="pres">
      <dgm:prSet presAssocID="{39FA667D-120A-43A2-A40F-2420504A4251}" presName="CompostProcess" presStyleCnt="0">
        <dgm:presLayoutVars>
          <dgm:dir/>
          <dgm:resizeHandles val="exact"/>
        </dgm:presLayoutVars>
      </dgm:prSet>
      <dgm:spPr/>
    </dgm:pt>
    <dgm:pt modelId="{E6FA6B83-98AB-490C-80B4-3B0CD55EA6C5}" type="pres">
      <dgm:prSet presAssocID="{39FA667D-120A-43A2-A40F-2420504A4251}" presName="arrow" presStyleLbl="bgShp" presStyleIdx="0" presStyleCnt="1"/>
      <dgm:spPr/>
    </dgm:pt>
    <dgm:pt modelId="{261F7D74-C91F-42B5-9C16-8E03A02DFD3E}" type="pres">
      <dgm:prSet presAssocID="{39FA667D-120A-43A2-A40F-2420504A4251}" presName="linearProcess" presStyleCnt="0"/>
      <dgm:spPr/>
    </dgm:pt>
    <dgm:pt modelId="{0CE3BBF7-DED2-41B0-B69B-C31E26D3E0A5}" type="pres">
      <dgm:prSet presAssocID="{CCB2E886-4D54-4BB3-8319-7B7865BB8BC2}" presName="textNode" presStyleLbl="node1" presStyleIdx="0" presStyleCnt="3" custScaleX="1038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CE4C6-E4C0-40DB-A6C8-39276CA04C07}" type="pres">
      <dgm:prSet presAssocID="{E3EDB2AE-9A18-455F-A77E-1A67A3796469}" presName="sibTrans" presStyleCnt="0"/>
      <dgm:spPr/>
    </dgm:pt>
    <dgm:pt modelId="{CC2862D8-3FFC-4C99-9346-D275C3F94F2D}" type="pres">
      <dgm:prSet presAssocID="{29777019-4DA8-4FB2-B514-DE5BA4AB5F47}" presName="textNode" presStyleLbl="node1" presStyleIdx="1" presStyleCnt="3" custScaleX="1104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2A7A1C-6F1C-4EDE-A0A1-3DD6314A4327}" type="pres">
      <dgm:prSet presAssocID="{2F8F70AC-F096-49FB-AA92-6C42215A1DD6}" presName="sibTrans" presStyleCnt="0"/>
      <dgm:spPr/>
    </dgm:pt>
    <dgm:pt modelId="{E609FFF0-6FFB-4692-9B2E-80BE5CCAA33D}" type="pres">
      <dgm:prSet presAssocID="{58136EA0-3F41-4B4D-8A26-167AAFB5C4BB}" presName="textNode" presStyleLbl="node1" presStyleIdx="2" presStyleCnt="3" custScaleX="1144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F36A91-45C8-419F-9D84-85B29E797A84}" srcId="{39FA667D-120A-43A2-A40F-2420504A4251}" destId="{CCB2E886-4D54-4BB3-8319-7B7865BB8BC2}" srcOrd="0" destOrd="0" parTransId="{3504AC3A-DAFF-49D4-9CD1-21D30167AC77}" sibTransId="{E3EDB2AE-9A18-455F-A77E-1A67A3796469}"/>
    <dgm:cxn modelId="{9E3D75C6-79BB-48CC-8488-A86E26D7B60C}" type="presOf" srcId="{58136EA0-3F41-4B4D-8A26-167AAFB5C4BB}" destId="{E609FFF0-6FFB-4692-9B2E-80BE5CCAA33D}" srcOrd="0" destOrd="0" presId="urn:microsoft.com/office/officeart/2005/8/layout/hProcess9"/>
    <dgm:cxn modelId="{B463B330-6960-4D14-9DBE-CAF9E7506C88}" type="presOf" srcId="{29777019-4DA8-4FB2-B514-DE5BA4AB5F47}" destId="{CC2862D8-3FFC-4C99-9346-D275C3F94F2D}" srcOrd="0" destOrd="0" presId="urn:microsoft.com/office/officeart/2005/8/layout/hProcess9"/>
    <dgm:cxn modelId="{56C04D6A-B728-4D61-B6E2-13F18705CCBC}" type="presOf" srcId="{39FA667D-120A-43A2-A40F-2420504A4251}" destId="{778C78A4-50E8-4BA4-9C8A-E90F0A3AF7CD}" srcOrd="0" destOrd="0" presId="urn:microsoft.com/office/officeart/2005/8/layout/hProcess9"/>
    <dgm:cxn modelId="{6660EEFE-C4DB-487E-A4BD-46F8EED4D478}" type="presOf" srcId="{CCB2E886-4D54-4BB3-8319-7B7865BB8BC2}" destId="{0CE3BBF7-DED2-41B0-B69B-C31E26D3E0A5}" srcOrd="0" destOrd="0" presId="urn:microsoft.com/office/officeart/2005/8/layout/hProcess9"/>
    <dgm:cxn modelId="{992E3DD0-1720-4A3B-98BB-3756B968278D}" srcId="{39FA667D-120A-43A2-A40F-2420504A4251}" destId="{29777019-4DA8-4FB2-B514-DE5BA4AB5F47}" srcOrd="1" destOrd="0" parTransId="{326AF6E3-2311-46F2-89A5-93CAC95E7F58}" sibTransId="{2F8F70AC-F096-49FB-AA92-6C42215A1DD6}"/>
    <dgm:cxn modelId="{0A232084-8DA0-4F19-B554-9847D499F8D0}" srcId="{39FA667D-120A-43A2-A40F-2420504A4251}" destId="{58136EA0-3F41-4B4D-8A26-167AAFB5C4BB}" srcOrd="2" destOrd="0" parTransId="{41FD7BCF-16A4-42A3-98F0-9B92800A9825}" sibTransId="{20169792-5D5F-4A93-B014-E611970D40C1}"/>
    <dgm:cxn modelId="{48FE250E-5F39-4D36-9B89-AAA23CCF8022}" type="presParOf" srcId="{778C78A4-50E8-4BA4-9C8A-E90F0A3AF7CD}" destId="{E6FA6B83-98AB-490C-80B4-3B0CD55EA6C5}" srcOrd="0" destOrd="0" presId="urn:microsoft.com/office/officeart/2005/8/layout/hProcess9"/>
    <dgm:cxn modelId="{EBC7C91E-D080-4E56-8AA2-748A8CF854A5}" type="presParOf" srcId="{778C78A4-50E8-4BA4-9C8A-E90F0A3AF7CD}" destId="{261F7D74-C91F-42B5-9C16-8E03A02DFD3E}" srcOrd="1" destOrd="0" presId="urn:microsoft.com/office/officeart/2005/8/layout/hProcess9"/>
    <dgm:cxn modelId="{75A7E69B-C4F3-4908-A46E-7B1023D24977}" type="presParOf" srcId="{261F7D74-C91F-42B5-9C16-8E03A02DFD3E}" destId="{0CE3BBF7-DED2-41B0-B69B-C31E26D3E0A5}" srcOrd="0" destOrd="0" presId="urn:microsoft.com/office/officeart/2005/8/layout/hProcess9"/>
    <dgm:cxn modelId="{D7619C8C-018D-46F9-9F12-DEBFE7584218}" type="presParOf" srcId="{261F7D74-C91F-42B5-9C16-8E03A02DFD3E}" destId="{6C5CE4C6-E4C0-40DB-A6C8-39276CA04C07}" srcOrd="1" destOrd="0" presId="urn:microsoft.com/office/officeart/2005/8/layout/hProcess9"/>
    <dgm:cxn modelId="{A8F12D73-51A8-486C-96B6-25DECA2147D5}" type="presParOf" srcId="{261F7D74-C91F-42B5-9C16-8E03A02DFD3E}" destId="{CC2862D8-3FFC-4C99-9346-D275C3F94F2D}" srcOrd="2" destOrd="0" presId="urn:microsoft.com/office/officeart/2005/8/layout/hProcess9"/>
    <dgm:cxn modelId="{B95DC78A-9F79-4EC8-9CE1-87DABA951670}" type="presParOf" srcId="{261F7D74-C91F-42B5-9C16-8E03A02DFD3E}" destId="{4E2A7A1C-6F1C-4EDE-A0A1-3DD6314A4327}" srcOrd="3" destOrd="0" presId="urn:microsoft.com/office/officeart/2005/8/layout/hProcess9"/>
    <dgm:cxn modelId="{9826E9D9-AA15-4F59-A114-5B762B1A09D3}" type="presParOf" srcId="{261F7D74-C91F-42B5-9C16-8E03A02DFD3E}" destId="{E609FFF0-6FFB-4692-9B2E-80BE5CCAA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19865-AA81-44D0-B4C2-4453D3F56FA7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1242EF6F-16EE-49C6-9E50-F681C302609B}">
      <dgm:prSet phldrT="[텍스트]"/>
      <dgm:spPr/>
      <dgm:t>
        <a:bodyPr/>
        <a:lstStyle/>
        <a:p>
          <a:pPr latinLnBrk="1"/>
          <a:r>
            <a:rPr lang="en-US" dirty="0" smtClean="0"/>
            <a:t>Search </a:t>
          </a:r>
        </a:p>
        <a:p>
          <a:pPr latinLnBrk="1"/>
          <a:r>
            <a:rPr lang="en-US" dirty="0" smtClean="0"/>
            <a:t>for</a:t>
          </a:r>
          <a:endParaRPr lang="ko-KR" altLang="en-US" dirty="0"/>
        </a:p>
      </dgm:t>
    </dgm:pt>
    <dgm:pt modelId="{C4E8F59A-E34E-4274-9F1C-8D2C0BDBCAEC}" type="parTrans" cxnId="{C3E15603-2B53-43F2-8A24-3EE6656F53DE}">
      <dgm:prSet/>
      <dgm:spPr/>
      <dgm:t>
        <a:bodyPr/>
        <a:lstStyle/>
        <a:p>
          <a:pPr latinLnBrk="1"/>
          <a:endParaRPr lang="ko-KR" altLang="en-US"/>
        </a:p>
      </dgm:t>
    </dgm:pt>
    <dgm:pt modelId="{C64DF7AB-7070-4574-A3C2-87B290AB16EA}" type="sibTrans" cxnId="{C3E15603-2B53-43F2-8A24-3EE6656F53DE}">
      <dgm:prSet/>
      <dgm:spPr/>
      <dgm:t>
        <a:bodyPr/>
        <a:lstStyle/>
        <a:p>
          <a:pPr latinLnBrk="1"/>
          <a:endParaRPr lang="ko-KR" altLang="en-US"/>
        </a:p>
      </dgm:t>
    </dgm:pt>
    <dgm:pt modelId="{1904D23F-1E46-4CBE-919C-D4F2FCC0EB87}">
      <dgm:prSet phldrT="[텍스트]"/>
      <dgm:spPr/>
      <dgm:t>
        <a:bodyPr/>
        <a:lstStyle/>
        <a:p>
          <a:pPr latinLnBrk="1"/>
          <a:r>
            <a:rPr lang="en-US" dirty="0" smtClean="0"/>
            <a:t>Search </a:t>
          </a:r>
        </a:p>
        <a:p>
          <a:pPr latinLnBrk="1"/>
          <a:r>
            <a:rPr lang="en-US" dirty="0" smtClean="0"/>
            <a:t>through</a:t>
          </a:r>
          <a:endParaRPr lang="ko-KR" altLang="en-US" dirty="0"/>
        </a:p>
      </dgm:t>
    </dgm:pt>
    <dgm:pt modelId="{2E9555AC-30DC-48A2-873D-CEF8A7AAB92F}" type="parTrans" cxnId="{102433AF-2230-4167-B01E-2F0CAC72E94B}">
      <dgm:prSet/>
      <dgm:spPr/>
      <dgm:t>
        <a:bodyPr/>
        <a:lstStyle/>
        <a:p>
          <a:pPr latinLnBrk="1"/>
          <a:endParaRPr lang="ko-KR" altLang="en-US"/>
        </a:p>
      </dgm:t>
    </dgm:pt>
    <dgm:pt modelId="{076988F4-5BC1-4CDE-ABAA-F3858A8A937B}" type="sibTrans" cxnId="{102433AF-2230-4167-B01E-2F0CAC72E94B}">
      <dgm:prSet/>
      <dgm:spPr/>
      <dgm:t>
        <a:bodyPr/>
        <a:lstStyle/>
        <a:p>
          <a:pPr latinLnBrk="1"/>
          <a:endParaRPr lang="ko-KR" altLang="en-US"/>
        </a:p>
      </dgm:t>
    </dgm:pt>
    <dgm:pt modelId="{109A992C-750B-48A1-B0BA-5420EDE86CF3}">
      <dgm:prSet phldrT="[텍스트]"/>
      <dgm:spPr/>
      <dgm:t>
        <a:bodyPr/>
        <a:lstStyle/>
        <a:p>
          <a:pPr latinLnBrk="1"/>
          <a:r>
            <a:rPr lang="en-US" dirty="0" smtClean="0"/>
            <a:t>Search </a:t>
          </a:r>
        </a:p>
        <a:p>
          <a:pPr latinLnBrk="1"/>
          <a:r>
            <a:rPr lang="en-US" dirty="0" smtClean="0"/>
            <a:t>an issue</a:t>
          </a:r>
          <a:endParaRPr lang="ko-KR" altLang="en-US" dirty="0"/>
        </a:p>
      </dgm:t>
    </dgm:pt>
    <dgm:pt modelId="{72FADA6E-00F4-4029-8715-BBA3F73A67E3}" type="parTrans" cxnId="{0DBF9618-E33A-478F-A551-166C0FA5392D}">
      <dgm:prSet/>
      <dgm:spPr/>
      <dgm:t>
        <a:bodyPr/>
        <a:lstStyle/>
        <a:p>
          <a:pPr latinLnBrk="1"/>
          <a:endParaRPr lang="ko-KR" altLang="en-US"/>
        </a:p>
      </dgm:t>
    </dgm:pt>
    <dgm:pt modelId="{2BEA51D6-1AC9-4490-8127-8513CED7380D}" type="sibTrans" cxnId="{0DBF9618-E33A-478F-A551-166C0FA5392D}">
      <dgm:prSet/>
      <dgm:spPr/>
      <dgm:t>
        <a:bodyPr/>
        <a:lstStyle/>
        <a:p>
          <a:pPr latinLnBrk="1"/>
          <a:endParaRPr lang="ko-KR" altLang="en-US"/>
        </a:p>
      </dgm:t>
    </dgm:pt>
    <dgm:pt modelId="{B1606C3D-6FED-4D56-81F9-E8DE63AA311C}">
      <dgm:prSet phldrT="[텍스트]"/>
      <dgm:spPr/>
      <dgm:t>
        <a:bodyPr/>
        <a:lstStyle/>
        <a:p>
          <a:pPr latinLnBrk="1"/>
          <a:r>
            <a:rPr lang="en-US" dirty="0" smtClean="0"/>
            <a:t>Search a solution</a:t>
          </a:r>
          <a:endParaRPr lang="ko-KR" altLang="en-US" dirty="0"/>
        </a:p>
      </dgm:t>
    </dgm:pt>
    <dgm:pt modelId="{047F544C-16A0-4DFA-9224-3F9A7B64C57A}" type="parTrans" cxnId="{5867BF93-9876-45EA-A634-31216EC1DF91}">
      <dgm:prSet/>
      <dgm:spPr/>
      <dgm:t>
        <a:bodyPr/>
        <a:lstStyle/>
        <a:p>
          <a:pPr latinLnBrk="1"/>
          <a:endParaRPr lang="ko-KR" altLang="en-US"/>
        </a:p>
      </dgm:t>
    </dgm:pt>
    <dgm:pt modelId="{9A4C96E3-2DF8-44CF-9EB9-7CA26E774EA8}" type="sibTrans" cxnId="{5867BF93-9876-45EA-A634-31216EC1DF91}">
      <dgm:prSet/>
      <dgm:spPr/>
      <dgm:t>
        <a:bodyPr/>
        <a:lstStyle/>
        <a:p>
          <a:pPr latinLnBrk="1"/>
          <a:endParaRPr lang="ko-KR" altLang="en-US"/>
        </a:p>
      </dgm:t>
    </dgm:pt>
    <dgm:pt modelId="{EB2F3507-32EB-4EFF-8257-A971DFE7318C}" type="pres">
      <dgm:prSet presAssocID="{74519865-AA81-44D0-B4C2-4453D3F56FA7}" presName="Name0" presStyleCnt="0">
        <dgm:presLayoutVars>
          <dgm:dir/>
          <dgm:animLvl val="lvl"/>
          <dgm:resizeHandles val="exact"/>
        </dgm:presLayoutVars>
      </dgm:prSet>
      <dgm:spPr/>
    </dgm:pt>
    <dgm:pt modelId="{88FFC439-850D-411D-ACA1-EF3EE8F1C916}" type="pres">
      <dgm:prSet presAssocID="{1242EF6F-16EE-49C6-9E50-F681C30260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97731F-8D1C-4A03-AE83-CBB569136176}" type="pres">
      <dgm:prSet presAssocID="{C64DF7AB-7070-4574-A3C2-87B290AB16EA}" presName="parTxOnlySpace" presStyleCnt="0"/>
      <dgm:spPr/>
    </dgm:pt>
    <dgm:pt modelId="{981EE240-C9B5-4A87-8E28-0FFAC4842B52}" type="pres">
      <dgm:prSet presAssocID="{1904D23F-1E46-4CBE-919C-D4F2FCC0EB8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B4CF7-1936-4701-8AC8-67B120F77678}" type="pres">
      <dgm:prSet presAssocID="{076988F4-5BC1-4CDE-ABAA-F3858A8A937B}" presName="parTxOnlySpace" presStyleCnt="0"/>
      <dgm:spPr/>
    </dgm:pt>
    <dgm:pt modelId="{F9F1E6B3-56C3-4FAF-B1A9-53332EF1CAC5}" type="pres">
      <dgm:prSet presAssocID="{109A992C-750B-48A1-B0BA-5420EDE86CF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169313-48FC-4905-A1FE-E62C7D4BFD88}" type="pres">
      <dgm:prSet presAssocID="{2BEA51D6-1AC9-4490-8127-8513CED7380D}" presName="parTxOnlySpace" presStyleCnt="0"/>
      <dgm:spPr/>
    </dgm:pt>
    <dgm:pt modelId="{F48142CC-5E73-4DA5-820C-9B0127325AD5}" type="pres">
      <dgm:prSet presAssocID="{B1606C3D-6FED-4D56-81F9-E8DE63AA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3237762-320D-43BC-9CB7-D8BA9EAE1BD2}" type="presOf" srcId="{B1606C3D-6FED-4D56-81F9-E8DE63AA311C}" destId="{F48142CC-5E73-4DA5-820C-9B0127325AD5}" srcOrd="0" destOrd="0" presId="urn:microsoft.com/office/officeart/2005/8/layout/chevron1"/>
    <dgm:cxn modelId="{102433AF-2230-4167-B01E-2F0CAC72E94B}" srcId="{74519865-AA81-44D0-B4C2-4453D3F56FA7}" destId="{1904D23F-1E46-4CBE-919C-D4F2FCC0EB87}" srcOrd="1" destOrd="0" parTransId="{2E9555AC-30DC-48A2-873D-CEF8A7AAB92F}" sibTransId="{076988F4-5BC1-4CDE-ABAA-F3858A8A937B}"/>
    <dgm:cxn modelId="{B9EA2AB6-812F-4D53-8C1A-C1F6F4773E5D}" type="presOf" srcId="{1904D23F-1E46-4CBE-919C-D4F2FCC0EB87}" destId="{981EE240-C9B5-4A87-8E28-0FFAC4842B52}" srcOrd="0" destOrd="0" presId="urn:microsoft.com/office/officeart/2005/8/layout/chevron1"/>
    <dgm:cxn modelId="{3FC2C105-E3ED-40F3-8915-40D00F93442B}" type="presOf" srcId="{109A992C-750B-48A1-B0BA-5420EDE86CF3}" destId="{F9F1E6B3-56C3-4FAF-B1A9-53332EF1CAC5}" srcOrd="0" destOrd="0" presId="urn:microsoft.com/office/officeart/2005/8/layout/chevron1"/>
    <dgm:cxn modelId="{0DBF9618-E33A-478F-A551-166C0FA5392D}" srcId="{74519865-AA81-44D0-B4C2-4453D3F56FA7}" destId="{109A992C-750B-48A1-B0BA-5420EDE86CF3}" srcOrd="2" destOrd="0" parTransId="{72FADA6E-00F4-4029-8715-BBA3F73A67E3}" sibTransId="{2BEA51D6-1AC9-4490-8127-8513CED7380D}"/>
    <dgm:cxn modelId="{5867BF93-9876-45EA-A634-31216EC1DF91}" srcId="{74519865-AA81-44D0-B4C2-4453D3F56FA7}" destId="{B1606C3D-6FED-4D56-81F9-E8DE63AA311C}" srcOrd="3" destOrd="0" parTransId="{047F544C-16A0-4DFA-9224-3F9A7B64C57A}" sibTransId="{9A4C96E3-2DF8-44CF-9EB9-7CA26E774EA8}"/>
    <dgm:cxn modelId="{DEB03D7E-61E5-4F5C-9AB7-65167B54F798}" type="presOf" srcId="{74519865-AA81-44D0-B4C2-4453D3F56FA7}" destId="{EB2F3507-32EB-4EFF-8257-A971DFE7318C}" srcOrd="0" destOrd="0" presId="urn:microsoft.com/office/officeart/2005/8/layout/chevron1"/>
    <dgm:cxn modelId="{C3E15603-2B53-43F2-8A24-3EE6656F53DE}" srcId="{74519865-AA81-44D0-B4C2-4453D3F56FA7}" destId="{1242EF6F-16EE-49C6-9E50-F681C302609B}" srcOrd="0" destOrd="0" parTransId="{C4E8F59A-E34E-4274-9F1C-8D2C0BDBCAEC}" sibTransId="{C64DF7AB-7070-4574-A3C2-87B290AB16EA}"/>
    <dgm:cxn modelId="{4B71DEEB-987C-4CF7-A1F4-DA14FCC1E178}" type="presOf" srcId="{1242EF6F-16EE-49C6-9E50-F681C302609B}" destId="{88FFC439-850D-411D-ACA1-EF3EE8F1C916}" srcOrd="0" destOrd="0" presId="urn:microsoft.com/office/officeart/2005/8/layout/chevron1"/>
    <dgm:cxn modelId="{B36E3D21-1468-43B1-BA3E-C1C5DCEEA69C}" type="presParOf" srcId="{EB2F3507-32EB-4EFF-8257-A971DFE7318C}" destId="{88FFC439-850D-411D-ACA1-EF3EE8F1C916}" srcOrd="0" destOrd="0" presId="urn:microsoft.com/office/officeart/2005/8/layout/chevron1"/>
    <dgm:cxn modelId="{291D69E7-00C5-4D6D-9A3B-A867320D56CE}" type="presParOf" srcId="{EB2F3507-32EB-4EFF-8257-A971DFE7318C}" destId="{FC97731F-8D1C-4A03-AE83-CBB569136176}" srcOrd="1" destOrd="0" presId="urn:microsoft.com/office/officeart/2005/8/layout/chevron1"/>
    <dgm:cxn modelId="{F47ABA00-66EB-422A-A7A3-66C8ECDC72D6}" type="presParOf" srcId="{EB2F3507-32EB-4EFF-8257-A971DFE7318C}" destId="{981EE240-C9B5-4A87-8E28-0FFAC4842B52}" srcOrd="2" destOrd="0" presId="urn:microsoft.com/office/officeart/2005/8/layout/chevron1"/>
    <dgm:cxn modelId="{EBA7B494-6E0E-48DE-A559-19894D83EB9C}" type="presParOf" srcId="{EB2F3507-32EB-4EFF-8257-A971DFE7318C}" destId="{BE2B4CF7-1936-4701-8AC8-67B120F77678}" srcOrd="3" destOrd="0" presId="urn:microsoft.com/office/officeart/2005/8/layout/chevron1"/>
    <dgm:cxn modelId="{89F21B7E-805D-4BF7-897B-C72A4C89B564}" type="presParOf" srcId="{EB2F3507-32EB-4EFF-8257-A971DFE7318C}" destId="{F9F1E6B3-56C3-4FAF-B1A9-53332EF1CAC5}" srcOrd="4" destOrd="0" presId="urn:microsoft.com/office/officeart/2005/8/layout/chevron1"/>
    <dgm:cxn modelId="{66D1A2A1-D7D9-4D56-9CFE-672756CBFFF7}" type="presParOf" srcId="{EB2F3507-32EB-4EFF-8257-A971DFE7318C}" destId="{0D169313-48FC-4905-A1FE-E62C7D4BFD88}" srcOrd="5" destOrd="0" presId="urn:microsoft.com/office/officeart/2005/8/layout/chevron1"/>
    <dgm:cxn modelId="{E6164F40-411A-47E8-AD38-47FC3C4F0AB1}" type="presParOf" srcId="{EB2F3507-32EB-4EFF-8257-A971DFE7318C}" destId="{F48142CC-5E73-4DA5-820C-9B0127325AD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E6B2F8-2F6A-48A7-A4F0-21A8D8068EA3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9BB0492A-489A-423F-BD41-B6BC0800011F}">
      <dgm:prSet phldrT="[텍스트]"/>
      <dgm:spPr/>
      <dgm:t>
        <a:bodyPr/>
        <a:lstStyle/>
        <a:p>
          <a:pPr latinLnBrk="1"/>
          <a:r>
            <a:rPr lang="en-US" altLang="ko-KR" dirty="0" smtClean="0"/>
            <a:t>Search for</a:t>
          </a:r>
          <a:endParaRPr lang="ko-KR" altLang="en-US" dirty="0"/>
        </a:p>
      </dgm:t>
    </dgm:pt>
    <dgm:pt modelId="{6DD57D03-2882-4A12-BDF3-18F2722D0E7B}" type="parTrans" cxnId="{DEECF2B9-15D3-4288-BB7C-24CB84BE5B30}">
      <dgm:prSet/>
      <dgm:spPr/>
      <dgm:t>
        <a:bodyPr/>
        <a:lstStyle/>
        <a:p>
          <a:pPr latinLnBrk="1"/>
          <a:endParaRPr lang="ko-KR" altLang="en-US"/>
        </a:p>
      </dgm:t>
    </dgm:pt>
    <dgm:pt modelId="{99A3F8EE-77D1-4B7A-8780-6E8AA17F3CEC}" type="sibTrans" cxnId="{DEECF2B9-15D3-4288-BB7C-24CB84BE5B30}">
      <dgm:prSet/>
      <dgm:spPr/>
      <dgm:t>
        <a:bodyPr/>
        <a:lstStyle/>
        <a:p>
          <a:pPr latinLnBrk="1"/>
          <a:endParaRPr lang="ko-KR" altLang="en-US"/>
        </a:p>
      </dgm:t>
    </dgm:pt>
    <dgm:pt modelId="{08BB170C-6722-457F-B675-C88DC077D46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시흥시의 인적 구성 에 대한 이해</a:t>
          </a:r>
          <a:endParaRPr lang="ko-KR" altLang="en-US" dirty="0"/>
        </a:p>
      </dgm:t>
    </dgm:pt>
    <dgm:pt modelId="{CD49BEC2-5C9C-4CBA-BB15-EC26652E20BE}" type="parTrans" cxnId="{1052BFDB-7499-402A-8959-B3C7F33C57A7}">
      <dgm:prSet/>
      <dgm:spPr/>
      <dgm:t>
        <a:bodyPr/>
        <a:lstStyle/>
        <a:p>
          <a:pPr latinLnBrk="1"/>
          <a:endParaRPr lang="ko-KR" altLang="en-US"/>
        </a:p>
      </dgm:t>
    </dgm:pt>
    <dgm:pt modelId="{88C53994-34C1-4926-AA9A-0967D88279FA}" type="sibTrans" cxnId="{1052BFDB-7499-402A-8959-B3C7F33C57A7}">
      <dgm:prSet/>
      <dgm:spPr/>
      <dgm:t>
        <a:bodyPr/>
        <a:lstStyle/>
        <a:p>
          <a:pPr latinLnBrk="1"/>
          <a:endParaRPr lang="ko-KR" altLang="en-US"/>
        </a:p>
      </dgm:t>
    </dgm:pt>
    <dgm:pt modelId="{A5EAC481-17BA-4E3B-BA17-D8D4304633DB}">
      <dgm:prSet phldrT="[텍스트]"/>
      <dgm:spPr/>
      <dgm:t>
        <a:bodyPr/>
        <a:lstStyle/>
        <a:p>
          <a:pPr latinLnBrk="1"/>
          <a:r>
            <a:rPr lang="en-US" altLang="ko-KR" dirty="0" smtClean="0"/>
            <a:t>Search through</a:t>
          </a:r>
          <a:endParaRPr lang="ko-KR" altLang="en-US" dirty="0"/>
        </a:p>
      </dgm:t>
    </dgm:pt>
    <dgm:pt modelId="{D0E92AAC-753A-46B6-B015-6DED55A6F95F}" type="parTrans" cxnId="{9B8C26D4-D13E-4BE1-A34F-9171F7B8A02F}">
      <dgm:prSet/>
      <dgm:spPr/>
      <dgm:t>
        <a:bodyPr/>
        <a:lstStyle/>
        <a:p>
          <a:pPr latinLnBrk="1"/>
          <a:endParaRPr lang="ko-KR" altLang="en-US"/>
        </a:p>
      </dgm:t>
    </dgm:pt>
    <dgm:pt modelId="{E7537B15-A5AF-42DF-9708-CE6D73FAF4C8}" type="sibTrans" cxnId="{9B8C26D4-D13E-4BE1-A34F-9171F7B8A02F}">
      <dgm:prSet/>
      <dgm:spPr/>
      <dgm:t>
        <a:bodyPr/>
        <a:lstStyle/>
        <a:p>
          <a:pPr latinLnBrk="1"/>
          <a:endParaRPr lang="ko-KR" altLang="en-US"/>
        </a:p>
      </dgm:t>
    </dgm:pt>
    <dgm:pt modelId="{39CD400E-04F5-4BC1-8D9E-60DC2155D85B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시흥시 공공기관 및 각종 기관 사이트</a:t>
          </a:r>
          <a:endParaRPr lang="ko-KR" altLang="en-US" dirty="0"/>
        </a:p>
      </dgm:t>
    </dgm:pt>
    <dgm:pt modelId="{D4512910-1A67-4140-B858-AD6F8E343FBC}" type="parTrans" cxnId="{98DC9AB6-7225-488B-9601-F846856D7C51}">
      <dgm:prSet/>
      <dgm:spPr/>
      <dgm:t>
        <a:bodyPr/>
        <a:lstStyle/>
        <a:p>
          <a:pPr latinLnBrk="1"/>
          <a:endParaRPr lang="ko-KR" altLang="en-US"/>
        </a:p>
      </dgm:t>
    </dgm:pt>
    <dgm:pt modelId="{EB511743-BC7B-456D-A994-0AF057C27E41}" type="sibTrans" cxnId="{98DC9AB6-7225-488B-9601-F846856D7C51}">
      <dgm:prSet/>
      <dgm:spPr/>
      <dgm:t>
        <a:bodyPr/>
        <a:lstStyle/>
        <a:p>
          <a:pPr latinLnBrk="1"/>
          <a:endParaRPr lang="ko-KR" altLang="en-US"/>
        </a:p>
      </dgm:t>
    </dgm:pt>
    <dgm:pt modelId="{19C8D739-36C6-444D-8B5E-9F1F08E71855}">
      <dgm:prSet phldrT="[텍스트]"/>
      <dgm:spPr/>
      <dgm:t>
        <a:bodyPr/>
        <a:lstStyle/>
        <a:p>
          <a:pPr latinLnBrk="1"/>
          <a:r>
            <a:rPr lang="en-US" altLang="ko-KR" dirty="0" smtClean="0"/>
            <a:t>Search an issue</a:t>
          </a:r>
          <a:endParaRPr lang="ko-KR" altLang="en-US" dirty="0"/>
        </a:p>
      </dgm:t>
    </dgm:pt>
    <dgm:pt modelId="{C38D60E7-A9A0-4D04-A947-FF90B607EA60}" type="parTrans" cxnId="{F728ED7D-730F-43F1-A352-D85A0B46AC56}">
      <dgm:prSet/>
      <dgm:spPr/>
      <dgm:t>
        <a:bodyPr/>
        <a:lstStyle/>
        <a:p>
          <a:pPr latinLnBrk="1"/>
          <a:endParaRPr lang="ko-KR" altLang="en-US"/>
        </a:p>
      </dgm:t>
    </dgm:pt>
    <dgm:pt modelId="{779EBB3D-E207-4191-9035-D30D539C3310}" type="sibTrans" cxnId="{F728ED7D-730F-43F1-A352-D85A0B46AC56}">
      <dgm:prSet/>
      <dgm:spPr/>
      <dgm:t>
        <a:bodyPr/>
        <a:lstStyle/>
        <a:p>
          <a:pPr latinLnBrk="1"/>
          <a:endParaRPr lang="ko-KR" altLang="en-US"/>
        </a:p>
      </dgm:t>
    </dgm:pt>
    <dgm:pt modelId="{B67C6BEC-085F-4A97-BADF-8F51114C87E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분석 대상 집단이 직면한 이슈와 문제점을 파악</a:t>
          </a:r>
          <a:endParaRPr lang="ko-KR" altLang="en-US" dirty="0"/>
        </a:p>
      </dgm:t>
    </dgm:pt>
    <dgm:pt modelId="{8EAD012A-DF70-4EC6-9E0E-2BC2DE41B742}" type="parTrans" cxnId="{89AAE457-79CF-4569-9D4D-E8B25343F57D}">
      <dgm:prSet/>
      <dgm:spPr/>
      <dgm:t>
        <a:bodyPr/>
        <a:lstStyle/>
        <a:p>
          <a:pPr latinLnBrk="1"/>
          <a:endParaRPr lang="ko-KR" altLang="en-US"/>
        </a:p>
      </dgm:t>
    </dgm:pt>
    <dgm:pt modelId="{3D607811-7CDE-4419-9FD5-467AF50F2D47}" type="sibTrans" cxnId="{89AAE457-79CF-4569-9D4D-E8B25343F57D}">
      <dgm:prSet/>
      <dgm:spPr/>
      <dgm:t>
        <a:bodyPr/>
        <a:lstStyle/>
        <a:p>
          <a:pPr latinLnBrk="1"/>
          <a:endParaRPr lang="ko-KR" altLang="en-US"/>
        </a:p>
      </dgm:t>
    </dgm:pt>
    <dgm:pt modelId="{714A1216-0B75-4DC1-AA52-65984F0012CE}">
      <dgm:prSet phldrT="[텍스트]"/>
      <dgm:spPr/>
      <dgm:t>
        <a:bodyPr/>
        <a:lstStyle/>
        <a:p>
          <a:pPr latinLnBrk="1"/>
          <a:r>
            <a:rPr lang="en-US" altLang="ko-KR" dirty="0" smtClean="0"/>
            <a:t>Search a solution</a:t>
          </a:r>
          <a:endParaRPr lang="ko-KR" altLang="en-US" dirty="0"/>
        </a:p>
      </dgm:t>
    </dgm:pt>
    <dgm:pt modelId="{7C9B11B5-0547-45E8-A056-E40BE35A3857}" type="parTrans" cxnId="{4E031851-9EEC-4DB5-B938-D3BD4AD7E8A4}">
      <dgm:prSet/>
      <dgm:spPr/>
      <dgm:t>
        <a:bodyPr/>
        <a:lstStyle/>
        <a:p>
          <a:pPr latinLnBrk="1"/>
          <a:endParaRPr lang="ko-KR" altLang="en-US"/>
        </a:p>
      </dgm:t>
    </dgm:pt>
    <dgm:pt modelId="{6144ED23-F622-4F08-BCE2-1CDA7193B2E4}" type="sibTrans" cxnId="{4E031851-9EEC-4DB5-B938-D3BD4AD7E8A4}">
      <dgm:prSet/>
      <dgm:spPr/>
      <dgm:t>
        <a:bodyPr/>
        <a:lstStyle/>
        <a:p>
          <a:pPr latinLnBrk="1"/>
          <a:endParaRPr lang="ko-KR" altLang="en-US"/>
        </a:p>
      </dgm:t>
    </dgm:pt>
    <dgm:pt modelId="{B28CAB72-E05E-4258-AA90-D7FE0969F5D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행복의 언어라는 커뮤니케이션 및 관계적 맥락에서 분석 대상 집단의</a:t>
          </a:r>
          <a:r>
            <a:rPr lang="en-US" altLang="ko-KR" dirty="0" smtClean="0"/>
            <a:t> </a:t>
          </a:r>
          <a:r>
            <a:rPr lang="ko-KR" altLang="en-US" dirty="0" smtClean="0"/>
            <a:t>다양한 문제를 해결할 수 있는 방안을 모색</a:t>
          </a:r>
          <a:endParaRPr lang="ko-KR" altLang="en-US" dirty="0"/>
        </a:p>
      </dgm:t>
    </dgm:pt>
    <dgm:pt modelId="{8BDA7ADC-14F9-425A-9DD3-480FB0D4A41F}" type="parTrans" cxnId="{9684FFF7-AEA4-429A-B7F7-BFBF1B0CE185}">
      <dgm:prSet/>
      <dgm:spPr/>
      <dgm:t>
        <a:bodyPr/>
        <a:lstStyle/>
        <a:p>
          <a:pPr latinLnBrk="1"/>
          <a:endParaRPr lang="ko-KR" altLang="en-US"/>
        </a:p>
      </dgm:t>
    </dgm:pt>
    <dgm:pt modelId="{B0827889-A607-4C21-B82A-8D24B368BF7A}" type="sibTrans" cxnId="{9684FFF7-AEA4-429A-B7F7-BFBF1B0CE185}">
      <dgm:prSet/>
      <dgm:spPr/>
      <dgm:t>
        <a:bodyPr/>
        <a:lstStyle/>
        <a:p>
          <a:pPr latinLnBrk="1"/>
          <a:endParaRPr lang="ko-KR" altLang="en-US"/>
        </a:p>
      </dgm:t>
    </dgm:pt>
    <dgm:pt modelId="{C5766918-E621-4439-BC50-F608F660CFB3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직업 구성</a:t>
          </a:r>
          <a:endParaRPr lang="ko-KR" altLang="en-US" dirty="0"/>
        </a:p>
      </dgm:t>
    </dgm:pt>
    <dgm:pt modelId="{00D15676-9104-4733-8190-411EA5BCDF40}" type="parTrans" cxnId="{57216BB5-7BAE-4442-818E-26B5FD383194}">
      <dgm:prSet/>
      <dgm:spPr/>
      <dgm:t>
        <a:bodyPr/>
        <a:lstStyle/>
        <a:p>
          <a:pPr latinLnBrk="1"/>
          <a:endParaRPr lang="ko-KR" altLang="en-US"/>
        </a:p>
      </dgm:t>
    </dgm:pt>
    <dgm:pt modelId="{52D49EAB-8A2F-4FB5-876E-97B7862E5F54}" type="sibTrans" cxnId="{57216BB5-7BAE-4442-818E-26B5FD383194}">
      <dgm:prSet/>
      <dgm:spPr/>
      <dgm:t>
        <a:bodyPr/>
        <a:lstStyle/>
        <a:p>
          <a:pPr latinLnBrk="1"/>
          <a:endParaRPr lang="ko-KR" altLang="en-US"/>
        </a:p>
      </dgm:t>
    </dgm:pt>
    <dgm:pt modelId="{B81DA217-D9CD-46D6-A035-231F83CC5EDF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이주민 및 다문화 가정 현황</a:t>
          </a:r>
          <a:endParaRPr lang="ko-KR" altLang="en-US" dirty="0"/>
        </a:p>
      </dgm:t>
    </dgm:pt>
    <dgm:pt modelId="{D99FB123-308A-4427-AA11-CC495AF86008}" type="parTrans" cxnId="{E8F5EB3C-91B8-4A92-B173-BD7BFB8BF6BA}">
      <dgm:prSet/>
      <dgm:spPr/>
      <dgm:t>
        <a:bodyPr/>
        <a:lstStyle/>
        <a:p>
          <a:pPr latinLnBrk="1"/>
          <a:endParaRPr lang="ko-KR" altLang="en-US"/>
        </a:p>
      </dgm:t>
    </dgm:pt>
    <dgm:pt modelId="{47F72B00-FD26-46A4-BA80-B21FD1D06BF4}" type="sibTrans" cxnId="{E8F5EB3C-91B8-4A92-B173-BD7BFB8BF6BA}">
      <dgm:prSet/>
      <dgm:spPr/>
      <dgm:t>
        <a:bodyPr/>
        <a:lstStyle/>
        <a:p>
          <a:pPr latinLnBrk="1"/>
          <a:endParaRPr lang="ko-KR" altLang="en-US"/>
        </a:p>
      </dgm:t>
    </dgm:pt>
    <dgm:pt modelId="{3ED490E2-65F1-4AA3-AC7E-FA3D0101ED71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세대 별 구성 등</a:t>
          </a:r>
          <a:endParaRPr lang="ko-KR" altLang="en-US" dirty="0"/>
        </a:p>
      </dgm:t>
    </dgm:pt>
    <dgm:pt modelId="{3FFDDDFD-23CB-47A0-AB27-6A52FA678BFF}" type="parTrans" cxnId="{D5BB495C-C3D1-4DFD-AA87-FBF62030BB1A}">
      <dgm:prSet/>
      <dgm:spPr/>
      <dgm:t>
        <a:bodyPr/>
        <a:lstStyle/>
        <a:p>
          <a:pPr latinLnBrk="1"/>
          <a:endParaRPr lang="ko-KR" altLang="en-US"/>
        </a:p>
      </dgm:t>
    </dgm:pt>
    <dgm:pt modelId="{2A542033-A411-4A85-9476-061CE1133FF9}" type="sibTrans" cxnId="{D5BB495C-C3D1-4DFD-AA87-FBF62030BB1A}">
      <dgm:prSet/>
      <dgm:spPr/>
      <dgm:t>
        <a:bodyPr/>
        <a:lstStyle/>
        <a:p>
          <a:pPr latinLnBrk="1"/>
          <a:endParaRPr lang="ko-KR" altLang="en-US"/>
        </a:p>
      </dgm:t>
    </dgm:pt>
    <dgm:pt modelId="{E3A28667-8E80-4A70-81A1-80F19A26F27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dirty="0" smtClean="0"/>
            <a:t>‘</a:t>
          </a:r>
          <a:r>
            <a:rPr lang="ko-KR" altLang="en-US" dirty="0" smtClean="0"/>
            <a:t>누가</a:t>
          </a:r>
          <a:r>
            <a:rPr lang="en-US" altLang="ko-KR" dirty="0" smtClean="0"/>
            <a:t>‘ </a:t>
          </a:r>
          <a:r>
            <a:rPr lang="ko-KR" altLang="en-US" dirty="0" smtClean="0"/>
            <a:t>시흥시를 구성하고 있는가를 구체적으로 파악</a:t>
          </a:r>
          <a:endParaRPr lang="ko-KR" altLang="en-US" dirty="0"/>
        </a:p>
      </dgm:t>
    </dgm:pt>
    <dgm:pt modelId="{2EA4E001-3EC5-448D-8A78-94C78DEB0F4F}" type="parTrans" cxnId="{B472BCCD-5BD2-4D80-ABAA-BBD87717B854}">
      <dgm:prSet/>
      <dgm:spPr/>
      <dgm:t>
        <a:bodyPr/>
        <a:lstStyle/>
        <a:p>
          <a:pPr latinLnBrk="1"/>
          <a:endParaRPr lang="ko-KR" altLang="en-US"/>
        </a:p>
      </dgm:t>
    </dgm:pt>
    <dgm:pt modelId="{51EC7791-0860-4E7B-B32B-D43CA6035699}" type="sibTrans" cxnId="{B472BCCD-5BD2-4D80-ABAA-BBD87717B854}">
      <dgm:prSet/>
      <dgm:spPr/>
      <dgm:t>
        <a:bodyPr/>
        <a:lstStyle/>
        <a:p>
          <a:pPr latinLnBrk="1"/>
          <a:endParaRPr lang="ko-KR" altLang="en-US"/>
        </a:p>
      </dgm:t>
    </dgm:pt>
    <dgm:pt modelId="{E185FC96-0449-4232-8993-4A1040257927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인터넷 자료</a:t>
          </a:r>
          <a:endParaRPr lang="ko-KR" altLang="en-US" dirty="0"/>
        </a:p>
      </dgm:t>
    </dgm:pt>
    <dgm:pt modelId="{375DB8A4-4C28-4B5E-8830-DA17CB8167EA}" type="parTrans" cxnId="{9BA07460-7D65-43D0-B9C2-F13D9C3B5368}">
      <dgm:prSet/>
      <dgm:spPr/>
      <dgm:t>
        <a:bodyPr/>
        <a:lstStyle/>
        <a:p>
          <a:pPr latinLnBrk="1"/>
          <a:endParaRPr lang="ko-KR" altLang="en-US"/>
        </a:p>
      </dgm:t>
    </dgm:pt>
    <dgm:pt modelId="{D6047D7F-D2DF-4F6C-BB39-B5BA8048A5D6}" type="sibTrans" cxnId="{9BA07460-7D65-43D0-B9C2-F13D9C3B5368}">
      <dgm:prSet/>
      <dgm:spPr/>
      <dgm:t>
        <a:bodyPr/>
        <a:lstStyle/>
        <a:p>
          <a:pPr latinLnBrk="1"/>
          <a:endParaRPr lang="ko-KR" altLang="en-US"/>
        </a:p>
      </dgm:t>
    </dgm:pt>
    <dgm:pt modelId="{CF5E0C0B-F640-431A-B298-7F9E04E98B2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보고서</a:t>
          </a:r>
          <a:endParaRPr lang="ko-KR" altLang="en-US" dirty="0"/>
        </a:p>
      </dgm:t>
    </dgm:pt>
    <dgm:pt modelId="{1F5A0DBE-C162-4B56-B475-4B13ACDB3865}" type="parTrans" cxnId="{7EF244C9-2791-4A22-90DB-85DD4830DB09}">
      <dgm:prSet/>
      <dgm:spPr/>
      <dgm:t>
        <a:bodyPr/>
        <a:lstStyle/>
        <a:p>
          <a:pPr latinLnBrk="1"/>
          <a:endParaRPr lang="ko-KR" altLang="en-US"/>
        </a:p>
      </dgm:t>
    </dgm:pt>
    <dgm:pt modelId="{4AC71104-FC90-4C8A-809F-234B94FD88AD}" type="sibTrans" cxnId="{7EF244C9-2791-4A22-90DB-85DD4830DB09}">
      <dgm:prSet/>
      <dgm:spPr/>
      <dgm:t>
        <a:bodyPr/>
        <a:lstStyle/>
        <a:p>
          <a:pPr latinLnBrk="1"/>
          <a:endParaRPr lang="ko-KR" altLang="en-US"/>
        </a:p>
      </dgm:t>
    </dgm:pt>
    <dgm:pt modelId="{3763D0BC-1D69-43EE-A8D6-17383CE95B6F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기관 관계자 및 당사자 접촉</a:t>
          </a:r>
          <a:endParaRPr lang="ko-KR" altLang="en-US" dirty="0"/>
        </a:p>
      </dgm:t>
    </dgm:pt>
    <dgm:pt modelId="{551C701D-8233-44C2-9733-C066C010B9D6}" type="parTrans" cxnId="{DDBEABE0-D265-4E00-ACCA-0160DAB25403}">
      <dgm:prSet/>
      <dgm:spPr/>
      <dgm:t>
        <a:bodyPr/>
        <a:lstStyle/>
        <a:p>
          <a:pPr latinLnBrk="1"/>
          <a:endParaRPr lang="ko-KR" altLang="en-US"/>
        </a:p>
      </dgm:t>
    </dgm:pt>
    <dgm:pt modelId="{4325A218-82C0-4034-83F3-5A13B290B5B3}" type="sibTrans" cxnId="{DDBEABE0-D265-4E00-ACCA-0160DAB25403}">
      <dgm:prSet/>
      <dgm:spPr/>
      <dgm:t>
        <a:bodyPr/>
        <a:lstStyle/>
        <a:p>
          <a:pPr latinLnBrk="1"/>
          <a:endParaRPr lang="ko-KR" altLang="en-US"/>
        </a:p>
      </dgm:t>
    </dgm:pt>
    <dgm:pt modelId="{99A0F5DA-5FB9-48FB-B1CE-49700810BAF4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 분석 대상 집단에 대해 구체적으로 살펴볼 수 있는 다양한 자원을 활용해 분석</a:t>
          </a:r>
          <a:endParaRPr lang="ko-KR" altLang="en-US" dirty="0"/>
        </a:p>
      </dgm:t>
    </dgm:pt>
    <dgm:pt modelId="{519E4F2B-7B3F-46A1-B327-45E4EBAF0737}" type="parTrans" cxnId="{BB0CF604-9A69-4C76-9B54-85827767FA10}">
      <dgm:prSet/>
      <dgm:spPr/>
      <dgm:t>
        <a:bodyPr/>
        <a:lstStyle/>
        <a:p>
          <a:pPr latinLnBrk="1"/>
          <a:endParaRPr lang="ko-KR" altLang="en-US"/>
        </a:p>
      </dgm:t>
    </dgm:pt>
    <dgm:pt modelId="{488A2BB4-2029-48FD-850A-EE260B2C55E0}" type="sibTrans" cxnId="{BB0CF604-9A69-4C76-9B54-85827767FA10}">
      <dgm:prSet/>
      <dgm:spPr/>
      <dgm:t>
        <a:bodyPr/>
        <a:lstStyle/>
        <a:p>
          <a:pPr latinLnBrk="1"/>
          <a:endParaRPr lang="ko-KR" altLang="en-US"/>
        </a:p>
      </dgm:t>
    </dgm:pt>
    <dgm:pt modelId="{6C9BF7DA-B15C-4E62-8DA3-C322F4D9F73E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언제</a:t>
          </a:r>
          <a:r>
            <a:rPr lang="en-US" altLang="ko-KR" dirty="0" smtClean="0"/>
            <a:t>, </a:t>
          </a:r>
          <a:r>
            <a:rPr lang="ko-KR" altLang="en-US" dirty="0" smtClean="0"/>
            <a:t>어디에서</a:t>
          </a:r>
          <a:r>
            <a:rPr lang="en-US" altLang="ko-KR" dirty="0" smtClean="0"/>
            <a:t>, </a:t>
          </a:r>
          <a:r>
            <a:rPr lang="ko-KR" altLang="en-US" dirty="0" smtClean="0"/>
            <a:t>어떻게</a:t>
          </a:r>
          <a:r>
            <a:rPr lang="en-US" altLang="ko-KR" dirty="0" smtClean="0"/>
            <a:t>, </a:t>
          </a:r>
          <a:r>
            <a:rPr lang="ko-KR" altLang="en-US" dirty="0" smtClean="0"/>
            <a:t>왜 그러한 이슈가 발생하는지 커뮤니케이션 맥락에서 구체적으로 분석</a:t>
          </a:r>
          <a:endParaRPr lang="ko-KR" altLang="en-US" dirty="0"/>
        </a:p>
      </dgm:t>
    </dgm:pt>
    <dgm:pt modelId="{A2538BED-8ADF-42C7-A8E5-52365DB90177}" type="parTrans" cxnId="{2988DBC2-5AD7-49E8-AD9C-EEE1CEF4D475}">
      <dgm:prSet/>
      <dgm:spPr/>
      <dgm:t>
        <a:bodyPr/>
        <a:lstStyle/>
        <a:p>
          <a:pPr latinLnBrk="1"/>
          <a:endParaRPr lang="ko-KR" altLang="en-US"/>
        </a:p>
      </dgm:t>
    </dgm:pt>
    <dgm:pt modelId="{D2739EFB-CC50-4D9A-BE14-DA6172544E4A}" type="sibTrans" cxnId="{2988DBC2-5AD7-49E8-AD9C-EEE1CEF4D475}">
      <dgm:prSet/>
      <dgm:spPr/>
      <dgm:t>
        <a:bodyPr/>
        <a:lstStyle/>
        <a:p>
          <a:pPr latinLnBrk="1"/>
          <a:endParaRPr lang="ko-KR" altLang="en-US"/>
        </a:p>
      </dgm:t>
    </dgm:pt>
    <dgm:pt modelId="{D90130F6-34F5-4CFD-B0CB-7B8680D2CF0A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더불어 행복한 지역사회를 위한 현실적 해결방안 제안</a:t>
          </a:r>
          <a:endParaRPr lang="ko-KR" altLang="en-US" dirty="0"/>
        </a:p>
      </dgm:t>
    </dgm:pt>
    <dgm:pt modelId="{7B7DBCE5-97CB-4F49-BE21-4281E20B9DEB}" type="parTrans" cxnId="{7611592E-DC5C-4B2F-B148-24093886F3C5}">
      <dgm:prSet/>
      <dgm:spPr/>
      <dgm:t>
        <a:bodyPr/>
        <a:lstStyle/>
        <a:p>
          <a:pPr latinLnBrk="1"/>
          <a:endParaRPr lang="ko-KR" altLang="en-US"/>
        </a:p>
      </dgm:t>
    </dgm:pt>
    <dgm:pt modelId="{61DED546-FABF-482A-B560-A7F69399D77A}" type="sibTrans" cxnId="{7611592E-DC5C-4B2F-B148-24093886F3C5}">
      <dgm:prSet/>
      <dgm:spPr/>
      <dgm:t>
        <a:bodyPr/>
        <a:lstStyle/>
        <a:p>
          <a:pPr latinLnBrk="1"/>
          <a:endParaRPr lang="ko-KR" altLang="en-US"/>
        </a:p>
      </dgm:t>
    </dgm:pt>
    <dgm:pt modelId="{B72B877A-F9F1-4EA2-AAF6-81B3E03FFDC2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/>
            <a:t>분석 대상 선정</a:t>
          </a:r>
          <a:endParaRPr lang="ko-KR" altLang="en-US" dirty="0"/>
        </a:p>
      </dgm:t>
    </dgm:pt>
    <dgm:pt modelId="{460BDB38-DDD4-4F22-A557-D49ACBD2F852}" type="parTrans" cxnId="{73D8A8EB-75E1-42A2-B52F-0DE426E7AF90}">
      <dgm:prSet/>
      <dgm:spPr/>
      <dgm:t>
        <a:bodyPr/>
        <a:lstStyle/>
        <a:p>
          <a:pPr latinLnBrk="1"/>
          <a:endParaRPr lang="ko-KR" altLang="en-US"/>
        </a:p>
      </dgm:t>
    </dgm:pt>
    <dgm:pt modelId="{CF98577B-D140-4A08-9ED7-BFFF13DEEC43}" type="sibTrans" cxnId="{73D8A8EB-75E1-42A2-B52F-0DE426E7AF90}">
      <dgm:prSet/>
      <dgm:spPr/>
      <dgm:t>
        <a:bodyPr/>
        <a:lstStyle/>
        <a:p>
          <a:pPr latinLnBrk="1"/>
          <a:endParaRPr lang="ko-KR" altLang="en-US"/>
        </a:p>
      </dgm:t>
    </dgm:pt>
    <dgm:pt modelId="{57D0F2E2-20C2-4A52-B41B-112D1D6701CA}" type="pres">
      <dgm:prSet presAssocID="{64E6B2F8-2F6A-48A7-A4F0-21A8D8068E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48B32B-9D78-4EAC-906B-52744B16D811}" type="pres">
      <dgm:prSet presAssocID="{9BB0492A-489A-423F-BD41-B6BC0800011F}" presName="composite" presStyleCnt="0"/>
      <dgm:spPr/>
    </dgm:pt>
    <dgm:pt modelId="{6B12352F-FDEC-43E3-8DD5-860459C409FF}" type="pres">
      <dgm:prSet presAssocID="{9BB0492A-489A-423F-BD41-B6BC0800011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08A7BE-3C96-4D5B-883B-D7133ADE40F1}" type="pres">
      <dgm:prSet presAssocID="{9BB0492A-489A-423F-BD41-B6BC0800011F}" presName="parSh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DC1CFC1-286C-4214-9637-FCADA21C62B0}" type="pres">
      <dgm:prSet presAssocID="{9BB0492A-489A-423F-BD41-B6BC0800011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20B54E-B90B-4A65-A2AE-29213B34DDBF}" type="pres">
      <dgm:prSet presAssocID="{99A3F8EE-77D1-4B7A-8780-6E8AA17F3CEC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699C0DA-9072-453E-97E5-7EE00638A501}" type="pres">
      <dgm:prSet presAssocID="{99A3F8EE-77D1-4B7A-8780-6E8AA17F3CEC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4AA0AE4-1DDD-4720-A42D-2876F2CCC4D5}" type="pres">
      <dgm:prSet presAssocID="{A5EAC481-17BA-4E3B-BA17-D8D4304633DB}" presName="composite" presStyleCnt="0"/>
      <dgm:spPr/>
    </dgm:pt>
    <dgm:pt modelId="{BDB65A4E-C813-4F8E-B210-8EB6B854E2FA}" type="pres">
      <dgm:prSet presAssocID="{A5EAC481-17BA-4E3B-BA17-D8D4304633D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272176-1902-4B1C-A828-9665C658AEDE}" type="pres">
      <dgm:prSet presAssocID="{A5EAC481-17BA-4E3B-BA17-D8D4304633DB}" presName="parSh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EC4CCF4-D795-49AB-9A41-F6415BADE206}" type="pres">
      <dgm:prSet presAssocID="{A5EAC481-17BA-4E3B-BA17-D8D4304633D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C32D0-1A80-46D7-89AF-31F05349F132}" type="pres">
      <dgm:prSet presAssocID="{E7537B15-A5AF-42DF-9708-CE6D73FAF4C8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325C317-6374-4869-A2EC-C68E0FFBC9D1}" type="pres">
      <dgm:prSet presAssocID="{E7537B15-A5AF-42DF-9708-CE6D73FAF4C8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DDC2CA3-9A77-43DE-9CE6-D1E48C2585B2}" type="pres">
      <dgm:prSet presAssocID="{19C8D739-36C6-444D-8B5E-9F1F08E71855}" presName="composite" presStyleCnt="0"/>
      <dgm:spPr/>
    </dgm:pt>
    <dgm:pt modelId="{24F6A710-BB2F-4047-9779-97F4C8683538}" type="pres">
      <dgm:prSet presAssocID="{19C8D739-36C6-444D-8B5E-9F1F08E7185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45FD43-D7A2-4B46-8744-674931B4E52C}" type="pres">
      <dgm:prSet presAssocID="{19C8D739-36C6-444D-8B5E-9F1F08E71855}" presName="parSh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3272A6D-EA23-468B-A2D0-27298E2E95F7}" type="pres">
      <dgm:prSet presAssocID="{19C8D739-36C6-444D-8B5E-9F1F08E71855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C8A8B-BE81-4CC3-BEA8-D63FCFFEBB48}" type="pres">
      <dgm:prSet presAssocID="{779EBB3D-E207-4191-9035-D30D539C3310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B6CBA2B-EF2B-4C31-AE9D-3B6A558653AA}" type="pres">
      <dgm:prSet presAssocID="{779EBB3D-E207-4191-9035-D30D539C3310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810449F-0608-4894-BF50-09096CBCCB41}" type="pres">
      <dgm:prSet presAssocID="{714A1216-0B75-4DC1-AA52-65984F0012CE}" presName="composite" presStyleCnt="0"/>
      <dgm:spPr/>
    </dgm:pt>
    <dgm:pt modelId="{B902A6A8-1381-4913-8B21-509FC6F7AC85}" type="pres">
      <dgm:prSet presAssocID="{714A1216-0B75-4DC1-AA52-65984F0012C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2F813-B050-4E2C-B9E0-675CC87D0C64}" type="pres">
      <dgm:prSet presAssocID="{714A1216-0B75-4DC1-AA52-65984F0012CE}" presName="parSh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DBFD2C2-DA43-44FA-82DB-CFD858F4822C}" type="pres">
      <dgm:prSet presAssocID="{714A1216-0B75-4DC1-AA52-65984F0012C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BEABE0-D265-4E00-ACCA-0160DAB25403}" srcId="{A5EAC481-17BA-4E3B-BA17-D8D4304633DB}" destId="{3763D0BC-1D69-43EE-A8D6-17383CE95B6F}" srcOrd="3" destOrd="0" parTransId="{551C701D-8233-44C2-9733-C066C010B9D6}" sibTransId="{4325A218-82C0-4034-83F3-5A13B290B5B3}"/>
    <dgm:cxn modelId="{73D8A8EB-75E1-42A2-B52F-0DE426E7AF90}" srcId="{9BB0492A-489A-423F-BD41-B6BC0800011F}" destId="{B72B877A-F9F1-4EA2-AAF6-81B3E03FFDC2}" srcOrd="5" destOrd="0" parTransId="{460BDB38-DDD4-4F22-A557-D49ACBD2F852}" sibTransId="{CF98577B-D140-4A08-9ED7-BFFF13DEEC43}"/>
    <dgm:cxn modelId="{9684FFF7-AEA4-429A-B7F7-BFBF1B0CE185}" srcId="{714A1216-0B75-4DC1-AA52-65984F0012CE}" destId="{B28CAB72-E05E-4258-AA90-D7FE0969F5D6}" srcOrd="0" destOrd="0" parTransId="{8BDA7ADC-14F9-425A-9DD3-480FB0D4A41F}" sibTransId="{B0827889-A607-4C21-B82A-8D24B368BF7A}"/>
    <dgm:cxn modelId="{A0972F5A-F10F-403B-9762-9689EE106484}" type="presOf" srcId="{E3A28667-8E80-4A70-81A1-80F19A26F276}" destId="{4DC1CFC1-286C-4214-9637-FCADA21C62B0}" srcOrd="0" destOrd="4" presId="urn:microsoft.com/office/officeart/2005/8/layout/process3"/>
    <dgm:cxn modelId="{9B8C26D4-D13E-4BE1-A34F-9171F7B8A02F}" srcId="{64E6B2F8-2F6A-48A7-A4F0-21A8D8068EA3}" destId="{A5EAC481-17BA-4E3B-BA17-D8D4304633DB}" srcOrd="1" destOrd="0" parTransId="{D0E92AAC-753A-46B6-B015-6DED55A6F95F}" sibTransId="{E7537B15-A5AF-42DF-9708-CE6D73FAF4C8}"/>
    <dgm:cxn modelId="{DFEDC78C-D9E8-42F1-B7B6-33DA3B69267D}" type="presOf" srcId="{B67C6BEC-085F-4A97-BADF-8F51114C87E5}" destId="{E3272A6D-EA23-468B-A2D0-27298E2E95F7}" srcOrd="0" destOrd="0" presId="urn:microsoft.com/office/officeart/2005/8/layout/process3"/>
    <dgm:cxn modelId="{122ECF69-35F6-45B1-9A6F-FD7834861D1C}" type="presOf" srcId="{779EBB3D-E207-4191-9035-D30D539C3310}" destId="{3B6CBA2B-EF2B-4C31-AE9D-3B6A558653AA}" srcOrd="1" destOrd="0" presId="urn:microsoft.com/office/officeart/2005/8/layout/process3"/>
    <dgm:cxn modelId="{B54F6FC7-CCEE-409D-A890-63A51D4C50D2}" type="presOf" srcId="{B28CAB72-E05E-4258-AA90-D7FE0969F5D6}" destId="{1DBFD2C2-DA43-44FA-82DB-CFD858F4822C}" srcOrd="0" destOrd="0" presId="urn:microsoft.com/office/officeart/2005/8/layout/process3"/>
    <dgm:cxn modelId="{2A3A83F5-72C9-486F-AE49-E5B0DA75C033}" type="presOf" srcId="{99A3F8EE-77D1-4B7A-8780-6E8AA17F3CEC}" destId="{E620B54E-B90B-4A65-A2AE-29213B34DDBF}" srcOrd="0" destOrd="0" presId="urn:microsoft.com/office/officeart/2005/8/layout/process3"/>
    <dgm:cxn modelId="{414E3BF6-3ACA-4BA8-A10C-1F6A842FFD00}" type="presOf" srcId="{64E6B2F8-2F6A-48A7-A4F0-21A8D8068EA3}" destId="{57D0F2E2-20C2-4A52-B41B-112D1D6701CA}" srcOrd="0" destOrd="0" presId="urn:microsoft.com/office/officeart/2005/8/layout/process3"/>
    <dgm:cxn modelId="{EC0B6E19-00B4-4095-951A-629321E25D75}" type="presOf" srcId="{B72B877A-F9F1-4EA2-AAF6-81B3E03FFDC2}" destId="{4DC1CFC1-286C-4214-9637-FCADA21C62B0}" srcOrd="0" destOrd="5" presId="urn:microsoft.com/office/officeart/2005/8/layout/process3"/>
    <dgm:cxn modelId="{A7893100-D0C5-4EA4-8C50-EEAD1249C0BF}" type="presOf" srcId="{9BB0492A-489A-423F-BD41-B6BC0800011F}" destId="{1208A7BE-3C96-4D5B-883B-D7133ADE40F1}" srcOrd="1" destOrd="0" presId="urn:microsoft.com/office/officeart/2005/8/layout/process3"/>
    <dgm:cxn modelId="{A74FFCAF-8918-4FE3-937E-3996AB1754A2}" type="presOf" srcId="{6C9BF7DA-B15C-4E62-8DA3-C322F4D9F73E}" destId="{E3272A6D-EA23-468B-A2D0-27298E2E95F7}" srcOrd="0" destOrd="1" presId="urn:microsoft.com/office/officeart/2005/8/layout/process3"/>
    <dgm:cxn modelId="{24ACD3E7-8A12-4F0F-8020-1C13360CE70D}" type="presOf" srcId="{714A1216-0B75-4DC1-AA52-65984F0012CE}" destId="{D252F813-B050-4E2C-B9E0-675CC87D0C64}" srcOrd="1" destOrd="0" presId="urn:microsoft.com/office/officeart/2005/8/layout/process3"/>
    <dgm:cxn modelId="{2D7802BE-8C75-43A8-99FA-62BA5A84C232}" type="presOf" srcId="{3ED490E2-65F1-4AA3-AC7E-FA3D0101ED71}" destId="{4DC1CFC1-286C-4214-9637-FCADA21C62B0}" srcOrd="0" destOrd="3" presId="urn:microsoft.com/office/officeart/2005/8/layout/process3"/>
    <dgm:cxn modelId="{CC90641C-FA85-4452-AA41-740742B80842}" type="presOf" srcId="{E7537B15-A5AF-42DF-9708-CE6D73FAF4C8}" destId="{C2EC32D0-1A80-46D7-89AF-31F05349F132}" srcOrd="0" destOrd="0" presId="urn:microsoft.com/office/officeart/2005/8/layout/process3"/>
    <dgm:cxn modelId="{3D44856E-4E36-4427-A3C6-F5FE305DE6A5}" type="presOf" srcId="{99A3F8EE-77D1-4B7A-8780-6E8AA17F3CEC}" destId="{4699C0DA-9072-453E-97E5-7EE00638A501}" srcOrd="1" destOrd="0" presId="urn:microsoft.com/office/officeart/2005/8/layout/process3"/>
    <dgm:cxn modelId="{66A2667D-108A-4DB6-A95F-2E0B46C31941}" type="presOf" srcId="{08BB170C-6722-457F-B675-C88DC077D466}" destId="{4DC1CFC1-286C-4214-9637-FCADA21C62B0}" srcOrd="0" destOrd="0" presId="urn:microsoft.com/office/officeart/2005/8/layout/process3"/>
    <dgm:cxn modelId="{2988DBC2-5AD7-49E8-AD9C-EEE1CEF4D475}" srcId="{19C8D739-36C6-444D-8B5E-9F1F08E71855}" destId="{6C9BF7DA-B15C-4E62-8DA3-C322F4D9F73E}" srcOrd="1" destOrd="0" parTransId="{A2538BED-8ADF-42C7-A8E5-52365DB90177}" sibTransId="{D2739EFB-CC50-4D9A-BE14-DA6172544E4A}"/>
    <dgm:cxn modelId="{4D07333A-22B1-4AEF-96F5-4D5C684E3830}" type="presOf" srcId="{39CD400E-04F5-4BC1-8D9E-60DC2155D85B}" destId="{4EC4CCF4-D795-49AB-9A41-F6415BADE206}" srcOrd="0" destOrd="0" presId="urn:microsoft.com/office/officeart/2005/8/layout/process3"/>
    <dgm:cxn modelId="{74F99916-5781-48A9-B4EB-D1C0CFC5A67C}" type="presOf" srcId="{99A0F5DA-5FB9-48FB-B1CE-49700810BAF4}" destId="{4EC4CCF4-D795-49AB-9A41-F6415BADE206}" srcOrd="0" destOrd="4" presId="urn:microsoft.com/office/officeart/2005/8/layout/process3"/>
    <dgm:cxn modelId="{57216BB5-7BAE-4442-818E-26B5FD383194}" srcId="{9BB0492A-489A-423F-BD41-B6BC0800011F}" destId="{C5766918-E621-4439-BC50-F608F660CFB3}" srcOrd="1" destOrd="0" parTransId="{00D15676-9104-4733-8190-411EA5BCDF40}" sibTransId="{52D49EAB-8A2F-4FB5-876E-97B7862E5F54}"/>
    <dgm:cxn modelId="{7C5737CE-5ACA-4B59-ADCE-7997B8B5572E}" type="presOf" srcId="{B81DA217-D9CD-46D6-A035-231F83CC5EDF}" destId="{4DC1CFC1-286C-4214-9637-FCADA21C62B0}" srcOrd="0" destOrd="2" presId="urn:microsoft.com/office/officeart/2005/8/layout/process3"/>
    <dgm:cxn modelId="{7EF244C9-2791-4A22-90DB-85DD4830DB09}" srcId="{A5EAC481-17BA-4E3B-BA17-D8D4304633DB}" destId="{CF5E0C0B-F640-431A-B298-7F9E04E98B26}" srcOrd="2" destOrd="0" parTransId="{1F5A0DBE-C162-4B56-B475-4B13ACDB3865}" sibTransId="{4AC71104-FC90-4C8A-809F-234B94FD88AD}"/>
    <dgm:cxn modelId="{89AAE457-79CF-4569-9D4D-E8B25343F57D}" srcId="{19C8D739-36C6-444D-8B5E-9F1F08E71855}" destId="{B67C6BEC-085F-4A97-BADF-8F51114C87E5}" srcOrd="0" destOrd="0" parTransId="{8EAD012A-DF70-4EC6-9E0E-2BC2DE41B742}" sibTransId="{3D607811-7CDE-4419-9FD5-467AF50F2D47}"/>
    <dgm:cxn modelId="{D5BB495C-C3D1-4DFD-AA87-FBF62030BB1A}" srcId="{9BB0492A-489A-423F-BD41-B6BC0800011F}" destId="{3ED490E2-65F1-4AA3-AC7E-FA3D0101ED71}" srcOrd="3" destOrd="0" parTransId="{3FFDDDFD-23CB-47A0-AB27-6A52FA678BFF}" sibTransId="{2A542033-A411-4A85-9476-061CE1133FF9}"/>
    <dgm:cxn modelId="{879EE16B-C896-400A-BC61-6F3A67922380}" type="presOf" srcId="{CF5E0C0B-F640-431A-B298-7F9E04E98B26}" destId="{4EC4CCF4-D795-49AB-9A41-F6415BADE206}" srcOrd="0" destOrd="2" presId="urn:microsoft.com/office/officeart/2005/8/layout/process3"/>
    <dgm:cxn modelId="{928B9EB2-49C4-47C9-BFD4-7089739C9CCF}" type="presOf" srcId="{E7537B15-A5AF-42DF-9708-CE6D73FAF4C8}" destId="{7325C317-6374-4869-A2EC-C68E0FFBC9D1}" srcOrd="1" destOrd="0" presId="urn:microsoft.com/office/officeart/2005/8/layout/process3"/>
    <dgm:cxn modelId="{1052BFDB-7499-402A-8959-B3C7F33C57A7}" srcId="{9BB0492A-489A-423F-BD41-B6BC0800011F}" destId="{08BB170C-6722-457F-B675-C88DC077D466}" srcOrd="0" destOrd="0" parTransId="{CD49BEC2-5C9C-4CBA-BB15-EC26652E20BE}" sibTransId="{88C53994-34C1-4926-AA9A-0967D88279FA}"/>
    <dgm:cxn modelId="{E7756A6E-8284-439A-B83F-3346339AF576}" type="presOf" srcId="{E185FC96-0449-4232-8993-4A1040257927}" destId="{4EC4CCF4-D795-49AB-9A41-F6415BADE206}" srcOrd="0" destOrd="1" presId="urn:microsoft.com/office/officeart/2005/8/layout/process3"/>
    <dgm:cxn modelId="{7CE2D2B8-27AC-461E-8B2F-179F3ABE46BD}" type="presOf" srcId="{A5EAC481-17BA-4E3B-BA17-D8D4304633DB}" destId="{D8272176-1902-4B1C-A828-9665C658AEDE}" srcOrd="1" destOrd="0" presId="urn:microsoft.com/office/officeart/2005/8/layout/process3"/>
    <dgm:cxn modelId="{F728ED7D-730F-43F1-A352-D85A0B46AC56}" srcId="{64E6B2F8-2F6A-48A7-A4F0-21A8D8068EA3}" destId="{19C8D739-36C6-444D-8B5E-9F1F08E71855}" srcOrd="2" destOrd="0" parTransId="{C38D60E7-A9A0-4D04-A947-FF90B607EA60}" sibTransId="{779EBB3D-E207-4191-9035-D30D539C3310}"/>
    <dgm:cxn modelId="{DEECF2B9-15D3-4288-BB7C-24CB84BE5B30}" srcId="{64E6B2F8-2F6A-48A7-A4F0-21A8D8068EA3}" destId="{9BB0492A-489A-423F-BD41-B6BC0800011F}" srcOrd="0" destOrd="0" parTransId="{6DD57D03-2882-4A12-BDF3-18F2722D0E7B}" sibTransId="{99A3F8EE-77D1-4B7A-8780-6E8AA17F3CEC}"/>
    <dgm:cxn modelId="{4E031851-9EEC-4DB5-B938-D3BD4AD7E8A4}" srcId="{64E6B2F8-2F6A-48A7-A4F0-21A8D8068EA3}" destId="{714A1216-0B75-4DC1-AA52-65984F0012CE}" srcOrd="3" destOrd="0" parTransId="{7C9B11B5-0547-45E8-A056-E40BE35A3857}" sibTransId="{6144ED23-F622-4F08-BCE2-1CDA7193B2E4}"/>
    <dgm:cxn modelId="{E8F5EB3C-91B8-4A92-B173-BD7BFB8BF6BA}" srcId="{9BB0492A-489A-423F-BD41-B6BC0800011F}" destId="{B81DA217-D9CD-46D6-A035-231F83CC5EDF}" srcOrd="2" destOrd="0" parTransId="{D99FB123-308A-4427-AA11-CC495AF86008}" sibTransId="{47F72B00-FD26-46A4-BA80-B21FD1D06BF4}"/>
    <dgm:cxn modelId="{98DC9AB6-7225-488B-9601-F846856D7C51}" srcId="{A5EAC481-17BA-4E3B-BA17-D8D4304633DB}" destId="{39CD400E-04F5-4BC1-8D9E-60DC2155D85B}" srcOrd="0" destOrd="0" parTransId="{D4512910-1A67-4140-B858-AD6F8E343FBC}" sibTransId="{EB511743-BC7B-456D-A994-0AF057C27E41}"/>
    <dgm:cxn modelId="{D3662A98-D5F0-47A1-AB4F-287887EE7DFF}" type="presOf" srcId="{19C8D739-36C6-444D-8B5E-9F1F08E71855}" destId="{24F6A710-BB2F-4047-9779-97F4C8683538}" srcOrd="0" destOrd="0" presId="urn:microsoft.com/office/officeart/2005/8/layout/process3"/>
    <dgm:cxn modelId="{7611592E-DC5C-4B2F-B148-24093886F3C5}" srcId="{714A1216-0B75-4DC1-AA52-65984F0012CE}" destId="{D90130F6-34F5-4CFD-B0CB-7B8680D2CF0A}" srcOrd="1" destOrd="0" parTransId="{7B7DBCE5-97CB-4F49-BE21-4281E20B9DEB}" sibTransId="{61DED546-FABF-482A-B560-A7F69399D77A}"/>
    <dgm:cxn modelId="{9BA07460-7D65-43D0-B9C2-F13D9C3B5368}" srcId="{A5EAC481-17BA-4E3B-BA17-D8D4304633DB}" destId="{E185FC96-0449-4232-8993-4A1040257927}" srcOrd="1" destOrd="0" parTransId="{375DB8A4-4C28-4B5E-8830-DA17CB8167EA}" sibTransId="{D6047D7F-D2DF-4F6C-BB39-B5BA8048A5D6}"/>
    <dgm:cxn modelId="{6695566B-3A83-4BEA-9D51-06C76AD9DA92}" type="presOf" srcId="{779EBB3D-E207-4191-9035-D30D539C3310}" destId="{A55C8A8B-BE81-4CC3-BEA8-D63FCFFEBB48}" srcOrd="0" destOrd="0" presId="urn:microsoft.com/office/officeart/2005/8/layout/process3"/>
    <dgm:cxn modelId="{26B954EC-3DC4-4304-B6C3-C885043B9088}" type="presOf" srcId="{19C8D739-36C6-444D-8B5E-9F1F08E71855}" destId="{AD45FD43-D7A2-4B46-8744-674931B4E52C}" srcOrd="1" destOrd="0" presId="urn:microsoft.com/office/officeart/2005/8/layout/process3"/>
    <dgm:cxn modelId="{B472BCCD-5BD2-4D80-ABAA-BBD87717B854}" srcId="{9BB0492A-489A-423F-BD41-B6BC0800011F}" destId="{E3A28667-8E80-4A70-81A1-80F19A26F276}" srcOrd="4" destOrd="0" parTransId="{2EA4E001-3EC5-448D-8A78-94C78DEB0F4F}" sibTransId="{51EC7791-0860-4E7B-B32B-D43CA6035699}"/>
    <dgm:cxn modelId="{5162E656-43F8-4C0B-B297-1A0EA241E5B6}" type="presOf" srcId="{3763D0BC-1D69-43EE-A8D6-17383CE95B6F}" destId="{4EC4CCF4-D795-49AB-9A41-F6415BADE206}" srcOrd="0" destOrd="3" presId="urn:microsoft.com/office/officeart/2005/8/layout/process3"/>
    <dgm:cxn modelId="{274B7685-45F1-45EC-9C43-A9E59DEAF46A}" type="presOf" srcId="{A5EAC481-17BA-4E3B-BA17-D8D4304633DB}" destId="{BDB65A4E-C813-4F8E-B210-8EB6B854E2FA}" srcOrd="0" destOrd="0" presId="urn:microsoft.com/office/officeart/2005/8/layout/process3"/>
    <dgm:cxn modelId="{2A8DFEE8-E612-4E4C-8250-530335AB8A7D}" type="presOf" srcId="{714A1216-0B75-4DC1-AA52-65984F0012CE}" destId="{B902A6A8-1381-4913-8B21-509FC6F7AC85}" srcOrd="0" destOrd="0" presId="urn:microsoft.com/office/officeart/2005/8/layout/process3"/>
    <dgm:cxn modelId="{30FDFE60-50DD-4B27-A554-D7137F0720AF}" type="presOf" srcId="{9BB0492A-489A-423F-BD41-B6BC0800011F}" destId="{6B12352F-FDEC-43E3-8DD5-860459C409FF}" srcOrd="0" destOrd="0" presId="urn:microsoft.com/office/officeart/2005/8/layout/process3"/>
    <dgm:cxn modelId="{BB0CF604-9A69-4C76-9B54-85827767FA10}" srcId="{A5EAC481-17BA-4E3B-BA17-D8D4304633DB}" destId="{99A0F5DA-5FB9-48FB-B1CE-49700810BAF4}" srcOrd="4" destOrd="0" parTransId="{519E4F2B-7B3F-46A1-B327-45E4EBAF0737}" sibTransId="{488A2BB4-2029-48FD-850A-EE260B2C55E0}"/>
    <dgm:cxn modelId="{FA33C4F3-7E95-4ACD-B2B4-FA0AE790D213}" type="presOf" srcId="{C5766918-E621-4439-BC50-F608F660CFB3}" destId="{4DC1CFC1-286C-4214-9637-FCADA21C62B0}" srcOrd="0" destOrd="1" presId="urn:microsoft.com/office/officeart/2005/8/layout/process3"/>
    <dgm:cxn modelId="{72A89533-4345-4B0E-BBC1-1020CBF03B67}" type="presOf" srcId="{D90130F6-34F5-4CFD-B0CB-7B8680D2CF0A}" destId="{1DBFD2C2-DA43-44FA-82DB-CFD858F4822C}" srcOrd="0" destOrd="1" presId="urn:microsoft.com/office/officeart/2005/8/layout/process3"/>
    <dgm:cxn modelId="{D56DF05E-3DEB-4A93-BCFE-44D04F45B92F}" type="presParOf" srcId="{57D0F2E2-20C2-4A52-B41B-112D1D6701CA}" destId="{EB48B32B-9D78-4EAC-906B-52744B16D811}" srcOrd="0" destOrd="0" presId="urn:microsoft.com/office/officeart/2005/8/layout/process3"/>
    <dgm:cxn modelId="{830E9509-3592-4FDE-97E0-474BC7041728}" type="presParOf" srcId="{EB48B32B-9D78-4EAC-906B-52744B16D811}" destId="{6B12352F-FDEC-43E3-8DD5-860459C409FF}" srcOrd="0" destOrd="0" presId="urn:microsoft.com/office/officeart/2005/8/layout/process3"/>
    <dgm:cxn modelId="{B62290F8-50AF-44E1-A1C8-E6ED0702A1DE}" type="presParOf" srcId="{EB48B32B-9D78-4EAC-906B-52744B16D811}" destId="{1208A7BE-3C96-4D5B-883B-D7133ADE40F1}" srcOrd="1" destOrd="0" presId="urn:microsoft.com/office/officeart/2005/8/layout/process3"/>
    <dgm:cxn modelId="{877AFA13-8EF4-4997-B2E1-9C0CAF588C05}" type="presParOf" srcId="{EB48B32B-9D78-4EAC-906B-52744B16D811}" destId="{4DC1CFC1-286C-4214-9637-FCADA21C62B0}" srcOrd="2" destOrd="0" presId="urn:microsoft.com/office/officeart/2005/8/layout/process3"/>
    <dgm:cxn modelId="{1000EE1B-AEB3-4B78-83CA-FAAE04B17AEB}" type="presParOf" srcId="{57D0F2E2-20C2-4A52-B41B-112D1D6701CA}" destId="{E620B54E-B90B-4A65-A2AE-29213B34DDBF}" srcOrd="1" destOrd="0" presId="urn:microsoft.com/office/officeart/2005/8/layout/process3"/>
    <dgm:cxn modelId="{CF066ED0-1548-4C07-B6F9-D9B7A5318690}" type="presParOf" srcId="{E620B54E-B90B-4A65-A2AE-29213B34DDBF}" destId="{4699C0DA-9072-453E-97E5-7EE00638A501}" srcOrd="0" destOrd="0" presId="urn:microsoft.com/office/officeart/2005/8/layout/process3"/>
    <dgm:cxn modelId="{F93C45B9-4814-4A70-85BC-4FBD8CB6F019}" type="presParOf" srcId="{57D0F2E2-20C2-4A52-B41B-112D1D6701CA}" destId="{A4AA0AE4-1DDD-4720-A42D-2876F2CCC4D5}" srcOrd="2" destOrd="0" presId="urn:microsoft.com/office/officeart/2005/8/layout/process3"/>
    <dgm:cxn modelId="{4A2BE4CF-AA5B-432A-AA95-FE1B11B8B351}" type="presParOf" srcId="{A4AA0AE4-1DDD-4720-A42D-2876F2CCC4D5}" destId="{BDB65A4E-C813-4F8E-B210-8EB6B854E2FA}" srcOrd="0" destOrd="0" presId="urn:microsoft.com/office/officeart/2005/8/layout/process3"/>
    <dgm:cxn modelId="{30F4F284-B305-4072-A041-3125E7C7D0DB}" type="presParOf" srcId="{A4AA0AE4-1DDD-4720-A42D-2876F2CCC4D5}" destId="{D8272176-1902-4B1C-A828-9665C658AEDE}" srcOrd="1" destOrd="0" presId="urn:microsoft.com/office/officeart/2005/8/layout/process3"/>
    <dgm:cxn modelId="{9205F92C-67EF-4DAA-94CA-CBB18FF00205}" type="presParOf" srcId="{A4AA0AE4-1DDD-4720-A42D-2876F2CCC4D5}" destId="{4EC4CCF4-D795-49AB-9A41-F6415BADE206}" srcOrd="2" destOrd="0" presId="urn:microsoft.com/office/officeart/2005/8/layout/process3"/>
    <dgm:cxn modelId="{8451455D-66C5-4A81-A0B4-400DF9147149}" type="presParOf" srcId="{57D0F2E2-20C2-4A52-B41B-112D1D6701CA}" destId="{C2EC32D0-1A80-46D7-89AF-31F05349F132}" srcOrd="3" destOrd="0" presId="urn:microsoft.com/office/officeart/2005/8/layout/process3"/>
    <dgm:cxn modelId="{8687BA63-7965-447B-90E7-FCBD153CC79D}" type="presParOf" srcId="{C2EC32D0-1A80-46D7-89AF-31F05349F132}" destId="{7325C317-6374-4869-A2EC-C68E0FFBC9D1}" srcOrd="0" destOrd="0" presId="urn:microsoft.com/office/officeart/2005/8/layout/process3"/>
    <dgm:cxn modelId="{366C2C9B-C9E7-4C64-8AAC-34F12CAE84E3}" type="presParOf" srcId="{57D0F2E2-20C2-4A52-B41B-112D1D6701CA}" destId="{2DDC2CA3-9A77-43DE-9CE6-D1E48C2585B2}" srcOrd="4" destOrd="0" presId="urn:microsoft.com/office/officeart/2005/8/layout/process3"/>
    <dgm:cxn modelId="{7B825BC7-C371-4DF8-9C52-A6772FE2F77C}" type="presParOf" srcId="{2DDC2CA3-9A77-43DE-9CE6-D1E48C2585B2}" destId="{24F6A710-BB2F-4047-9779-97F4C8683538}" srcOrd="0" destOrd="0" presId="urn:microsoft.com/office/officeart/2005/8/layout/process3"/>
    <dgm:cxn modelId="{9FE9CDB2-39B2-45B6-8840-9D5EEA2601AF}" type="presParOf" srcId="{2DDC2CA3-9A77-43DE-9CE6-D1E48C2585B2}" destId="{AD45FD43-D7A2-4B46-8744-674931B4E52C}" srcOrd="1" destOrd="0" presId="urn:microsoft.com/office/officeart/2005/8/layout/process3"/>
    <dgm:cxn modelId="{4625FCA3-0536-4E34-A665-D46104FF7916}" type="presParOf" srcId="{2DDC2CA3-9A77-43DE-9CE6-D1E48C2585B2}" destId="{E3272A6D-EA23-468B-A2D0-27298E2E95F7}" srcOrd="2" destOrd="0" presId="urn:microsoft.com/office/officeart/2005/8/layout/process3"/>
    <dgm:cxn modelId="{B9E7081E-6D2E-41ED-85AB-CA0E824C6444}" type="presParOf" srcId="{57D0F2E2-20C2-4A52-B41B-112D1D6701CA}" destId="{A55C8A8B-BE81-4CC3-BEA8-D63FCFFEBB48}" srcOrd="5" destOrd="0" presId="urn:microsoft.com/office/officeart/2005/8/layout/process3"/>
    <dgm:cxn modelId="{330573C2-B29B-4ACF-80DE-07497B23B604}" type="presParOf" srcId="{A55C8A8B-BE81-4CC3-BEA8-D63FCFFEBB48}" destId="{3B6CBA2B-EF2B-4C31-AE9D-3B6A558653AA}" srcOrd="0" destOrd="0" presId="urn:microsoft.com/office/officeart/2005/8/layout/process3"/>
    <dgm:cxn modelId="{C9ED6F8E-1222-4B32-9886-B86E9EE31A44}" type="presParOf" srcId="{57D0F2E2-20C2-4A52-B41B-112D1D6701CA}" destId="{D810449F-0608-4894-BF50-09096CBCCB41}" srcOrd="6" destOrd="0" presId="urn:microsoft.com/office/officeart/2005/8/layout/process3"/>
    <dgm:cxn modelId="{AFAD76FB-B895-43E1-996D-1A5C48CE37D0}" type="presParOf" srcId="{D810449F-0608-4894-BF50-09096CBCCB41}" destId="{B902A6A8-1381-4913-8B21-509FC6F7AC85}" srcOrd="0" destOrd="0" presId="urn:microsoft.com/office/officeart/2005/8/layout/process3"/>
    <dgm:cxn modelId="{466EA27B-40D1-45A9-B0F3-69CB8D826DF6}" type="presParOf" srcId="{D810449F-0608-4894-BF50-09096CBCCB41}" destId="{D252F813-B050-4E2C-B9E0-675CC87D0C64}" srcOrd="1" destOrd="0" presId="urn:microsoft.com/office/officeart/2005/8/layout/process3"/>
    <dgm:cxn modelId="{68A30976-5372-4686-A279-D469B0B75FA5}" type="presParOf" srcId="{D810449F-0608-4894-BF50-09096CBCCB41}" destId="{1DBFD2C2-DA43-44FA-82DB-CFD858F482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A6B83-98AB-490C-80B4-3B0CD55EA6C5}">
      <dsp:nvSpPr>
        <dsp:cNvPr id="0" name=""/>
        <dsp:cNvSpPr/>
      </dsp:nvSpPr>
      <dsp:spPr>
        <a:xfrm>
          <a:off x="866887" y="0"/>
          <a:ext cx="9824721" cy="328108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3BBF7-DED2-41B0-B69B-C31E26D3E0A5}">
      <dsp:nvSpPr>
        <dsp:cNvPr id="0" name=""/>
        <dsp:cNvSpPr/>
      </dsp:nvSpPr>
      <dsp:spPr>
        <a:xfrm>
          <a:off x="3289" y="984324"/>
          <a:ext cx="3314151" cy="13124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시흥시 지역민의 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다양성에 대한 이해 </a:t>
          </a:r>
          <a:endParaRPr lang="ko-KR" altLang="en-US" sz="2200" kern="1200" dirty="0"/>
        </a:p>
      </dsp:txBody>
      <dsp:txXfrm>
        <a:off x="67357" y="1048392"/>
        <a:ext cx="3186015" cy="1184296"/>
      </dsp:txXfrm>
    </dsp:sp>
    <dsp:sp modelId="{CC2862D8-3FFC-4C99-9346-D275C3F94F2D}">
      <dsp:nvSpPr>
        <dsp:cNvPr id="0" name=""/>
        <dsp:cNvSpPr/>
      </dsp:nvSpPr>
      <dsp:spPr>
        <a:xfrm>
          <a:off x="3849087" y="984324"/>
          <a:ext cx="3524077" cy="131243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지역민이 당면한 </a:t>
          </a: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이슈와 문제점 파악</a:t>
          </a:r>
          <a:endParaRPr lang="ko-KR" altLang="en-US" sz="2200" kern="1200" dirty="0"/>
        </a:p>
      </dsp:txBody>
      <dsp:txXfrm>
        <a:off x="3913155" y="1048392"/>
        <a:ext cx="3395941" cy="1184296"/>
      </dsp:txXfrm>
    </dsp:sp>
    <dsp:sp modelId="{E609FFF0-6FFB-4692-9B2E-80BE5CCAA33D}">
      <dsp:nvSpPr>
        <dsp:cNvPr id="0" name=""/>
        <dsp:cNvSpPr/>
      </dsp:nvSpPr>
      <dsp:spPr>
        <a:xfrm>
          <a:off x="7904809" y="984324"/>
          <a:ext cx="3650396" cy="131243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문제 해결을 위한 커뮤니케이션 방식 </a:t>
          </a:r>
          <a:r>
            <a:rPr lang="ko-KR" altLang="en-US" sz="2200" kern="1200" dirty="0" smtClean="0"/>
            <a:t>제안</a:t>
          </a:r>
          <a:endParaRPr lang="ko-KR" altLang="en-US" sz="2200" kern="1200" dirty="0"/>
        </a:p>
      </dsp:txBody>
      <dsp:txXfrm>
        <a:off x="7968877" y="1048392"/>
        <a:ext cx="3522260" cy="118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C439-850D-411D-ACA1-EF3EE8F1C916}">
      <dsp:nvSpPr>
        <dsp:cNvPr id="0" name=""/>
        <dsp:cNvSpPr/>
      </dsp:nvSpPr>
      <dsp:spPr>
        <a:xfrm>
          <a:off x="5372" y="994434"/>
          <a:ext cx="3127474" cy="12509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 </a:t>
          </a:r>
        </a:p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for</a:t>
          </a:r>
          <a:endParaRPr lang="ko-KR" altLang="en-US" sz="3400" kern="1200" dirty="0"/>
        </a:p>
      </dsp:txBody>
      <dsp:txXfrm>
        <a:off x="630867" y="994434"/>
        <a:ext cx="1876485" cy="1250989"/>
      </dsp:txXfrm>
    </dsp:sp>
    <dsp:sp modelId="{981EE240-C9B5-4A87-8E28-0FFAC4842B52}">
      <dsp:nvSpPr>
        <dsp:cNvPr id="0" name=""/>
        <dsp:cNvSpPr/>
      </dsp:nvSpPr>
      <dsp:spPr>
        <a:xfrm>
          <a:off x="2820099" y="994434"/>
          <a:ext cx="3127474" cy="1250989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 </a:t>
          </a:r>
        </a:p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through</a:t>
          </a:r>
          <a:endParaRPr lang="ko-KR" altLang="en-US" sz="3400" kern="1200" dirty="0"/>
        </a:p>
      </dsp:txBody>
      <dsp:txXfrm>
        <a:off x="3445594" y="994434"/>
        <a:ext cx="1876485" cy="1250989"/>
      </dsp:txXfrm>
    </dsp:sp>
    <dsp:sp modelId="{F9F1E6B3-56C3-4FAF-B1A9-53332EF1CAC5}">
      <dsp:nvSpPr>
        <dsp:cNvPr id="0" name=""/>
        <dsp:cNvSpPr/>
      </dsp:nvSpPr>
      <dsp:spPr>
        <a:xfrm>
          <a:off x="5634826" y="994434"/>
          <a:ext cx="3127474" cy="1250989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 </a:t>
          </a:r>
        </a:p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an issue</a:t>
          </a:r>
          <a:endParaRPr lang="ko-KR" altLang="en-US" sz="3400" kern="1200" dirty="0"/>
        </a:p>
      </dsp:txBody>
      <dsp:txXfrm>
        <a:off x="6260321" y="994434"/>
        <a:ext cx="1876485" cy="1250989"/>
      </dsp:txXfrm>
    </dsp:sp>
    <dsp:sp modelId="{F48142CC-5E73-4DA5-820C-9B0127325AD5}">
      <dsp:nvSpPr>
        <dsp:cNvPr id="0" name=""/>
        <dsp:cNvSpPr/>
      </dsp:nvSpPr>
      <dsp:spPr>
        <a:xfrm>
          <a:off x="8449553" y="994434"/>
          <a:ext cx="3127474" cy="125098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 a solution</a:t>
          </a:r>
          <a:endParaRPr lang="ko-KR" altLang="en-US" sz="3400" kern="1200" dirty="0"/>
        </a:p>
      </dsp:txBody>
      <dsp:txXfrm>
        <a:off x="9075048" y="994434"/>
        <a:ext cx="1876485" cy="1250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8A7BE-3C96-4D5B-883B-D7133ADE40F1}">
      <dsp:nvSpPr>
        <dsp:cNvPr id="0" name=""/>
        <dsp:cNvSpPr/>
      </dsp:nvSpPr>
      <dsp:spPr>
        <a:xfrm>
          <a:off x="1487" y="562346"/>
          <a:ext cx="1869715" cy="56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Search for</a:t>
          </a:r>
          <a:endParaRPr lang="ko-KR" altLang="en-US" sz="1300" kern="1200" dirty="0"/>
        </a:p>
      </dsp:txBody>
      <dsp:txXfrm>
        <a:off x="1487" y="562346"/>
        <a:ext cx="1869715" cy="374400"/>
      </dsp:txXfrm>
    </dsp:sp>
    <dsp:sp modelId="{4DC1CFC1-286C-4214-9637-FCADA21C62B0}">
      <dsp:nvSpPr>
        <dsp:cNvPr id="0" name=""/>
        <dsp:cNvSpPr/>
      </dsp:nvSpPr>
      <dsp:spPr>
        <a:xfrm>
          <a:off x="384441" y="936747"/>
          <a:ext cx="1869715" cy="48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시흥시의 인적 구성 에 대한 이해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직업 구성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이주민 및 다문화 가정 현황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세대 별 구성 등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‘</a:t>
          </a:r>
          <a:r>
            <a:rPr lang="ko-KR" altLang="en-US" sz="1300" kern="1200" dirty="0" smtClean="0"/>
            <a:t>누가</a:t>
          </a:r>
          <a:r>
            <a:rPr lang="en-US" altLang="ko-KR" sz="1300" kern="1200" dirty="0" smtClean="0"/>
            <a:t>‘ </a:t>
          </a:r>
          <a:r>
            <a:rPr lang="ko-KR" altLang="en-US" sz="1300" kern="1200" dirty="0" smtClean="0"/>
            <a:t>시흥시를 구성하고 있는가를 구체적으로 파악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분석 대상 선정</a:t>
          </a:r>
          <a:endParaRPr lang="ko-KR" altLang="en-US" sz="1300" kern="1200" dirty="0"/>
        </a:p>
      </dsp:txBody>
      <dsp:txXfrm>
        <a:off x="439203" y="991509"/>
        <a:ext cx="1760191" cy="4757676"/>
      </dsp:txXfrm>
    </dsp:sp>
    <dsp:sp modelId="{E620B54E-B90B-4A65-A2AE-29213B34DDBF}">
      <dsp:nvSpPr>
        <dsp:cNvPr id="0" name=""/>
        <dsp:cNvSpPr/>
      </dsp:nvSpPr>
      <dsp:spPr>
        <a:xfrm>
          <a:off x="2154645" y="516794"/>
          <a:ext cx="600897" cy="4655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154645" y="609895"/>
        <a:ext cx="461246" cy="279303"/>
      </dsp:txXfrm>
    </dsp:sp>
    <dsp:sp modelId="{D8272176-1902-4B1C-A828-9665C658AEDE}">
      <dsp:nvSpPr>
        <dsp:cNvPr id="0" name=""/>
        <dsp:cNvSpPr/>
      </dsp:nvSpPr>
      <dsp:spPr>
        <a:xfrm>
          <a:off x="3004972" y="562346"/>
          <a:ext cx="1869715" cy="561600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Search through</a:t>
          </a:r>
          <a:endParaRPr lang="ko-KR" altLang="en-US" sz="1300" kern="1200" dirty="0"/>
        </a:p>
      </dsp:txBody>
      <dsp:txXfrm>
        <a:off x="3004972" y="562346"/>
        <a:ext cx="1869715" cy="374400"/>
      </dsp:txXfrm>
    </dsp:sp>
    <dsp:sp modelId="{4EC4CCF4-D795-49AB-9A41-F6415BADE206}">
      <dsp:nvSpPr>
        <dsp:cNvPr id="0" name=""/>
        <dsp:cNvSpPr/>
      </dsp:nvSpPr>
      <dsp:spPr>
        <a:xfrm>
          <a:off x="3387926" y="936747"/>
          <a:ext cx="1869715" cy="48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시흥시 공공기관 및 각종 기관 사이트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인터넷 자료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보고서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기관 관계자 및 당사자 접촉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 분석 대상 집단에 대해 구체적으로 살펴볼 수 있는 다양한 자원을 활용해 분석</a:t>
          </a:r>
          <a:endParaRPr lang="ko-KR" altLang="en-US" sz="1300" kern="1200" dirty="0"/>
        </a:p>
      </dsp:txBody>
      <dsp:txXfrm>
        <a:off x="3442688" y="991509"/>
        <a:ext cx="1760191" cy="4757676"/>
      </dsp:txXfrm>
    </dsp:sp>
    <dsp:sp modelId="{C2EC32D0-1A80-46D7-89AF-31F05349F132}">
      <dsp:nvSpPr>
        <dsp:cNvPr id="0" name=""/>
        <dsp:cNvSpPr/>
      </dsp:nvSpPr>
      <dsp:spPr>
        <a:xfrm>
          <a:off x="5158130" y="516794"/>
          <a:ext cx="600897" cy="4655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158130" y="609895"/>
        <a:ext cx="461246" cy="279303"/>
      </dsp:txXfrm>
    </dsp:sp>
    <dsp:sp modelId="{AD45FD43-D7A2-4B46-8744-674931B4E52C}">
      <dsp:nvSpPr>
        <dsp:cNvPr id="0" name=""/>
        <dsp:cNvSpPr/>
      </dsp:nvSpPr>
      <dsp:spPr>
        <a:xfrm>
          <a:off x="6008456" y="562346"/>
          <a:ext cx="1869715" cy="561600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Search an issue</a:t>
          </a:r>
          <a:endParaRPr lang="ko-KR" altLang="en-US" sz="1300" kern="1200" dirty="0"/>
        </a:p>
      </dsp:txBody>
      <dsp:txXfrm>
        <a:off x="6008456" y="562346"/>
        <a:ext cx="1869715" cy="374400"/>
      </dsp:txXfrm>
    </dsp:sp>
    <dsp:sp modelId="{E3272A6D-EA23-468B-A2D0-27298E2E95F7}">
      <dsp:nvSpPr>
        <dsp:cNvPr id="0" name=""/>
        <dsp:cNvSpPr/>
      </dsp:nvSpPr>
      <dsp:spPr>
        <a:xfrm>
          <a:off x="6391410" y="936747"/>
          <a:ext cx="1869715" cy="48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분석 대상 집단이 직면한 이슈와 문제점을 파악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언제</a:t>
          </a:r>
          <a:r>
            <a:rPr lang="en-US" altLang="ko-KR" sz="1300" kern="1200" dirty="0" smtClean="0"/>
            <a:t>, </a:t>
          </a:r>
          <a:r>
            <a:rPr lang="ko-KR" altLang="en-US" sz="1300" kern="1200" dirty="0" smtClean="0"/>
            <a:t>어디에서</a:t>
          </a:r>
          <a:r>
            <a:rPr lang="en-US" altLang="ko-KR" sz="1300" kern="1200" dirty="0" smtClean="0"/>
            <a:t>, </a:t>
          </a:r>
          <a:r>
            <a:rPr lang="ko-KR" altLang="en-US" sz="1300" kern="1200" dirty="0" smtClean="0"/>
            <a:t>어떻게</a:t>
          </a:r>
          <a:r>
            <a:rPr lang="en-US" altLang="ko-KR" sz="1300" kern="1200" dirty="0" smtClean="0"/>
            <a:t>, </a:t>
          </a:r>
          <a:r>
            <a:rPr lang="ko-KR" altLang="en-US" sz="1300" kern="1200" dirty="0" smtClean="0"/>
            <a:t>왜 그러한 이슈가 발생하는지 커뮤니케이션 맥락에서 구체적으로 분석</a:t>
          </a:r>
          <a:endParaRPr lang="ko-KR" altLang="en-US" sz="1300" kern="1200" dirty="0"/>
        </a:p>
      </dsp:txBody>
      <dsp:txXfrm>
        <a:off x="6446172" y="991509"/>
        <a:ext cx="1760191" cy="4757676"/>
      </dsp:txXfrm>
    </dsp:sp>
    <dsp:sp modelId="{A55C8A8B-BE81-4CC3-BEA8-D63FCFFEBB48}">
      <dsp:nvSpPr>
        <dsp:cNvPr id="0" name=""/>
        <dsp:cNvSpPr/>
      </dsp:nvSpPr>
      <dsp:spPr>
        <a:xfrm>
          <a:off x="8161614" y="516794"/>
          <a:ext cx="600897" cy="4655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8161614" y="609895"/>
        <a:ext cx="461246" cy="279303"/>
      </dsp:txXfrm>
    </dsp:sp>
    <dsp:sp modelId="{D252F813-B050-4E2C-B9E0-675CC87D0C64}">
      <dsp:nvSpPr>
        <dsp:cNvPr id="0" name=""/>
        <dsp:cNvSpPr/>
      </dsp:nvSpPr>
      <dsp:spPr>
        <a:xfrm>
          <a:off x="9011941" y="562346"/>
          <a:ext cx="1869715" cy="561600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Search a solution</a:t>
          </a:r>
          <a:endParaRPr lang="ko-KR" altLang="en-US" sz="1300" kern="1200" dirty="0"/>
        </a:p>
      </dsp:txBody>
      <dsp:txXfrm>
        <a:off x="9011941" y="562346"/>
        <a:ext cx="1869715" cy="374400"/>
      </dsp:txXfrm>
    </dsp:sp>
    <dsp:sp modelId="{1DBFD2C2-DA43-44FA-82DB-CFD858F4822C}">
      <dsp:nvSpPr>
        <dsp:cNvPr id="0" name=""/>
        <dsp:cNvSpPr/>
      </dsp:nvSpPr>
      <dsp:spPr>
        <a:xfrm>
          <a:off x="9394895" y="936747"/>
          <a:ext cx="1869715" cy="48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행복의 언어라는 커뮤니케이션 및 관계적 맥락에서 분석 대상 집단의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다양한 문제를 해결할 수 있는 방안을 모색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더불어 행복한 지역사회를 위한 현실적 해결방안 제안</a:t>
          </a:r>
          <a:endParaRPr lang="ko-KR" altLang="en-US" sz="1300" kern="1200" dirty="0"/>
        </a:p>
      </dsp:txBody>
      <dsp:txXfrm>
        <a:off x="9449657" y="991509"/>
        <a:ext cx="1760191" cy="4757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24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87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08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51966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8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7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5FD5-04BB-407B-BCBB-BC2BDECE5B9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7832-E41B-4A5C-B8AB-86C1F470A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81690" y="5202238"/>
            <a:ext cx="3410310" cy="165576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 smtClean="0"/>
              <a:t>Autumn, 2021</a:t>
            </a:r>
          </a:p>
          <a:p>
            <a:pPr>
              <a:lnSpc>
                <a:spcPct val="160000"/>
              </a:lnSpc>
            </a:pPr>
            <a:r>
              <a:rPr lang="en-US" altLang="ko-KR" b="1" dirty="0" err="1" smtClean="0"/>
              <a:t>Jeehyun</a:t>
            </a:r>
            <a:r>
              <a:rPr lang="en-US" altLang="ko-KR" b="1" dirty="0" smtClean="0"/>
              <a:t> Kim, PhD.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3026" y="2587924"/>
            <a:ext cx="10345948" cy="1025556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ko-KR" altLang="en-US" sz="4800" b="1" dirty="0" smtClean="0"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모두가 행복한 시흥 </a:t>
            </a:r>
            <a:r>
              <a:rPr lang="en-US" altLang="ko-KR" sz="4800" b="1" dirty="0" smtClean="0"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: </a:t>
            </a:r>
            <a:r>
              <a:rPr lang="ko-KR" altLang="en-US" sz="4800" b="1" dirty="0" smtClean="0"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행복의 언어의 힘</a:t>
            </a:r>
            <a:endParaRPr lang="ko-KR" altLang="en-US" sz="4800" b="1" dirty="0">
              <a:latin typeface="굴림체" panose="020B0609000101010101" pitchFamily="49" charset="-127"/>
              <a:ea typeface="굴림체" panose="020B060900010101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143932" y="1437345"/>
            <a:ext cx="11904133" cy="29251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첫째</a:t>
            </a:r>
            <a:r>
              <a:rPr lang="en-US" altLang="ko-KR" sz="2400" dirty="0"/>
              <a:t>, </a:t>
            </a:r>
            <a:r>
              <a:rPr lang="ko-KR" altLang="en-US" sz="2400" dirty="0"/>
              <a:t>학생들이 우리 지역의 인적 구성을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시흥시가 지닌 강점과 단점을 파악하는데 도움을 준다</a:t>
            </a:r>
            <a:r>
              <a:rPr lang="en-US" altLang="ko-KR" sz="2400" dirty="0"/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둘째</a:t>
            </a:r>
            <a:r>
              <a:rPr lang="en-US" altLang="ko-KR" sz="2400" dirty="0"/>
              <a:t>,‘</a:t>
            </a:r>
            <a:r>
              <a:rPr lang="ko-KR" altLang="en-US" sz="2400" dirty="0"/>
              <a:t>내가’ 살아가는 지역이 아닌</a:t>
            </a:r>
            <a:r>
              <a:rPr lang="en-US" altLang="ko-KR" sz="2400" dirty="0"/>
              <a:t>, ‘</a:t>
            </a:r>
            <a:r>
              <a:rPr lang="ko-KR" altLang="en-US" sz="2400" dirty="0"/>
              <a:t>더불어’ 살아가는 공동체를 위해 필요한 조건과 </a:t>
            </a:r>
            <a:r>
              <a:rPr lang="ko-KR" altLang="en-US" sz="2400" dirty="0" err="1"/>
              <a:t>사회체계를</a:t>
            </a:r>
            <a:r>
              <a:rPr lang="ko-KR" altLang="en-US" sz="2400" dirty="0"/>
              <a:t> 구상해볼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셋째</a:t>
            </a:r>
            <a:r>
              <a:rPr lang="en-US" altLang="ko-KR" sz="2400" dirty="0"/>
              <a:t>, </a:t>
            </a:r>
            <a:r>
              <a:rPr lang="ko-KR" altLang="en-US" sz="2400" dirty="0"/>
              <a:t>내 이웃</a:t>
            </a:r>
            <a:r>
              <a:rPr lang="en-US" altLang="ko-KR" sz="2400" dirty="0"/>
              <a:t>, </a:t>
            </a:r>
            <a:r>
              <a:rPr lang="ko-KR" altLang="en-US" sz="2400" dirty="0"/>
              <a:t>내가 마주치는 사람들에게 말 한마디를 건네는 것의 중요성을 체득할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넷째</a:t>
            </a:r>
            <a:r>
              <a:rPr lang="en-US" altLang="ko-KR" sz="2400" dirty="0"/>
              <a:t>, </a:t>
            </a:r>
            <a:r>
              <a:rPr lang="ko-KR" altLang="en-US" sz="2400" dirty="0"/>
              <a:t>행복의 언어는 다름 아닌 잘 들어주기</a:t>
            </a:r>
            <a:r>
              <a:rPr lang="en-US" altLang="ko-KR" sz="2400" dirty="0"/>
              <a:t>, </a:t>
            </a:r>
            <a:r>
              <a:rPr lang="ko-KR" altLang="en-US" sz="2400" dirty="0"/>
              <a:t>따뜻한 말 </a:t>
            </a:r>
            <a:r>
              <a:rPr lang="ko-KR" altLang="en-US" sz="2400" dirty="0" err="1"/>
              <a:t>한마디라는</a:t>
            </a:r>
            <a:r>
              <a:rPr lang="ko-KR" altLang="en-US" sz="2400" dirty="0"/>
              <a:t> 점을 학습을 통해 자연스럽게 이해할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다섯째</a:t>
            </a:r>
            <a:r>
              <a:rPr lang="en-US" altLang="ko-KR" sz="2400" dirty="0"/>
              <a:t>, </a:t>
            </a:r>
            <a:r>
              <a:rPr lang="ko-KR" altLang="en-US" sz="2400" dirty="0"/>
              <a:t>행복한 시흥의 일원이라는 자부심을 향상시키고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지역참여를</a:t>
            </a:r>
            <a:r>
              <a:rPr lang="ko-KR" altLang="en-US" sz="2400" dirty="0"/>
              <a:t> 증진한다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111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 err="1" smtClean="0"/>
              <a:t>개발목적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22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67936"/>
            <a:ext cx="10972800" cy="1143000"/>
          </a:xfrm>
        </p:spPr>
        <p:txBody>
          <a:bodyPr/>
          <a:lstStyle/>
          <a:p>
            <a:r>
              <a:rPr lang="ko-KR" altLang="en-US" dirty="0" smtClean="0"/>
              <a:t>내용 및 방법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6176" y="2314720"/>
            <a:ext cx="11120254" cy="4148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첫째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시흥시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및 인근 지역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의 인적 구성과 직업 구성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다문화 가정과 이주민 현황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세대 별 특성을 파악한다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 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indent="127000"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둘째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현재 구축되어 있는 인프라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커뮤니케이션 자원 등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는 어떠한지 구체적으로 살펴봄으로써 그 안에서 발생할 수 있는 다양한 관계 속 갈등과 문제점을 고민해 본다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 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indent="127000"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셋째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문제점과 갈등을 개선할 수 있는 ‘행복의 </a:t>
            </a:r>
            <a:r>
              <a:rPr lang="ko-KR" altLang="en-US" sz="2400" kern="0" dirty="0" err="1">
                <a:solidFill>
                  <a:srgbClr val="000000"/>
                </a:solidFill>
                <a:latin typeface="+mn-ea"/>
              </a:rPr>
              <a:t>언어’를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 제안하는 과제와 발표를 시행한다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3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96439094"/>
              </p:ext>
            </p:extLst>
          </p:nvPr>
        </p:nvGraphicFramePr>
        <p:xfrm>
          <a:off x="310775" y="1882590"/>
          <a:ext cx="11558496" cy="32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773502"/>
            <a:ext cx="10972800" cy="1143000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4S Project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885707329"/>
              </p:ext>
            </p:extLst>
          </p:nvPr>
        </p:nvGraphicFramePr>
        <p:xfrm>
          <a:off x="339305" y="2122098"/>
          <a:ext cx="11582401" cy="323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765779254"/>
              </p:ext>
            </p:extLst>
          </p:nvPr>
        </p:nvGraphicFramePr>
        <p:xfrm>
          <a:off x="569343" y="241540"/>
          <a:ext cx="11266099" cy="636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80974"/>
            <a:ext cx="10972800" cy="1143000"/>
          </a:xfrm>
        </p:spPr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3974"/>
            <a:ext cx="11225842" cy="52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순서 제안 </a:t>
            </a:r>
            <a:endParaRPr lang="ko-KR" altLang="en-US" dirty="0"/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143933" y="1730643"/>
            <a:ext cx="11904133" cy="29251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400" dirty="0"/>
              <a:t>첫째</a:t>
            </a:r>
            <a:r>
              <a:rPr lang="en-US" altLang="ko-KR" sz="2400" dirty="0"/>
              <a:t>, </a:t>
            </a:r>
            <a:r>
              <a:rPr lang="ko-KR" altLang="en-US" sz="2400" dirty="0"/>
              <a:t>동료와 함께 한 학기 동안의 과제를 어떻게 풀어갈 것인가를 논의한다</a:t>
            </a:r>
            <a:r>
              <a:rPr lang="en-US" altLang="ko-KR" sz="2400" dirty="0"/>
              <a:t>. 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400" dirty="0"/>
              <a:t>둘째</a:t>
            </a:r>
            <a:r>
              <a:rPr lang="en-US" altLang="ko-KR" sz="2400" dirty="0"/>
              <a:t>, </a:t>
            </a:r>
            <a:r>
              <a:rPr lang="ko-KR" altLang="en-US" sz="2400" dirty="0"/>
              <a:t>구체적인 기획과 </a:t>
            </a:r>
            <a:r>
              <a:rPr lang="ko-KR" altLang="en-US" sz="2400" dirty="0" err="1"/>
              <a:t>실행과정</a:t>
            </a:r>
            <a:r>
              <a:rPr lang="ko-KR" altLang="en-US" sz="2400" dirty="0"/>
              <a:t> 계획을 세운다</a:t>
            </a:r>
            <a:r>
              <a:rPr lang="en-US" altLang="ko-KR" sz="2400" dirty="0"/>
              <a:t>. 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400" dirty="0"/>
              <a:t>셋째</a:t>
            </a:r>
            <a:r>
              <a:rPr lang="en-US" altLang="ko-KR" sz="2400" dirty="0"/>
              <a:t>, </a:t>
            </a:r>
            <a:r>
              <a:rPr lang="ko-KR" altLang="en-US" sz="2400" dirty="0"/>
              <a:t>각자의 할 일을 배분하고</a:t>
            </a:r>
            <a:r>
              <a:rPr lang="en-US" altLang="ko-KR" sz="2400" dirty="0"/>
              <a:t>, </a:t>
            </a:r>
            <a:r>
              <a:rPr lang="ko-KR" altLang="en-US" sz="2400" dirty="0"/>
              <a:t>맡은 역할을 적극적이고 능동적으로 수행한다</a:t>
            </a:r>
            <a:r>
              <a:rPr lang="en-US" altLang="ko-KR" sz="2400" dirty="0"/>
              <a:t>.  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400" dirty="0"/>
              <a:t>넷째</a:t>
            </a:r>
            <a:r>
              <a:rPr lang="en-US" altLang="ko-KR" sz="2400" dirty="0"/>
              <a:t>, </a:t>
            </a:r>
            <a:r>
              <a:rPr lang="ko-KR" altLang="en-US" sz="2400" dirty="0"/>
              <a:t>모두 함께 분석한 내용을 기반으로 분석 대상이 되는 집단에 대해 충분한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그들이 처한 문제점을 파악하며 그에 대한 해결책을 고민하여 제안해본다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FF0000"/>
                </a:solidFill>
              </a:rPr>
              <a:t>** 반드시 코로나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방역수칙을</a:t>
            </a:r>
            <a:r>
              <a:rPr lang="ko-KR" altLang="en-US" sz="2400" dirty="0" smtClean="0">
                <a:solidFill>
                  <a:srgbClr val="FF0000"/>
                </a:solidFill>
              </a:rPr>
              <a:t> 준수하여 가급적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비대면으로</a:t>
            </a:r>
            <a:r>
              <a:rPr lang="ko-KR" altLang="en-US" sz="2400" dirty="0" smtClean="0">
                <a:solidFill>
                  <a:srgbClr val="FF0000"/>
                </a:solidFill>
              </a:rPr>
              <a:t> 진행하시길 바랍니다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1335</TotalTime>
  <Words>385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굴림체</vt:lpstr>
      <vt:lpstr>맑은 고딕</vt:lpstr>
      <vt:lpstr>Arial</vt:lpstr>
      <vt:lpstr>Calibri</vt:lpstr>
      <vt:lpstr>Calibri Light</vt:lpstr>
      <vt:lpstr>Consolas</vt:lpstr>
      <vt:lpstr>Corbel</vt:lpstr>
      <vt:lpstr>Wingdings</vt:lpstr>
      <vt:lpstr>Wingdings 2</vt:lpstr>
      <vt:lpstr>HDOfficeLightV0</vt:lpstr>
      <vt:lpstr>New_Education03</vt:lpstr>
      <vt:lpstr>모두가 행복한 시흥 : 행복의 언어의 힘</vt:lpstr>
      <vt:lpstr>PowerPoint 프레젠테이션</vt:lpstr>
      <vt:lpstr>내용 및 방법</vt:lpstr>
      <vt:lpstr>PowerPoint 프레젠테이션</vt:lpstr>
      <vt:lpstr>4S Project</vt:lpstr>
      <vt:lpstr>PowerPoint 프레젠테이션</vt:lpstr>
      <vt:lpstr>예시</vt:lpstr>
      <vt:lpstr>팀 프로젝트 순서 제안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Jee hyun</cp:lastModifiedBy>
  <cp:revision>18</cp:revision>
  <dcterms:created xsi:type="dcterms:W3CDTF">2021-05-30T04:00:56Z</dcterms:created>
  <dcterms:modified xsi:type="dcterms:W3CDTF">2021-09-26T14:40:27Z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E:\2021_행복의언어\도시기반참여_학습과제개발 내용.pptx</vt:lpwstr>
  </property>
</Properties>
</file>