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좀비</c:v>
                </c:pt>
                <c:pt idx="1">
                  <c:v>식물</c:v>
                </c:pt>
                <c:pt idx="2">
                  <c:v>UI</c:v>
                </c:pt>
                <c:pt idx="3">
                  <c:v>씬</c:v>
                </c:pt>
                <c:pt idx="4">
                  <c:v>컨트롤</c:v>
                </c:pt>
                <c:pt idx="5">
                  <c:v>게임 기능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60</c:v>
                </c:pt>
                <c:pt idx="4">
                  <c:v>100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6-4606-A39A-D77B9E8082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좀비</c:v>
                </c:pt>
                <c:pt idx="1">
                  <c:v>식물</c:v>
                </c:pt>
                <c:pt idx="2">
                  <c:v>UI</c:v>
                </c:pt>
                <c:pt idx="3">
                  <c:v>씬</c:v>
                </c:pt>
                <c:pt idx="4">
                  <c:v>컨트롤</c:v>
                </c:pt>
                <c:pt idx="5">
                  <c:v>게임 기능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346-4606-A39A-D77B9E8082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좀비</c:v>
                </c:pt>
                <c:pt idx="1">
                  <c:v>식물</c:v>
                </c:pt>
                <c:pt idx="2">
                  <c:v>UI</c:v>
                </c:pt>
                <c:pt idx="3">
                  <c:v>씬</c:v>
                </c:pt>
                <c:pt idx="4">
                  <c:v>컨트롤</c:v>
                </c:pt>
                <c:pt idx="5">
                  <c:v>게임 기능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8346-4606-A39A-D77B9E808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2515344"/>
        <c:axId val="572515016"/>
      </c:barChart>
      <c:catAx>
        <c:axId val="57251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02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defRPr>
            </a:pPr>
            <a:endParaRPr lang="ko-KR"/>
          </a:p>
        </c:txPr>
        <c:crossAx val="572515016"/>
        <c:crosses val="autoZero"/>
        <c:auto val="1"/>
        <c:lblAlgn val="ctr"/>
        <c:lblOffset val="100"/>
        <c:noMultiLvlLbl val="0"/>
      </c:catAx>
      <c:valAx>
        <c:axId val="57251501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72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defRPr>
            </a:pPr>
            <a:endParaRPr lang="ko-KR"/>
          </a:p>
        </c:txPr>
        <c:crossAx val="57251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048309178743963E-2"/>
          <c:y val="4.9792040976821383E-2"/>
          <c:w val="0.92891304347826087"/>
          <c:h val="0.81724425912213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9월4주차</c:v>
                </c:pt>
                <c:pt idx="1">
                  <c:v>10월1주차</c:v>
                </c:pt>
                <c:pt idx="2">
                  <c:v>11월1주차</c:v>
                </c:pt>
                <c:pt idx="3">
                  <c:v>11월2주차</c:v>
                </c:pt>
                <c:pt idx="4">
                  <c:v>11월3주차</c:v>
                </c:pt>
                <c:pt idx="5">
                  <c:v>11월4주차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13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9-4370-8CCB-891FBD7099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9월4주차</c:v>
                </c:pt>
                <c:pt idx="1">
                  <c:v>10월1주차</c:v>
                </c:pt>
                <c:pt idx="2">
                  <c:v>11월1주차</c:v>
                </c:pt>
                <c:pt idx="3">
                  <c:v>11월2주차</c:v>
                </c:pt>
                <c:pt idx="4">
                  <c:v>11월3주차</c:v>
                </c:pt>
                <c:pt idx="5">
                  <c:v>11월4주차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2069-4370-8CCB-891FBD7099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9월4주차</c:v>
                </c:pt>
                <c:pt idx="1">
                  <c:v>10월1주차</c:v>
                </c:pt>
                <c:pt idx="2">
                  <c:v>11월1주차</c:v>
                </c:pt>
                <c:pt idx="3">
                  <c:v>11월2주차</c:v>
                </c:pt>
                <c:pt idx="4">
                  <c:v>11월3주차</c:v>
                </c:pt>
                <c:pt idx="5">
                  <c:v>11월4주차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2069-4370-8CCB-891FBD709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9"/>
        <c:overlap val="100"/>
        <c:axId val="845679504"/>
        <c:axId val="845679176"/>
      </c:barChart>
      <c:catAx>
        <c:axId val="8456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defRPr>
            </a:pPr>
            <a:endParaRPr lang="ko-KR"/>
          </a:p>
        </c:txPr>
        <c:crossAx val="845679176"/>
        <c:crosses val="autoZero"/>
        <c:auto val="1"/>
        <c:lblAlgn val="ctr"/>
        <c:lblOffset val="100"/>
        <c:noMultiLvlLbl val="0"/>
      </c:catAx>
      <c:valAx>
        <c:axId val="84567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defRPr>
            </a:pPr>
            <a:endParaRPr lang="ko-KR"/>
          </a:p>
        </c:txPr>
        <c:crossAx val="84567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7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5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5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B9DC-2840-4F73-98F0-1434BD84757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AE55-344E-4A1E-AD64-BCE11770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3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78B-E59D-4BAB-839C-370799F14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640"/>
            <a:ext cx="9144000" cy="2180893"/>
          </a:xfrm>
        </p:spPr>
        <p:txBody>
          <a:bodyPr/>
          <a:lstStyle/>
          <a:p>
            <a:r>
              <a:rPr lang="en-US" altLang="ko-KR" dirty="0">
                <a:solidFill>
                  <a:srgbClr val="7878E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2D </a:t>
            </a:r>
            <a:r>
              <a:rPr lang="ko-KR" altLang="en-US" dirty="0">
                <a:solidFill>
                  <a:srgbClr val="7878E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게임프로그래밍</a:t>
            </a:r>
            <a:br>
              <a:rPr lang="en-US" altLang="ko-KR" dirty="0">
                <a:solidFill>
                  <a:srgbClr val="7878E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dirty="0">
                <a:solidFill>
                  <a:srgbClr val="7878E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dirty="0">
                <a:solidFill>
                  <a:srgbClr val="7878E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514565-0BB3-4662-915F-C9BFFDB1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572" y="3942280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게임공학과 윤성주</a:t>
            </a:r>
          </a:p>
        </p:txBody>
      </p:sp>
    </p:spTree>
    <p:extLst>
      <p:ext uri="{BB962C8B-B14F-4D97-AF65-F5344CB8AC3E}">
        <p14:creationId xmlns:p14="http://schemas.microsoft.com/office/powerpoint/2010/main" val="33306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1271-3E31-4AF7-8537-69C4A87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3" y="365125"/>
            <a:ext cx="5477540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 소개</a:t>
            </a:r>
          </a:p>
        </p:txBody>
      </p:sp>
      <p:pic>
        <p:nvPicPr>
          <p:cNvPr id="5" name="그림 4" descr="회로, 전자기기, 녹색이(가) 표시된 사진&#10;&#10;자동 생성된 설명">
            <a:extLst>
              <a:ext uri="{FF2B5EF4-FFF2-40B4-BE49-F238E27FC236}">
                <a16:creationId xmlns:a16="http://schemas.microsoft.com/office/drawing/2014/main" id="{F9EF8A93-E45B-453E-A095-CB9B1191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98" y="940905"/>
            <a:ext cx="6468718" cy="5174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8E6F1-A3E0-4329-A908-A41BA8F47CA1}"/>
              </a:ext>
            </a:extLst>
          </p:cNvPr>
          <p:cNvSpPr txBox="1"/>
          <p:nvPr/>
        </p:nvSpPr>
        <p:spPr>
          <a:xfrm>
            <a:off x="510362" y="2440268"/>
            <a:ext cx="3296093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식물을 설치하여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좀비의 공격을 막는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디펜스 게임</a:t>
            </a:r>
          </a:p>
        </p:txBody>
      </p:sp>
    </p:spTree>
    <p:extLst>
      <p:ext uri="{BB962C8B-B14F-4D97-AF65-F5344CB8AC3E}">
        <p14:creationId xmlns:p14="http://schemas.microsoft.com/office/powerpoint/2010/main" val="273521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1271-3E31-4AF7-8537-69C4A87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3" y="365125"/>
            <a:ext cx="5477540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3BE5AC02-F9B4-46AC-BCE4-26E6136B3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380510"/>
              </p:ext>
            </p:extLst>
          </p:nvPr>
        </p:nvGraphicFramePr>
        <p:xfrm>
          <a:off x="231308" y="752753"/>
          <a:ext cx="11743764" cy="5844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1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1271-3E31-4AF7-8537-69C4A87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3" y="365125"/>
            <a:ext cx="5477540" cy="31591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</a:p>
        </p:txBody>
      </p:sp>
      <p:pic>
        <p:nvPicPr>
          <p:cNvPr id="7" name="그림 6" descr="상자, 앉아있는, 오래된, 녹색이(가) 표시된 사진&#10;&#10;자동 생성된 설명">
            <a:extLst>
              <a:ext uri="{FF2B5EF4-FFF2-40B4-BE49-F238E27FC236}">
                <a16:creationId xmlns:a16="http://schemas.microsoft.com/office/drawing/2014/main" id="{030FD1A3-F518-4705-907F-D53E929C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34" y="3612385"/>
            <a:ext cx="3288147" cy="2584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ACF1B0-4232-4E2B-BFDD-7BB79BCE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3" y="1082761"/>
            <a:ext cx="3013495" cy="2260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97D10-EF8E-4668-A2D9-EB07732CF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57" y="1067591"/>
            <a:ext cx="3013495" cy="2260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98AADC-EAE5-4DDB-B847-5998C49EB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5" y="1067591"/>
            <a:ext cx="3013495" cy="2260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9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1271-3E31-4AF7-8537-69C4A87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3" y="365125"/>
            <a:ext cx="547754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</a:t>
            </a:r>
            <a:r>
              <a:rPr lang="ko-KR" altLang="en-US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Commits</a:t>
            </a:r>
            <a:endParaRPr lang="ko-KR" altLang="en-US" dirty="0">
              <a:solidFill>
                <a:srgbClr val="92D05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FF9754A-4CF7-4E86-B274-F0468BDEE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4" y="1204677"/>
            <a:ext cx="11244631" cy="230772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B0D063C-8EBA-4265-85A0-A655075A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22" y="4304982"/>
            <a:ext cx="6541393" cy="11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9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1271-3E31-4AF7-8537-69C4A87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3" y="365125"/>
            <a:ext cx="547754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</a:t>
            </a:r>
            <a:r>
              <a:rPr lang="ko-KR" altLang="en-US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Commits</a:t>
            </a:r>
            <a:endParaRPr lang="ko-KR" altLang="en-US" dirty="0">
              <a:solidFill>
                <a:srgbClr val="92D05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37E185F-A8E9-4313-BB57-CEF03E37A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14969"/>
              </p:ext>
            </p:extLst>
          </p:nvPr>
        </p:nvGraphicFramePr>
        <p:xfrm>
          <a:off x="838200" y="1467037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97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1271-3E31-4AF7-8537-69C4A87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3" y="365125"/>
            <a:ext cx="9787922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Game Object </a:t>
            </a:r>
            <a:r>
              <a:rPr lang="en-US" altLang="ko-KR" sz="2700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</a:t>
            </a:r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700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Class</a:t>
            </a:r>
            <a:r>
              <a:rPr lang="ko-KR" altLang="en-US" sz="2700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별</a:t>
            </a:r>
            <a:r>
              <a:rPr lang="en-US" altLang="ko-KR" sz="2700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700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구성 정보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49C23D5-5365-46FF-A30A-3CB98CD85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812"/>
              </p:ext>
            </p:extLst>
          </p:nvPr>
        </p:nvGraphicFramePr>
        <p:xfrm>
          <a:off x="512295" y="927850"/>
          <a:ext cx="11167410" cy="55650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64155">
                  <a:extLst>
                    <a:ext uri="{9D8B030D-6E8A-4147-A177-3AD203B41FA5}">
                      <a16:colId xmlns:a16="http://schemas.microsoft.com/office/drawing/2014/main" val="3711430857"/>
                    </a:ext>
                  </a:extLst>
                </a:gridCol>
                <a:gridCol w="3201085">
                  <a:extLst>
                    <a:ext uri="{9D8B030D-6E8A-4147-A177-3AD203B41FA5}">
                      <a16:colId xmlns:a16="http://schemas.microsoft.com/office/drawing/2014/main" val="505998185"/>
                    </a:ext>
                  </a:extLst>
                </a:gridCol>
                <a:gridCol w="3201085">
                  <a:extLst>
                    <a:ext uri="{9D8B030D-6E8A-4147-A177-3AD203B41FA5}">
                      <a16:colId xmlns:a16="http://schemas.microsoft.com/office/drawing/2014/main" val="1737052899"/>
                    </a:ext>
                  </a:extLst>
                </a:gridCol>
                <a:gridCol w="3201085">
                  <a:extLst>
                    <a:ext uri="{9D8B030D-6E8A-4147-A177-3AD203B41FA5}">
                      <a16:colId xmlns:a16="http://schemas.microsoft.com/office/drawing/2014/main" val="1663316747"/>
                    </a:ext>
                  </a:extLst>
                </a:gridCol>
              </a:tblGrid>
              <a:tr h="501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핵심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826309"/>
                  </a:ext>
                </a:extLst>
              </a:tr>
              <a:tr h="1012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Plant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종류 식물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일반 애니메이션 각각 </a:t>
                      </a:r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가지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일정 시간마다 이벤트 처리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설치 전 마우스 따라 다님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카드와 상호작용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6187"/>
                  </a:ext>
                </a:extLst>
              </a:tr>
              <a:tr h="1012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Zombie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종류 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좀비마다 동작 있음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Attack, Walk, Die, Head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식물과의 상호작용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1559"/>
                  </a:ext>
                </a:extLst>
              </a:tr>
              <a:tr h="1012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Sun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햇살 이미지 하나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마우스 처리에 의해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스코어로 쌓임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카드와 상호작용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269265"/>
                  </a:ext>
                </a:extLst>
              </a:tr>
              <a:tr h="1012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Card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식물 </a:t>
                      </a:r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종류에 해당하는 카드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활성화 </a:t>
                      </a:r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on./off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두 종류 있음</a:t>
                      </a:r>
                    </a:p>
                    <a:p>
                      <a:pPr algn="ctr" latinLnBrk="1"/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Sun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과 상호작용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Sun_score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에 의해 활성화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식물 설치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8673"/>
                  </a:ext>
                </a:extLst>
              </a:tr>
              <a:tr h="1012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bullet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식물에 의해 발사되는 총알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일반</a:t>
                      </a:r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아이스 두 종류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</a:t>
                      </a:r>
                      <a:endParaRPr lang="ko-KR" altLang="en-US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식물에 의해 생성</a:t>
                      </a:r>
                      <a:endParaRPr lang="en-US" altLang="ko-KR" sz="18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좀비와 충돌체크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41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9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1271-3E31-4AF7-8537-69C4A87B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3" y="365125"/>
            <a:ext cx="9787922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Game Object </a:t>
            </a:r>
            <a:r>
              <a:rPr lang="en-US" altLang="ko-KR" sz="2700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</a:t>
            </a:r>
            <a:r>
              <a:rPr lang="en-US" altLang="ko-KR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700" dirty="0">
                <a:solidFill>
                  <a:srgbClr val="92D05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상호작용 정보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9035A231-36AB-4080-9D18-9A6ACA9AC115}"/>
              </a:ext>
            </a:extLst>
          </p:cNvPr>
          <p:cNvSpPr/>
          <p:nvPr/>
        </p:nvSpPr>
        <p:spPr>
          <a:xfrm>
            <a:off x="847165" y="1586753"/>
            <a:ext cx="2864223" cy="1479176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Plant</a:t>
            </a:r>
            <a:endParaRPr lang="ko-KR" altLang="en-US" sz="4800" dirty="0">
              <a:solidFill>
                <a:schemeClr val="bg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09774A3A-6752-46F7-B4EA-0CF6B6633CC0}"/>
              </a:ext>
            </a:extLst>
          </p:cNvPr>
          <p:cNvSpPr/>
          <p:nvPr/>
        </p:nvSpPr>
        <p:spPr>
          <a:xfrm>
            <a:off x="4663888" y="1586753"/>
            <a:ext cx="2864223" cy="1479176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Zombie</a:t>
            </a:r>
            <a:endParaRPr lang="ko-KR" altLang="en-US" sz="4800" dirty="0">
              <a:solidFill>
                <a:schemeClr val="bg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03221B6-7FCA-4B2C-8137-B8537215991A}"/>
              </a:ext>
            </a:extLst>
          </p:cNvPr>
          <p:cNvSpPr/>
          <p:nvPr/>
        </p:nvSpPr>
        <p:spPr>
          <a:xfrm>
            <a:off x="8480612" y="1586753"/>
            <a:ext cx="2864223" cy="1479176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Sun</a:t>
            </a:r>
            <a:endParaRPr lang="ko-KR" altLang="en-US" sz="4800" dirty="0">
              <a:solidFill>
                <a:schemeClr val="bg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685EB062-F729-4C80-9A56-04840A6C14C1}"/>
              </a:ext>
            </a:extLst>
          </p:cNvPr>
          <p:cNvSpPr/>
          <p:nvPr/>
        </p:nvSpPr>
        <p:spPr>
          <a:xfrm>
            <a:off x="2279276" y="4491318"/>
            <a:ext cx="2864223" cy="1479176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Card</a:t>
            </a:r>
            <a:endParaRPr lang="ko-KR" altLang="en-US" sz="4800" dirty="0">
              <a:solidFill>
                <a:schemeClr val="bg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22FF3619-49A9-4136-A858-11418184A00D}"/>
              </a:ext>
            </a:extLst>
          </p:cNvPr>
          <p:cNvSpPr/>
          <p:nvPr/>
        </p:nvSpPr>
        <p:spPr>
          <a:xfrm>
            <a:off x="7048500" y="4491318"/>
            <a:ext cx="2864223" cy="1479176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Bullet</a:t>
            </a:r>
            <a:endParaRPr lang="ko-KR" altLang="en-US" sz="4800" dirty="0">
              <a:solidFill>
                <a:schemeClr val="bg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67D0FE27-E253-4D3E-A695-8E8D295B54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2864" y="2956392"/>
            <a:ext cx="3850831" cy="153492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EE4FCCF-DC22-4AB2-A202-B9007B99F9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7678" y="2967355"/>
            <a:ext cx="1734672" cy="1712747"/>
          </a:xfrm>
          <a:prstGeom prst="curved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0D93B2-9715-4907-99E8-47B5C0D81913}"/>
              </a:ext>
            </a:extLst>
          </p:cNvPr>
          <p:cNvSpPr txBox="1"/>
          <p:nvPr/>
        </p:nvSpPr>
        <p:spPr>
          <a:xfrm>
            <a:off x="387513" y="2742763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마우스 클릭에 의한 식물 설치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A1D2C-1F87-47DF-8DA2-B85AFF9A7CD4}"/>
              </a:ext>
            </a:extLst>
          </p:cNvPr>
          <p:cNvSpPr txBox="1"/>
          <p:nvPr/>
        </p:nvSpPr>
        <p:spPr>
          <a:xfrm>
            <a:off x="4663888" y="4491318"/>
            <a:ext cx="232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Sun_score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의한 카드 활성화</a:t>
            </a: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F291DF24-589C-4501-A2A4-B5D87766982F}"/>
              </a:ext>
            </a:extLst>
          </p:cNvPr>
          <p:cNvCxnSpPr>
            <a:cxnSpLocks/>
          </p:cNvCxnSpPr>
          <p:nvPr/>
        </p:nvCxnSpPr>
        <p:spPr>
          <a:xfrm>
            <a:off x="2855014" y="1783261"/>
            <a:ext cx="2288485" cy="12700"/>
          </a:xfrm>
          <a:prstGeom prst="curved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4D7BB7-D9DE-498A-B9E2-57519BCD55AA}"/>
              </a:ext>
            </a:extLst>
          </p:cNvPr>
          <p:cNvSpPr txBox="1"/>
          <p:nvPr/>
        </p:nvSpPr>
        <p:spPr>
          <a:xfrm>
            <a:off x="3238498" y="873468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충돌체크 후 식물 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hp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감소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A074010-6497-42D1-A759-822572A1DC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3277" y="2712850"/>
            <a:ext cx="2236635" cy="1966631"/>
          </a:xfrm>
          <a:prstGeom prst="curvedConnector3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DE06FA-E28D-42C2-BCFF-93E7C51D01FE}"/>
              </a:ext>
            </a:extLst>
          </p:cNvPr>
          <p:cNvSpPr txBox="1"/>
          <p:nvPr/>
        </p:nvSpPr>
        <p:spPr>
          <a:xfrm>
            <a:off x="8638473" y="3595359"/>
            <a:ext cx="190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충돌체크 후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좀비 </a:t>
            </a: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hp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감소 후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총알 삭제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613A7B-A8B0-41AE-BA62-D5EB3E3C4A45}"/>
              </a:ext>
            </a:extLst>
          </p:cNvPr>
          <p:cNvCxnSpPr/>
          <p:nvPr/>
        </p:nvCxnSpPr>
        <p:spPr>
          <a:xfrm>
            <a:off x="3659967" y="2862560"/>
            <a:ext cx="3912844" cy="173467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0607EB-44F8-473F-BA2B-CC66ED4BB36D}"/>
              </a:ext>
            </a:extLst>
          </p:cNvPr>
          <p:cNvSpPr txBox="1"/>
          <p:nvPr/>
        </p:nvSpPr>
        <p:spPr>
          <a:xfrm>
            <a:off x="2789894" y="2904346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일정 시간마다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총알 생성</a:t>
            </a:r>
          </a:p>
        </p:txBody>
      </p:sp>
    </p:spTree>
    <p:extLst>
      <p:ext uri="{BB962C8B-B14F-4D97-AF65-F5344CB8AC3E}">
        <p14:creationId xmlns:p14="http://schemas.microsoft.com/office/powerpoint/2010/main" val="389562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166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타이포_쌍문동 B</vt:lpstr>
      <vt:lpstr>Arial</vt:lpstr>
      <vt:lpstr>Calibri</vt:lpstr>
      <vt:lpstr>Calibri Light</vt:lpstr>
      <vt:lpstr>Office Theme</vt:lpstr>
      <vt:lpstr>2D 게임프로그래밍 2차 발표</vt:lpstr>
      <vt:lpstr>게임 소개</vt:lpstr>
      <vt:lpstr>진행 상황</vt:lpstr>
      <vt:lpstr>진행 상황</vt:lpstr>
      <vt:lpstr>Git Commits</vt:lpstr>
      <vt:lpstr>Git Commits</vt:lpstr>
      <vt:lpstr>Game Object – Class별 구성 정보</vt:lpstr>
      <vt:lpstr>Game Object – 상호작용 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2차 발표</dc:title>
  <dc:creator>윤성주(2018182021)</dc:creator>
  <cp:lastModifiedBy>윤성주(2018182021)</cp:lastModifiedBy>
  <cp:revision>2</cp:revision>
  <dcterms:created xsi:type="dcterms:W3CDTF">2020-11-23T09:33:26Z</dcterms:created>
  <dcterms:modified xsi:type="dcterms:W3CDTF">2020-11-23T10:54:26Z</dcterms:modified>
</cp:coreProperties>
</file>