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33"/>
  </p:notesMasterIdLst>
  <p:handoutMasterIdLst>
    <p:handoutMasterId r:id="rId34"/>
  </p:handoutMasterIdLst>
  <p:sldIdLst>
    <p:sldId id="301" r:id="rId2"/>
    <p:sldId id="258" r:id="rId3"/>
    <p:sldId id="302" r:id="rId4"/>
    <p:sldId id="259" r:id="rId5"/>
    <p:sldId id="303" r:id="rId6"/>
    <p:sldId id="304" r:id="rId7"/>
    <p:sldId id="276" r:id="rId8"/>
    <p:sldId id="331" r:id="rId9"/>
    <p:sldId id="313" r:id="rId10"/>
    <p:sldId id="314" r:id="rId11"/>
    <p:sldId id="330" r:id="rId12"/>
    <p:sldId id="316" r:id="rId13"/>
    <p:sldId id="332" r:id="rId14"/>
    <p:sldId id="319" r:id="rId15"/>
    <p:sldId id="340" r:id="rId16"/>
    <p:sldId id="334" r:id="rId17"/>
    <p:sldId id="333" r:id="rId18"/>
    <p:sldId id="335" r:id="rId19"/>
    <p:sldId id="336" r:id="rId20"/>
    <p:sldId id="321" r:id="rId21"/>
    <p:sldId id="337" r:id="rId22"/>
    <p:sldId id="338" r:id="rId23"/>
    <p:sldId id="339" r:id="rId24"/>
    <p:sldId id="322" r:id="rId25"/>
    <p:sldId id="329" r:id="rId26"/>
    <p:sldId id="323" r:id="rId27"/>
    <p:sldId id="327" r:id="rId28"/>
    <p:sldId id="324" r:id="rId29"/>
    <p:sldId id="328" r:id="rId30"/>
    <p:sldId id="325" r:id="rId31"/>
    <p:sldId id="326"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indows User" initials="WU" lastIdx="3"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54263CE-2083-CE8B-80FC-F0EED63857BC}" v="10" dt="2018-09-11T18:14:54.87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235" autoAdjust="0"/>
    <p:restoredTop sz="81269" autoAdjust="0"/>
  </p:normalViewPr>
  <p:slideViewPr>
    <p:cSldViewPr snapToGrid="0" snapToObjects="1">
      <p:cViewPr varScale="1">
        <p:scale>
          <a:sx n="71" d="100"/>
          <a:sy n="71" d="100"/>
        </p:scale>
        <p:origin x="1934" y="53"/>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commentAuthors" Target="commentAuthor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ewner, Michael P" userId="S::hewner@rose-hulman.edu::7f3f83dd-6dfb-4127-a87f-c1714bd4fac9" providerId="AD" clId="Web-{68D3C70D-1EC2-3D80-EDD9-7E2EC6FAF055}"/>
    <pc:docChg chg="addSld modSld">
      <pc:chgData name="Hewner, Michael P" userId="S::hewner@rose-hulman.edu::7f3f83dd-6dfb-4127-a87f-c1714bd4fac9" providerId="AD" clId="Web-{68D3C70D-1EC2-3D80-EDD9-7E2EC6FAF055}" dt="2018-09-10T21:08:07.539" v="19" actId="20577"/>
      <pc:docMkLst>
        <pc:docMk/>
      </pc:docMkLst>
      <pc:sldChg chg="modSp new">
        <pc:chgData name="Hewner, Michael P" userId="S::hewner@rose-hulman.edu::7f3f83dd-6dfb-4127-a87f-c1714bd4fac9" providerId="AD" clId="Web-{68D3C70D-1EC2-3D80-EDD9-7E2EC6FAF055}" dt="2018-09-10T20:52:41.210" v="17" actId="20577"/>
        <pc:sldMkLst>
          <pc:docMk/>
          <pc:sldMk cId="934512240" sldId="332"/>
        </pc:sldMkLst>
        <pc:spChg chg="mod">
          <ac:chgData name="Hewner, Michael P" userId="S::hewner@rose-hulman.edu::7f3f83dd-6dfb-4127-a87f-c1714bd4fac9" providerId="AD" clId="Web-{68D3C70D-1EC2-3D80-EDD9-7E2EC6FAF055}" dt="2018-09-10T20:52:41.210" v="17" actId="20577"/>
          <ac:spMkLst>
            <pc:docMk/>
            <pc:sldMk cId="934512240" sldId="332"/>
            <ac:spMk id="2" creationId="{90661CDA-10D9-4E16-94B4-CFF5CFDAD515}"/>
          </ac:spMkLst>
        </pc:spChg>
      </pc:sldChg>
    </pc:docChg>
  </pc:docChgLst>
  <pc:docChgLst>
    <pc:chgData name="Hewner, Michael P" userId="S::hewner@rose-hulman.edu::7f3f83dd-6dfb-4127-a87f-c1714bd4fac9" providerId="AD" clId="Web-{154263CE-2083-CE8B-80FC-F0EED63857BC}"/>
    <pc:docChg chg="addSld delSld modSld sldOrd">
      <pc:chgData name="Hewner, Michael P" userId="S::hewner@rose-hulman.edu::7f3f83dd-6dfb-4127-a87f-c1714bd4fac9" providerId="AD" clId="Web-{154263CE-2083-CE8B-80FC-F0EED63857BC}" dt="2018-09-11T21:22:10.419" v="982" actId="20577"/>
      <pc:docMkLst>
        <pc:docMk/>
      </pc:docMkLst>
      <pc:sldChg chg="del">
        <pc:chgData name="Hewner, Michael P" userId="S::hewner@rose-hulman.edu::7f3f83dd-6dfb-4127-a87f-c1714bd4fac9" providerId="AD" clId="Web-{154263CE-2083-CE8B-80FC-F0EED63857BC}" dt="2018-09-11T20:27:59.669" v="816"/>
        <pc:sldMkLst>
          <pc:docMk/>
          <pc:sldMk cId="271842557" sldId="309"/>
        </pc:sldMkLst>
      </pc:sldChg>
      <pc:sldChg chg="del">
        <pc:chgData name="Hewner, Michael P" userId="S::hewner@rose-hulman.edu::7f3f83dd-6dfb-4127-a87f-c1714bd4fac9" providerId="AD" clId="Web-{154263CE-2083-CE8B-80FC-F0EED63857BC}" dt="2018-09-11T20:27:59.669" v="815"/>
        <pc:sldMkLst>
          <pc:docMk/>
          <pc:sldMk cId="3286282107" sldId="310"/>
        </pc:sldMkLst>
      </pc:sldChg>
      <pc:sldChg chg="del">
        <pc:chgData name="Hewner, Michael P" userId="S::hewner@rose-hulman.edu::7f3f83dd-6dfb-4127-a87f-c1714bd4fac9" providerId="AD" clId="Web-{154263CE-2083-CE8B-80FC-F0EED63857BC}" dt="2018-09-11T20:27:59.669" v="814"/>
        <pc:sldMkLst>
          <pc:docMk/>
          <pc:sldMk cId="1363727725" sldId="311"/>
        </pc:sldMkLst>
      </pc:sldChg>
      <pc:sldChg chg="ord">
        <pc:chgData name="Hewner, Michael P" userId="S::hewner@rose-hulman.edu::7f3f83dd-6dfb-4127-a87f-c1714bd4fac9" providerId="AD" clId="Web-{154263CE-2083-CE8B-80FC-F0EED63857BC}" dt="2018-09-11T17:32:24.298" v="255"/>
        <pc:sldMkLst>
          <pc:docMk/>
          <pc:sldMk cId="3244535212" sldId="316"/>
        </pc:sldMkLst>
      </pc:sldChg>
      <pc:sldChg chg="addSp delSp modSp del">
        <pc:chgData name="Hewner, Michael P" userId="S::hewner@rose-hulman.edu::7f3f83dd-6dfb-4127-a87f-c1714bd4fac9" providerId="AD" clId="Web-{154263CE-2083-CE8B-80FC-F0EED63857BC}" dt="2018-09-11T18:10:59.256" v="522"/>
        <pc:sldMkLst>
          <pc:docMk/>
          <pc:sldMk cId="3402972757" sldId="317"/>
        </pc:sldMkLst>
        <pc:spChg chg="del">
          <ac:chgData name="Hewner, Michael P" userId="S::hewner@rose-hulman.edu::7f3f83dd-6dfb-4127-a87f-c1714bd4fac9" providerId="AD" clId="Web-{154263CE-2083-CE8B-80FC-F0EED63857BC}" dt="2018-09-11T18:07:52.917" v="488"/>
          <ac:spMkLst>
            <pc:docMk/>
            <pc:sldMk cId="3402972757" sldId="317"/>
            <ac:spMk id="2" creationId="{00000000-0000-0000-0000-000000000000}"/>
          </ac:spMkLst>
        </pc:spChg>
        <pc:spChg chg="mod">
          <ac:chgData name="Hewner, Michael P" userId="S::hewner@rose-hulman.edu::7f3f83dd-6dfb-4127-a87f-c1714bd4fac9" providerId="AD" clId="Web-{154263CE-2083-CE8B-80FC-F0EED63857BC}" dt="2018-09-11T18:08:25.247" v="499" actId="20577"/>
          <ac:spMkLst>
            <pc:docMk/>
            <pc:sldMk cId="3402972757" sldId="317"/>
            <ac:spMk id="3" creationId="{00000000-0000-0000-0000-000000000000}"/>
          </ac:spMkLst>
        </pc:spChg>
        <pc:spChg chg="add del mod">
          <ac:chgData name="Hewner, Michael P" userId="S::hewner@rose-hulman.edu::7f3f83dd-6dfb-4127-a87f-c1714bd4fac9" providerId="AD" clId="Web-{154263CE-2083-CE8B-80FC-F0EED63857BC}" dt="2018-09-11T18:07:58.980" v="489"/>
          <ac:spMkLst>
            <pc:docMk/>
            <pc:sldMk cId="3402972757" sldId="317"/>
            <ac:spMk id="5" creationId="{F4D25B1E-2C38-4EAD-81DC-025C6E65EA8F}"/>
          </ac:spMkLst>
        </pc:spChg>
        <pc:spChg chg="add">
          <ac:chgData name="Hewner, Michael P" userId="S::hewner@rose-hulman.edu::7f3f83dd-6dfb-4127-a87f-c1714bd4fac9" providerId="AD" clId="Web-{154263CE-2083-CE8B-80FC-F0EED63857BC}" dt="2018-09-11T18:10:15.831" v="510"/>
          <ac:spMkLst>
            <pc:docMk/>
            <pc:sldMk cId="3402972757" sldId="317"/>
            <ac:spMk id="11" creationId="{101A6851-EB80-43E5-9883-D02508EB1D15}"/>
          </ac:spMkLst>
        </pc:spChg>
        <pc:spChg chg="add mod">
          <ac:chgData name="Hewner, Michael P" userId="S::hewner@rose-hulman.edu::7f3f83dd-6dfb-4127-a87f-c1714bd4fac9" providerId="AD" clId="Web-{154263CE-2083-CE8B-80FC-F0EED63857BC}" dt="2018-09-11T18:10:41.317" v="518" actId="20577"/>
          <ac:spMkLst>
            <pc:docMk/>
            <pc:sldMk cId="3402972757" sldId="317"/>
            <ac:spMk id="12" creationId="{EEDB3F3A-B924-43BD-B79D-7AC32A265E50}"/>
          </ac:spMkLst>
        </pc:spChg>
        <pc:picChg chg="add mod">
          <ac:chgData name="Hewner, Michael P" userId="S::hewner@rose-hulman.edu::7f3f83dd-6dfb-4127-a87f-c1714bd4fac9" providerId="AD" clId="Web-{154263CE-2083-CE8B-80FC-F0EED63857BC}" dt="2018-09-11T18:09:52.408" v="508" actId="14100"/>
          <ac:picMkLst>
            <pc:docMk/>
            <pc:sldMk cId="3402972757" sldId="317"/>
            <ac:picMk id="7" creationId="{2824F9DF-09BF-47EA-9E73-C848AEDB121C}"/>
          </ac:picMkLst>
        </pc:picChg>
        <pc:picChg chg="add mod">
          <ac:chgData name="Hewner, Michael P" userId="S::hewner@rose-hulman.edu::7f3f83dd-6dfb-4127-a87f-c1714bd4fac9" providerId="AD" clId="Web-{154263CE-2083-CE8B-80FC-F0EED63857BC}" dt="2018-09-11T18:10:25.019" v="512" actId="1076"/>
          <ac:picMkLst>
            <pc:docMk/>
            <pc:sldMk cId="3402972757" sldId="317"/>
            <ac:picMk id="9" creationId="{2E19657F-F690-4407-8844-8A131E595DBC}"/>
          </ac:picMkLst>
        </pc:picChg>
      </pc:sldChg>
      <pc:sldChg chg="del">
        <pc:chgData name="Hewner, Michael P" userId="S::hewner@rose-hulman.edu::7f3f83dd-6dfb-4127-a87f-c1714bd4fac9" providerId="AD" clId="Web-{154263CE-2083-CE8B-80FC-F0EED63857BC}" dt="2018-09-11T18:10:59.256" v="521"/>
        <pc:sldMkLst>
          <pc:docMk/>
          <pc:sldMk cId="2066255825" sldId="318"/>
        </pc:sldMkLst>
      </pc:sldChg>
      <pc:sldChg chg="addSp delSp modSp ord">
        <pc:chgData name="Hewner, Michael P" userId="S::hewner@rose-hulman.edu::7f3f83dd-6dfb-4127-a87f-c1714bd4fac9" providerId="AD" clId="Web-{154263CE-2083-CE8B-80FC-F0EED63857BC}" dt="2018-09-11T21:15:49.406" v="866" actId="1076"/>
        <pc:sldMkLst>
          <pc:docMk/>
          <pc:sldMk cId="3586060811" sldId="319"/>
        </pc:sldMkLst>
        <pc:spChg chg="mod">
          <ac:chgData name="Hewner, Michael P" userId="S::hewner@rose-hulman.edu::7f3f83dd-6dfb-4127-a87f-c1714bd4fac9" providerId="AD" clId="Web-{154263CE-2083-CE8B-80FC-F0EED63857BC}" dt="2018-09-11T17:32:24.204" v="253" actId="20577"/>
          <ac:spMkLst>
            <pc:docMk/>
            <pc:sldMk cId="3586060811" sldId="319"/>
            <ac:spMk id="2" creationId="{00000000-0000-0000-0000-000000000000}"/>
          </ac:spMkLst>
        </pc:spChg>
        <pc:picChg chg="add del mod">
          <ac:chgData name="Hewner, Michael P" userId="S::hewner@rose-hulman.edu::7f3f83dd-6dfb-4127-a87f-c1714bd4fac9" providerId="AD" clId="Web-{154263CE-2083-CE8B-80FC-F0EED63857BC}" dt="2018-09-11T21:15:36.734" v="864"/>
          <ac:picMkLst>
            <pc:docMk/>
            <pc:sldMk cId="3586060811" sldId="319"/>
            <ac:picMk id="4" creationId="{24DB4AF2-5E3B-42F9-A2B9-7DD532ECD5F5}"/>
          </ac:picMkLst>
        </pc:picChg>
        <pc:picChg chg="add mod">
          <ac:chgData name="Hewner, Michael P" userId="S::hewner@rose-hulman.edu::7f3f83dd-6dfb-4127-a87f-c1714bd4fac9" providerId="AD" clId="Web-{154263CE-2083-CE8B-80FC-F0EED63857BC}" dt="2018-09-11T21:15:49.406" v="866" actId="1076"/>
          <ac:picMkLst>
            <pc:docMk/>
            <pc:sldMk cId="3586060811" sldId="319"/>
            <ac:picMk id="6" creationId="{027D1337-90DB-4BC9-9C29-E469F810DE74}"/>
          </ac:picMkLst>
        </pc:picChg>
        <pc:picChg chg="del">
          <ac:chgData name="Hewner, Michael P" userId="S::hewner@rose-hulman.edu::7f3f83dd-6dfb-4127-a87f-c1714bd4fac9" providerId="AD" clId="Web-{154263CE-2083-CE8B-80FC-F0EED63857BC}" dt="2018-09-11T17:27:53.720" v="47"/>
          <ac:picMkLst>
            <pc:docMk/>
            <pc:sldMk cId="3586060811" sldId="319"/>
            <ac:picMk id="2050" creationId="{00000000-0000-0000-0000-000000000000}"/>
          </ac:picMkLst>
        </pc:picChg>
      </pc:sldChg>
      <pc:sldChg chg="del">
        <pc:chgData name="Hewner, Michael P" userId="S::hewner@rose-hulman.edu::7f3f83dd-6dfb-4127-a87f-c1714bd4fac9" providerId="AD" clId="Web-{154263CE-2083-CE8B-80FC-F0EED63857BC}" dt="2018-09-11T18:10:59.256" v="520"/>
        <pc:sldMkLst>
          <pc:docMk/>
          <pc:sldMk cId="1337980030" sldId="320"/>
        </pc:sldMkLst>
      </pc:sldChg>
      <pc:sldChg chg="addSp delSp modSp modNotes">
        <pc:chgData name="Hewner, Michael P" userId="S::hewner@rose-hulman.edu::7f3f83dd-6dfb-4127-a87f-c1714bd4fac9" providerId="AD" clId="Web-{154263CE-2083-CE8B-80FC-F0EED63857BC}" dt="2018-09-11T21:22:10.419" v="982" actId="20577"/>
        <pc:sldMkLst>
          <pc:docMk/>
          <pc:sldMk cId="1191815744" sldId="321"/>
        </pc:sldMkLst>
        <pc:spChg chg="del">
          <ac:chgData name="Hewner, Michael P" userId="S::hewner@rose-hulman.edu::7f3f83dd-6dfb-4127-a87f-c1714bd4fac9" providerId="AD" clId="Web-{154263CE-2083-CE8B-80FC-F0EED63857BC}" dt="2018-09-11T18:16:32.291" v="589"/>
          <ac:spMkLst>
            <pc:docMk/>
            <pc:sldMk cId="1191815744" sldId="321"/>
            <ac:spMk id="2" creationId="{00000000-0000-0000-0000-000000000000}"/>
          </ac:spMkLst>
        </pc:spChg>
        <pc:spChg chg="add mod">
          <ac:chgData name="Hewner, Michael P" userId="S::hewner@rose-hulman.edu::7f3f83dd-6dfb-4127-a87f-c1714bd4fac9" providerId="AD" clId="Web-{154263CE-2083-CE8B-80FC-F0EED63857BC}" dt="2018-09-11T21:22:10.419" v="982" actId="20577"/>
          <ac:spMkLst>
            <pc:docMk/>
            <pc:sldMk cId="1191815744" sldId="321"/>
            <ac:spMk id="3" creationId="{2A10AC4C-8C82-4E9E-9FEE-D78D88FB7E02}"/>
          </ac:spMkLst>
        </pc:spChg>
        <pc:spChg chg="mod">
          <ac:chgData name="Hewner, Michael P" userId="S::hewner@rose-hulman.edu::7f3f83dd-6dfb-4127-a87f-c1714bd4fac9" providerId="AD" clId="Web-{154263CE-2083-CE8B-80FC-F0EED63857BC}" dt="2018-09-11T20:07:49.427" v="651" actId="1076"/>
          <ac:spMkLst>
            <pc:docMk/>
            <pc:sldMk cId="1191815744" sldId="321"/>
            <ac:spMk id="4" creationId="{00000000-0000-0000-0000-000000000000}"/>
          </ac:spMkLst>
        </pc:spChg>
        <pc:spChg chg="add del mod">
          <ac:chgData name="Hewner, Michael P" userId="S::hewner@rose-hulman.edu::7f3f83dd-6dfb-4127-a87f-c1714bd4fac9" providerId="AD" clId="Web-{154263CE-2083-CE8B-80FC-F0EED63857BC}" dt="2018-09-11T18:16:38.978" v="590"/>
          <ac:spMkLst>
            <pc:docMk/>
            <pc:sldMk cId="1191815744" sldId="321"/>
            <ac:spMk id="6" creationId="{802B71F5-5F23-4175-856A-E6DDE4C39E06}"/>
          </ac:spMkLst>
        </pc:spChg>
        <pc:spChg chg="mod">
          <ac:chgData name="Hewner, Michael P" userId="S::hewner@rose-hulman.edu::7f3f83dd-6dfb-4127-a87f-c1714bd4fac9" providerId="AD" clId="Web-{154263CE-2083-CE8B-80FC-F0EED63857BC}" dt="2018-09-11T20:07:58.068" v="653" actId="1076"/>
          <ac:spMkLst>
            <pc:docMk/>
            <pc:sldMk cId="1191815744" sldId="321"/>
            <ac:spMk id="7" creationId="{00000000-0000-0000-0000-000000000000}"/>
          </ac:spMkLst>
        </pc:spChg>
        <pc:spChg chg="add mod">
          <ac:chgData name="Hewner, Michael P" userId="S::hewner@rose-hulman.edu::7f3f83dd-6dfb-4127-a87f-c1714bd4fac9" providerId="AD" clId="Web-{154263CE-2083-CE8B-80FC-F0EED63857BC}" dt="2018-09-11T20:05:56.827" v="628" actId="20577"/>
          <ac:spMkLst>
            <pc:docMk/>
            <pc:sldMk cId="1191815744" sldId="321"/>
            <ac:spMk id="8" creationId="{B59FA005-C3EF-40E7-B128-43C07DBBC66C}"/>
          </ac:spMkLst>
        </pc:spChg>
        <pc:picChg chg="add mod">
          <ac:chgData name="Hewner, Michael P" userId="S::hewner@rose-hulman.edu::7f3f83dd-6dfb-4127-a87f-c1714bd4fac9" providerId="AD" clId="Web-{154263CE-2083-CE8B-80FC-F0EED63857BC}" dt="2018-09-11T20:07:53.646" v="652" actId="1076"/>
          <ac:picMkLst>
            <pc:docMk/>
            <pc:sldMk cId="1191815744" sldId="321"/>
            <ac:picMk id="2" creationId="{C30AE8A5-582E-41E2-A715-A60B289F94BE}"/>
          </ac:picMkLst>
        </pc:picChg>
        <pc:picChg chg="add mod ord">
          <ac:chgData name="Hewner, Michael P" userId="S::hewner@rose-hulman.edu::7f3f83dd-6dfb-4127-a87f-c1714bd4fac9" providerId="AD" clId="Web-{154263CE-2083-CE8B-80FC-F0EED63857BC}" dt="2018-09-11T20:07:41.786" v="650"/>
          <ac:picMkLst>
            <pc:docMk/>
            <pc:sldMk cId="1191815744" sldId="321"/>
            <ac:picMk id="6" creationId="{D288754E-1D61-494B-894C-22312A1C08BA}"/>
          </ac:picMkLst>
        </pc:picChg>
        <pc:picChg chg="del mod">
          <ac:chgData name="Hewner, Michael P" userId="S::hewner@rose-hulman.edu::7f3f83dd-6dfb-4127-a87f-c1714bd4fac9" providerId="AD" clId="Web-{154263CE-2083-CE8B-80FC-F0EED63857BC}" dt="2018-09-11T20:06:02.405" v="630"/>
          <ac:picMkLst>
            <pc:docMk/>
            <pc:sldMk cId="1191815744" sldId="321"/>
            <ac:picMk id="3074" creationId="{00000000-0000-0000-0000-000000000000}"/>
          </ac:picMkLst>
        </pc:picChg>
        <pc:picChg chg="del mod">
          <ac:chgData name="Hewner, Michael P" userId="S::hewner@rose-hulman.edu::7f3f83dd-6dfb-4127-a87f-c1714bd4fac9" providerId="AD" clId="Web-{154263CE-2083-CE8B-80FC-F0EED63857BC}" dt="2018-09-11T20:06:05.327" v="631"/>
          <ac:picMkLst>
            <pc:docMk/>
            <pc:sldMk cId="1191815744" sldId="321"/>
            <ac:picMk id="3076" creationId="{00000000-0000-0000-0000-000000000000}"/>
          </ac:picMkLst>
        </pc:picChg>
        <pc:cxnChg chg="del mod">
          <ac:chgData name="Hewner, Michael P" userId="S::hewner@rose-hulman.edu::7f3f83dd-6dfb-4127-a87f-c1714bd4fac9" providerId="AD" clId="Web-{154263CE-2083-CE8B-80FC-F0EED63857BC}" dt="2018-09-11T20:06:31.751" v="635"/>
          <ac:cxnSpMkLst>
            <pc:docMk/>
            <pc:sldMk cId="1191815744" sldId="321"/>
            <ac:cxnSpMk id="5" creationId="{00000000-0000-0000-0000-000000000000}"/>
          </ac:cxnSpMkLst>
        </pc:cxnChg>
      </pc:sldChg>
      <pc:sldChg chg="modSp">
        <pc:chgData name="Hewner, Michael P" userId="S::hewner@rose-hulman.edu::7f3f83dd-6dfb-4127-a87f-c1714bd4fac9" providerId="AD" clId="Web-{154263CE-2083-CE8B-80FC-F0EED63857BC}" dt="2018-09-11T18:14:54.879" v="588" actId="20577"/>
        <pc:sldMkLst>
          <pc:docMk/>
          <pc:sldMk cId="288622274" sldId="322"/>
        </pc:sldMkLst>
        <pc:spChg chg="mod">
          <ac:chgData name="Hewner, Michael P" userId="S::hewner@rose-hulman.edu::7f3f83dd-6dfb-4127-a87f-c1714bd4fac9" providerId="AD" clId="Web-{154263CE-2083-CE8B-80FC-F0EED63857BC}" dt="2018-09-11T18:14:54.879" v="588" actId="20577"/>
          <ac:spMkLst>
            <pc:docMk/>
            <pc:sldMk cId="288622274" sldId="322"/>
            <ac:spMk id="3" creationId="{00000000-0000-0000-0000-000000000000}"/>
          </ac:spMkLst>
        </pc:spChg>
      </pc:sldChg>
      <pc:sldChg chg="delSp">
        <pc:chgData name="Hewner, Michael P" userId="S::hewner@rose-hulman.edu::7f3f83dd-6dfb-4127-a87f-c1714bd4fac9" providerId="AD" clId="Web-{154263CE-2083-CE8B-80FC-F0EED63857BC}" dt="2018-09-11T20:28:06.091" v="817"/>
        <pc:sldMkLst>
          <pc:docMk/>
          <pc:sldMk cId="1517563015" sldId="323"/>
        </pc:sldMkLst>
        <pc:spChg chg="del">
          <ac:chgData name="Hewner, Michael P" userId="S::hewner@rose-hulman.edu::7f3f83dd-6dfb-4127-a87f-c1714bd4fac9" providerId="AD" clId="Web-{154263CE-2083-CE8B-80FC-F0EED63857BC}" dt="2018-09-11T20:28:06.091" v="817"/>
          <ac:spMkLst>
            <pc:docMk/>
            <pc:sldMk cId="1517563015" sldId="323"/>
            <ac:spMk id="4" creationId="{00000000-0000-0000-0000-000000000000}"/>
          </ac:spMkLst>
        </pc:spChg>
      </pc:sldChg>
      <pc:sldChg chg="delSp">
        <pc:chgData name="Hewner, Michael P" userId="S::hewner@rose-hulman.edu::7f3f83dd-6dfb-4127-a87f-c1714bd4fac9" providerId="AD" clId="Web-{154263CE-2083-CE8B-80FC-F0EED63857BC}" dt="2018-09-11T20:28:14.138" v="818"/>
        <pc:sldMkLst>
          <pc:docMk/>
          <pc:sldMk cId="1987207798" sldId="324"/>
        </pc:sldMkLst>
        <pc:spChg chg="del">
          <ac:chgData name="Hewner, Michael P" userId="S::hewner@rose-hulman.edu::7f3f83dd-6dfb-4127-a87f-c1714bd4fac9" providerId="AD" clId="Web-{154263CE-2083-CE8B-80FC-F0EED63857BC}" dt="2018-09-11T20:28:14.138" v="818"/>
          <ac:spMkLst>
            <pc:docMk/>
            <pc:sldMk cId="1987207798" sldId="324"/>
            <ac:spMk id="5" creationId="{00000000-0000-0000-0000-000000000000}"/>
          </ac:spMkLst>
        </pc:spChg>
      </pc:sldChg>
      <pc:sldChg chg="delSp">
        <pc:chgData name="Hewner, Michael P" userId="S::hewner@rose-hulman.edu::7f3f83dd-6dfb-4127-a87f-c1714bd4fac9" providerId="AD" clId="Web-{154263CE-2083-CE8B-80FC-F0EED63857BC}" dt="2018-09-11T20:28:17.717" v="819"/>
        <pc:sldMkLst>
          <pc:docMk/>
          <pc:sldMk cId="2832512333" sldId="325"/>
        </pc:sldMkLst>
        <pc:spChg chg="del">
          <ac:chgData name="Hewner, Michael P" userId="S::hewner@rose-hulman.edu::7f3f83dd-6dfb-4127-a87f-c1714bd4fac9" providerId="AD" clId="Web-{154263CE-2083-CE8B-80FC-F0EED63857BC}" dt="2018-09-11T20:28:17.717" v="819"/>
          <ac:spMkLst>
            <pc:docMk/>
            <pc:sldMk cId="2832512333" sldId="325"/>
            <ac:spMk id="4" creationId="{00000000-0000-0000-0000-000000000000}"/>
          </ac:spMkLst>
        </pc:spChg>
      </pc:sldChg>
      <pc:sldChg chg="modSp ord">
        <pc:chgData name="Hewner, Michael P" userId="S::hewner@rose-hulman.edu::7f3f83dd-6dfb-4127-a87f-c1714bd4fac9" providerId="AD" clId="Web-{154263CE-2083-CE8B-80FC-F0EED63857BC}" dt="2018-09-11T21:05:13.902" v="841" actId="20577"/>
        <pc:sldMkLst>
          <pc:docMk/>
          <pc:sldMk cId="1893570158" sldId="329"/>
        </pc:sldMkLst>
        <pc:spChg chg="mod">
          <ac:chgData name="Hewner, Michael P" userId="S::hewner@rose-hulman.edu::7f3f83dd-6dfb-4127-a87f-c1714bd4fac9" providerId="AD" clId="Web-{154263CE-2083-CE8B-80FC-F0EED63857BC}" dt="2018-09-11T21:05:13.902" v="841" actId="20577"/>
          <ac:spMkLst>
            <pc:docMk/>
            <pc:sldMk cId="1893570158" sldId="329"/>
            <ac:spMk id="3" creationId="{00000000-0000-0000-0000-000000000000}"/>
          </ac:spMkLst>
        </pc:spChg>
      </pc:sldChg>
      <pc:sldChg chg="addSp delSp modSp">
        <pc:chgData name="Hewner, Michael P" userId="S::hewner@rose-hulman.edu::7f3f83dd-6dfb-4127-a87f-c1714bd4fac9" providerId="AD" clId="Web-{154263CE-2083-CE8B-80FC-F0EED63857BC}" dt="2018-09-11T21:20:47.728" v="970" actId="1076"/>
        <pc:sldMkLst>
          <pc:docMk/>
          <pc:sldMk cId="934512240" sldId="332"/>
        </pc:sldMkLst>
        <pc:spChg chg="mod">
          <ac:chgData name="Hewner, Michael P" userId="S::hewner@rose-hulman.edu::7f3f83dd-6dfb-4127-a87f-c1714bd4fac9" providerId="AD" clId="Web-{154263CE-2083-CE8B-80FC-F0EED63857BC}" dt="2018-09-11T21:14:55.404" v="860" actId="1076"/>
          <ac:spMkLst>
            <pc:docMk/>
            <pc:sldMk cId="934512240" sldId="332"/>
            <ac:spMk id="2" creationId="{90661CDA-10D9-4E16-94B4-CFF5CFDAD515}"/>
          </ac:spMkLst>
        </pc:spChg>
        <pc:spChg chg="del mod">
          <ac:chgData name="Hewner, Michael P" userId="S::hewner@rose-hulman.edu::7f3f83dd-6dfb-4127-a87f-c1714bd4fac9" providerId="AD" clId="Web-{154263CE-2083-CE8B-80FC-F0EED63857BC}" dt="2018-09-11T17:25:10.273" v="1"/>
          <ac:spMkLst>
            <pc:docMk/>
            <pc:sldMk cId="934512240" sldId="332"/>
            <ac:spMk id="3" creationId="{3F24F9D6-96AA-4D17-BA4A-E8EB2B6BCEB5}"/>
          </ac:spMkLst>
        </pc:spChg>
        <pc:spChg chg="add mod">
          <ac:chgData name="Hewner, Michael P" userId="S::hewner@rose-hulman.edu::7f3f83dd-6dfb-4127-a87f-c1714bd4fac9" providerId="AD" clId="Web-{154263CE-2083-CE8B-80FC-F0EED63857BC}" dt="2018-09-11T21:15:07.983" v="861" actId="1076"/>
          <ac:spMkLst>
            <pc:docMk/>
            <pc:sldMk cId="934512240" sldId="332"/>
            <ac:spMk id="6" creationId="{30FCF57C-A08C-4EA4-A46B-CF86C6E10D83}"/>
          </ac:spMkLst>
        </pc:spChg>
        <pc:spChg chg="add mod">
          <ac:chgData name="Hewner, Michael P" userId="S::hewner@rose-hulman.edu::7f3f83dd-6dfb-4127-a87f-c1714bd4fac9" providerId="AD" clId="Web-{154263CE-2083-CE8B-80FC-F0EED63857BC}" dt="2018-09-11T21:13:14.823" v="845"/>
          <ac:spMkLst>
            <pc:docMk/>
            <pc:sldMk cId="934512240" sldId="332"/>
            <ac:spMk id="8" creationId="{60477D26-ECBA-49FD-BEA2-E6C8670BB231}"/>
          </ac:spMkLst>
        </pc:spChg>
        <pc:spChg chg="add mod">
          <ac:chgData name="Hewner, Michael P" userId="S::hewner@rose-hulman.edu::7f3f83dd-6dfb-4127-a87f-c1714bd4fac9" providerId="AD" clId="Web-{154263CE-2083-CE8B-80FC-F0EED63857BC}" dt="2018-09-11T21:20:47.728" v="970" actId="1076"/>
          <ac:spMkLst>
            <pc:docMk/>
            <pc:sldMk cId="934512240" sldId="332"/>
            <ac:spMk id="9" creationId="{8BECC089-86A3-4F50-A38E-2BF71649161E}"/>
          </ac:spMkLst>
        </pc:spChg>
        <pc:picChg chg="add mod">
          <ac:chgData name="Hewner, Michael P" userId="S::hewner@rose-hulman.edu::7f3f83dd-6dfb-4127-a87f-c1714bd4fac9" providerId="AD" clId="Web-{154263CE-2083-CE8B-80FC-F0EED63857BC}" dt="2018-09-11T21:15:21.437" v="863" actId="1076"/>
          <ac:picMkLst>
            <pc:docMk/>
            <pc:sldMk cId="934512240" sldId="332"/>
            <ac:picMk id="3" creationId="{F57B4DBD-E392-40C8-9B7C-9681654904AB}"/>
          </ac:picMkLst>
        </pc:picChg>
        <pc:picChg chg="add del mod ord">
          <ac:chgData name="Hewner, Michael P" userId="S::hewner@rose-hulman.edu::7f3f83dd-6dfb-4127-a87f-c1714bd4fac9" providerId="AD" clId="Web-{154263CE-2083-CE8B-80FC-F0EED63857BC}" dt="2018-09-11T21:13:14.823" v="845"/>
          <ac:picMkLst>
            <pc:docMk/>
            <pc:sldMk cId="934512240" sldId="332"/>
            <ac:picMk id="4" creationId="{4E4680DA-A8FE-4222-81CB-E85E8569092D}"/>
          </ac:picMkLst>
        </pc:picChg>
      </pc:sldChg>
      <pc:sldChg chg="addSp delSp modSp new ord">
        <pc:chgData name="Hewner, Michael P" userId="S::hewner@rose-hulman.edu::7f3f83dd-6dfb-4127-a87f-c1714bd4fac9" providerId="AD" clId="Web-{154263CE-2083-CE8B-80FC-F0EED63857BC}" dt="2018-09-11T21:16:12.548" v="867"/>
        <pc:sldMkLst>
          <pc:docMk/>
          <pc:sldMk cId="505635734" sldId="333"/>
        </pc:sldMkLst>
        <pc:spChg chg="del">
          <ac:chgData name="Hewner, Michael P" userId="S::hewner@rose-hulman.edu::7f3f83dd-6dfb-4127-a87f-c1714bd4fac9" providerId="AD" clId="Web-{154263CE-2083-CE8B-80FC-F0EED63857BC}" dt="2018-09-11T17:34:33.946" v="258"/>
          <ac:spMkLst>
            <pc:docMk/>
            <pc:sldMk cId="505635734" sldId="333"/>
            <ac:spMk id="2" creationId="{5A605E9A-B436-4D35-A7A3-A931BD4237DA}"/>
          </ac:spMkLst>
        </pc:spChg>
        <pc:spChg chg="del">
          <ac:chgData name="Hewner, Michael P" userId="S::hewner@rose-hulman.edu::7f3f83dd-6dfb-4127-a87f-c1714bd4fac9" providerId="AD" clId="Web-{154263CE-2083-CE8B-80FC-F0EED63857BC}" dt="2018-09-11T17:34:30.337" v="257"/>
          <ac:spMkLst>
            <pc:docMk/>
            <pc:sldMk cId="505635734" sldId="333"/>
            <ac:spMk id="3" creationId="{828778DB-BCED-4445-8482-6FC030811C0C}"/>
          </ac:spMkLst>
        </pc:spChg>
        <pc:spChg chg="add mod">
          <ac:chgData name="Hewner, Michael P" userId="S::hewner@rose-hulman.edu::7f3f83dd-6dfb-4127-a87f-c1714bd4fac9" providerId="AD" clId="Web-{154263CE-2083-CE8B-80FC-F0EED63857BC}" dt="2018-09-11T17:38:27.678" v="423" actId="20577"/>
          <ac:spMkLst>
            <pc:docMk/>
            <pc:sldMk cId="505635734" sldId="333"/>
            <ac:spMk id="6" creationId="{87A90826-9974-405E-AB6D-11CDB8489DDC}"/>
          </ac:spMkLst>
        </pc:spChg>
        <pc:picChg chg="add mod">
          <ac:chgData name="Hewner, Michael P" userId="S::hewner@rose-hulman.edu::7f3f83dd-6dfb-4127-a87f-c1714bd4fac9" providerId="AD" clId="Web-{154263CE-2083-CE8B-80FC-F0EED63857BC}" dt="2018-09-11T17:34:42.103" v="260" actId="1076"/>
          <ac:picMkLst>
            <pc:docMk/>
            <pc:sldMk cId="505635734" sldId="333"/>
            <ac:picMk id="5" creationId="{D0AECE44-7FD7-4DA4-942A-78961EC7733C}"/>
          </ac:picMkLst>
        </pc:picChg>
      </pc:sldChg>
      <pc:sldChg chg="addSp delSp modSp add replId">
        <pc:chgData name="Hewner, Michael P" userId="S::hewner@rose-hulman.edu::7f3f83dd-6dfb-4127-a87f-c1714bd4fac9" providerId="AD" clId="Web-{154263CE-2083-CE8B-80FC-F0EED63857BC}" dt="2018-09-11T21:21:08.916" v="976" actId="20577"/>
        <pc:sldMkLst>
          <pc:docMk/>
          <pc:sldMk cId="3164699469" sldId="334"/>
        </pc:sldMkLst>
        <pc:spChg chg="del">
          <ac:chgData name="Hewner, Michael P" userId="S::hewner@rose-hulman.edu::7f3f83dd-6dfb-4127-a87f-c1714bd4fac9" providerId="AD" clId="Web-{154263CE-2083-CE8B-80FC-F0EED63857BC}" dt="2018-09-11T17:47:35.757" v="426"/>
          <ac:spMkLst>
            <pc:docMk/>
            <pc:sldMk cId="3164699469" sldId="334"/>
            <ac:spMk id="2" creationId="{90661CDA-10D9-4E16-94B4-CFF5CFDAD515}"/>
          </ac:spMkLst>
        </pc:spChg>
        <pc:spChg chg="add del mod">
          <ac:chgData name="Hewner, Michael P" userId="S::hewner@rose-hulman.edu::7f3f83dd-6dfb-4127-a87f-c1714bd4fac9" providerId="AD" clId="Web-{154263CE-2083-CE8B-80FC-F0EED63857BC}" dt="2018-09-11T17:48:10.353" v="433"/>
          <ac:spMkLst>
            <pc:docMk/>
            <pc:sldMk cId="3164699469" sldId="334"/>
            <ac:spMk id="5" creationId="{0CAD68B4-0F94-48D5-B8BE-BAFE8A72D88A}"/>
          </ac:spMkLst>
        </pc:spChg>
        <pc:spChg chg="add del mod">
          <ac:chgData name="Hewner, Michael P" userId="S::hewner@rose-hulman.edu::7f3f83dd-6dfb-4127-a87f-c1714bd4fac9" providerId="AD" clId="Web-{154263CE-2083-CE8B-80FC-F0EED63857BC}" dt="2018-09-11T21:13:52.856" v="852"/>
          <ac:spMkLst>
            <pc:docMk/>
            <pc:sldMk cId="3164699469" sldId="334"/>
            <ac:spMk id="5" creationId="{BB10F425-A4D4-4F79-9723-6D9AD3363174}"/>
          </ac:spMkLst>
        </pc:spChg>
        <pc:spChg chg="mod">
          <ac:chgData name="Hewner, Michael P" userId="S::hewner@rose-hulman.edu::7f3f83dd-6dfb-4127-a87f-c1714bd4fac9" providerId="AD" clId="Web-{154263CE-2083-CE8B-80FC-F0EED63857BC}" dt="2018-09-11T17:49:31.998" v="486" actId="20577"/>
          <ac:spMkLst>
            <pc:docMk/>
            <pc:sldMk cId="3164699469" sldId="334"/>
            <ac:spMk id="6" creationId="{30FCF57C-A08C-4EA4-A46B-CF86C6E10D83}"/>
          </ac:spMkLst>
        </pc:spChg>
        <pc:spChg chg="add del mod">
          <ac:chgData name="Hewner, Michael P" userId="S::hewner@rose-hulman.edu::7f3f83dd-6dfb-4127-a87f-c1714bd4fac9" providerId="AD" clId="Web-{154263CE-2083-CE8B-80FC-F0EED63857BC}" dt="2018-09-11T17:47:53.211" v="429"/>
          <ac:spMkLst>
            <pc:docMk/>
            <pc:sldMk cId="3164699469" sldId="334"/>
            <ac:spMk id="8" creationId="{0912743C-DBA0-4F06-AC9C-FAE3887EDD8B}"/>
          </ac:spMkLst>
        </pc:spChg>
        <pc:spChg chg="add del mod">
          <ac:chgData name="Hewner, Michael P" userId="S::hewner@rose-hulman.edu::7f3f83dd-6dfb-4127-a87f-c1714bd4fac9" providerId="AD" clId="Web-{154263CE-2083-CE8B-80FC-F0EED63857BC}" dt="2018-09-11T21:14:01.668" v="854"/>
          <ac:spMkLst>
            <pc:docMk/>
            <pc:sldMk cId="3164699469" sldId="334"/>
            <ac:spMk id="19" creationId="{5039D0EE-2DB0-4B8E-B2CA-BE008FDC3837}"/>
          </ac:spMkLst>
        </pc:spChg>
        <pc:spChg chg="add del mod">
          <ac:chgData name="Hewner, Michael P" userId="S::hewner@rose-hulman.edu::7f3f83dd-6dfb-4127-a87f-c1714bd4fac9" providerId="AD" clId="Web-{154263CE-2083-CE8B-80FC-F0EED63857BC}" dt="2018-09-11T21:18:22.099" v="964"/>
          <ac:spMkLst>
            <pc:docMk/>
            <pc:sldMk cId="3164699469" sldId="334"/>
            <ac:spMk id="21" creationId="{9D1EE4E8-7B40-41A6-98F8-D3B58112FD6C}"/>
          </ac:spMkLst>
        </pc:spChg>
        <pc:spChg chg="add mod">
          <ac:chgData name="Hewner, Michael P" userId="S::hewner@rose-hulman.edu::7f3f83dd-6dfb-4127-a87f-c1714bd4fac9" providerId="AD" clId="Web-{154263CE-2083-CE8B-80FC-F0EED63857BC}" dt="2018-09-11T21:21:08.916" v="976" actId="20577"/>
          <ac:spMkLst>
            <pc:docMk/>
            <pc:sldMk cId="3164699469" sldId="334"/>
            <ac:spMk id="25" creationId="{F2216F0E-FA66-4639-93CB-EC8013DA6EA8}"/>
          </ac:spMkLst>
        </pc:spChg>
        <pc:graphicFrameChg chg="add del mod ord modGraphic">
          <ac:chgData name="Hewner, Michael P" userId="S::hewner@rose-hulman.edu::7f3f83dd-6dfb-4127-a87f-c1714bd4fac9" providerId="AD" clId="Web-{154263CE-2083-CE8B-80FC-F0EED63857BC}" dt="2018-09-11T21:13:47.840" v="850"/>
          <ac:graphicFrameMkLst>
            <pc:docMk/>
            <pc:sldMk cId="3164699469" sldId="334"/>
            <ac:graphicFrameMk id="10" creationId="{444BF637-53C5-4B62-8CA7-FD05ADA8253A}"/>
          </ac:graphicFrameMkLst>
        </pc:graphicFrameChg>
        <pc:picChg chg="add del mod">
          <ac:chgData name="Hewner, Michael P" userId="S::hewner@rose-hulman.edu::7f3f83dd-6dfb-4127-a87f-c1714bd4fac9" providerId="AD" clId="Web-{154263CE-2083-CE8B-80FC-F0EED63857BC}" dt="2018-09-11T21:14:04.779" v="855"/>
          <ac:picMkLst>
            <pc:docMk/>
            <pc:sldMk cId="3164699469" sldId="334"/>
            <ac:picMk id="2" creationId="{E891A353-D373-4B60-AF4C-9C591B6139A9}"/>
          </ac:picMkLst>
        </pc:picChg>
        <pc:picChg chg="del">
          <ac:chgData name="Hewner, Michael P" userId="S::hewner@rose-hulman.edu::7f3f83dd-6dfb-4127-a87f-c1714bd4fac9" providerId="AD" clId="Web-{154263CE-2083-CE8B-80FC-F0EED63857BC}" dt="2018-09-11T17:47:42.398" v="428"/>
          <ac:picMkLst>
            <pc:docMk/>
            <pc:sldMk cId="3164699469" sldId="334"/>
            <ac:picMk id="4" creationId="{4E4680DA-A8FE-4222-81CB-E85E8569092D}"/>
          </ac:picMkLst>
        </pc:picChg>
        <pc:picChg chg="add del">
          <ac:chgData name="Hewner, Michael P" userId="S::hewner@rose-hulman.edu::7f3f83dd-6dfb-4127-a87f-c1714bd4fac9" providerId="AD" clId="Web-{154263CE-2083-CE8B-80FC-F0EED63857BC}" dt="2018-09-11T21:13:50.449" v="851"/>
          <ac:picMkLst>
            <pc:docMk/>
            <pc:sldMk cId="3164699469" sldId="334"/>
            <ac:picMk id="7" creationId="{4053E658-C95F-4D7F-9912-8637D4A19E54}"/>
          </ac:picMkLst>
        </pc:picChg>
        <pc:picChg chg="add del mod ord">
          <ac:chgData name="Hewner, Michael P" userId="S::hewner@rose-hulman.edu::7f3f83dd-6dfb-4127-a87f-c1714bd4fac9" providerId="AD" clId="Web-{154263CE-2083-CE8B-80FC-F0EED63857BC}" dt="2018-09-11T21:14:09.216" v="856"/>
          <ac:picMkLst>
            <pc:docMk/>
            <pc:sldMk cId="3164699469" sldId="334"/>
            <ac:picMk id="9" creationId="{CB33DC08-40FC-4EC7-A847-FB0D4556804F}"/>
          </ac:picMkLst>
        </pc:picChg>
        <pc:picChg chg="add mod">
          <ac:chgData name="Hewner, Michael P" userId="S::hewner@rose-hulman.edu::7f3f83dd-6dfb-4127-a87f-c1714bd4fac9" providerId="AD" clId="Web-{154263CE-2083-CE8B-80FC-F0EED63857BC}" dt="2018-09-11T21:14:27.013" v="858" actId="1076"/>
          <ac:picMkLst>
            <pc:docMk/>
            <pc:sldMk cId="3164699469" sldId="334"/>
            <ac:picMk id="23" creationId="{3AAE810B-CF04-42BA-93B2-CABD6CF9F2ED}"/>
          </ac:picMkLst>
        </pc:picChg>
      </pc:sldChg>
      <pc:sldChg chg="addSp delSp modSp new">
        <pc:chgData name="Hewner, Michael P" userId="S::hewner@rose-hulman.edu::7f3f83dd-6dfb-4127-a87f-c1714bd4fac9" providerId="AD" clId="Web-{154263CE-2083-CE8B-80FC-F0EED63857BC}" dt="2018-09-11T18:12:05.025" v="534" actId="14100"/>
        <pc:sldMkLst>
          <pc:docMk/>
          <pc:sldMk cId="972414297" sldId="335"/>
        </pc:sldMkLst>
        <pc:spChg chg="mod">
          <ac:chgData name="Hewner, Michael P" userId="S::hewner@rose-hulman.edu::7f3f83dd-6dfb-4127-a87f-c1714bd4fac9" providerId="AD" clId="Web-{154263CE-2083-CE8B-80FC-F0EED63857BC}" dt="2018-09-11T18:11:37.305" v="528" actId="20577"/>
          <ac:spMkLst>
            <pc:docMk/>
            <pc:sldMk cId="972414297" sldId="335"/>
            <ac:spMk id="2" creationId="{FF839C6E-FA7B-43DE-B2E9-DE511E0A0AD7}"/>
          </ac:spMkLst>
        </pc:spChg>
        <pc:spChg chg="del">
          <ac:chgData name="Hewner, Michael P" userId="S::hewner@rose-hulman.edu::7f3f83dd-6dfb-4127-a87f-c1714bd4fac9" providerId="AD" clId="Web-{154263CE-2083-CE8B-80FC-F0EED63857BC}" dt="2018-09-11T18:11:40.961" v="531"/>
          <ac:spMkLst>
            <pc:docMk/>
            <pc:sldMk cId="972414297" sldId="335"/>
            <ac:spMk id="3" creationId="{BD0AE7CF-23E2-47A0-9262-3A589F3AAC70}"/>
          </ac:spMkLst>
        </pc:spChg>
        <pc:picChg chg="add mod">
          <ac:chgData name="Hewner, Michael P" userId="S::hewner@rose-hulman.edu::7f3f83dd-6dfb-4127-a87f-c1714bd4fac9" providerId="AD" clId="Web-{154263CE-2083-CE8B-80FC-F0EED63857BC}" dt="2018-09-11T18:12:05.025" v="534" actId="14100"/>
          <ac:picMkLst>
            <pc:docMk/>
            <pc:sldMk cId="972414297" sldId="335"/>
            <ac:picMk id="4" creationId="{962989E2-A54C-4499-A19D-C1DA46592AB7}"/>
          </ac:picMkLst>
        </pc:picChg>
      </pc:sldChg>
      <pc:sldChg chg="addSp delSp modSp new">
        <pc:chgData name="Hewner, Michael P" userId="S::hewner@rose-hulman.edu::7f3f83dd-6dfb-4127-a87f-c1714bd4fac9" providerId="AD" clId="Web-{154263CE-2083-CE8B-80FC-F0EED63857BC}" dt="2018-09-11T18:13:16.264" v="546" actId="1076"/>
        <pc:sldMkLst>
          <pc:docMk/>
          <pc:sldMk cId="2453372234" sldId="336"/>
        </pc:sldMkLst>
        <pc:spChg chg="mod">
          <ac:chgData name="Hewner, Michael P" userId="S::hewner@rose-hulman.edu::7f3f83dd-6dfb-4127-a87f-c1714bd4fac9" providerId="AD" clId="Web-{154263CE-2083-CE8B-80FC-F0EED63857BC}" dt="2018-09-11T18:12:27.573" v="538" actId="20577"/>
          <ac:spMkLst>
            <pc:docMk/>
            <pc:sldMk cId="2453372234" sldId="336"/>
            <ac:spMk id="2" creationId="{93DCEEE1-F581-4196-894B-CB79A58ACEF3}"/>
          </ac:spMkLst>
        </pc:spChg>
        <pc:spChg chg="del">
          <ac:chgData name="Hewner, Michael P" userId="S::hewner@rose-hulman.edu::7f3f83dd-6dfb-4127-a87f-c1714bd4fac9" providerId="AD" clId="Web-{154263CE-2083-CE8B-80FC-F0EED63857BC}" dt="2018-09-11T18:12:48.778" v="541"/>
          <ac:spMkLst>
            <pc:docMk/>
            <pc:sldMk cId="2453372234" sldId="336"/>
            <ac:spMk id="3" creationId="{606FBE41-03CE-4922-A9E5-0808FB7312D6}"/>
          </ac:spMkLst>
        </pc:spChg>
        <pc:picChg chg="add mod">
          <ac:chgData name="Hewner, Michael P" userId="S::hewner@rose-hulman.edu::7f3f83dd-6dfb-4127-a87f-c1714bd4fac9" providerId="AD" clId="Web-{154263CE-2083-CE8B-80FC-F0EED63857BC}" dt="2018-09-11T18:13:16.264" v="546" actId="1076"/>
          <ac:picMkLst>
            <pc:docMk/>
            <pc:sldMk cId="2453372234" sldId="336"/>
            <ac:picMk id="4" creationId="{11CF2D0E-7B25-4F22-A886-D21E61DA2889}"/>
          </ac:picMkLst>
        </pc:picChg>
      </pc:sldChg>
      <pc:sldChg chg="addSp modSp new">
        <pc:chgData name="Hewner, Michael P" userId="S::hewner@rose-hulman.edu::7f3f83dd-6dfb-4127-a87f-c1714bd4fac9" providerId="AD" clId="Web-{154263CE-2083-CE8B-80FC-F0EED63857BC}" dt="2018-09-11T20:09:50.934" v="711" actId="20577"/>
        <pc:sldMkLst>
          <pc:docMk/>
          <pc:sldMk cId="3633402853" sldId="337"/>
        </pc:sldMkLst>
        <pc:spChg chg="mod">
          <ac:chgData name="Hewner, Michael P" userId="S::hewner@rose-hulman.edu::7f3f83dd-6dfb-4127-a87f-c1714bd4fac9" providerId="AD" clId="Web-{154263CE-2083-CE8B-80FC-F0EED63857BC}" dt="2018-09-11T20:09:50.934" v="711" actId="20577"/>
          <ac:spMkLst>
            <pc:docMk/>
            <pc:sldMk cId="3633402853" sldId="337"/>
            <ac:spMk id="3" creationId="{21D05192-45A4-42B2-8658-26781BA64DD6}"/>
          </ac:spMkLst>
        </pc:spChg>
        <pc:picChg chg="add mod">
          <ac:chgData name="Hewner, Michael P" userId="S::hewner@rose-hulman.edu::7f3f83dd-6dfb-4127-a87f-c1714bd4fac9" providerId="AD" clId="Web-{154263CE-2083-CE8B-80FC-F0EED63857BC}" dt="2018-09-11T20:09:11.901" v="663" actId="1076"/>
          <ac:picMkLst>
            <pc:docMk/>
            <pc:sldMk cId="3633402853" sldId="337"/>
            <ac:picMk id="5" creationId="{7D4179C7-A4B5-4E8F-8CD3-B10ECA74599C}"/>
          </ac:picMkLst>
        </pc:picChg>
      </pc:sldChg>
      <pc:sldChg chg="addSp delSp modSp add replId">
        <pc:chgData name="Hewner, Michael P" userId="S::hewner@rose-hulman.edu::7f3f83dd-6dfb-4127-a87f-c1714bd4fac9" providerId="AD" clId="Web-{154263CE-2083-CE8B-80FC-F0EED63857BC}" dt="2018-09-11T20:13:38.572" v="801" actId="1076"/>
        <pc:sldMkLst>
          <pc:docMk/>
          <pc:sldMk cId="448454229" sldId="338"/>
        </pc:sldMkLst>
        <pc:spChg chg="mod">
          <ac:chgData name="Hewner, Michael P" userId="S::hewner@rose-hulman.edu::7f3f83dd-6dfb-4127-a87f-c1714bd4fac9" providerId="AD" clId="Web-{154263CE-2083-CE8B-80FC-F0EED63857BC}" dt="2018-09-11T20:13:38.572" v="801" actId="1076"/>
          <ac:spMkLst>
            <pc:docMk/>
            <pc:sldMk cId="448454229" sldId="338"/>
            <ac:spMk id="3" creationId="{21D05192-45A4-42B2-8658-26781BA64DD6}"/>
          </ac:spMkLst>
        </pc:spChg>
        <pc:picChg chg="add mod">
          <ac:chgData name="Hewner, Michael P" userId="S::hewner@rose-hulman.edu::7f3f83dd-6dfb-4127-a87f-c1714bd4fac9" providerId="AD" clId="Web-{154263CE-2083-CE8B-80FC-F0EED63857BC}" dt="2018-09-11T20:12:32.537" v="719" actId="14100"/>
          <ac:picMkLst>
            <pc:docMk/>
            <pc:sldMk cId="448454229" sldId="338"/>
            <ac:picMk id="4" creationId="{58E745EF-6BFC-4266-9A29-219BAE2DA8FA}"/>
          </ac:picMkLst>
        </pc:picChg>
        <pc:picChg chg="del">
          <ac:chgData name="Hewner, Michael P" userId="S::hewner@rose-hulman.edu::7f3f83dd-6dfb-4127-a87f-c1714bd4fac9" providerId="AD" clId="Web-{154263CE-2083-CE8B-80FC-F0EED63857BC}" dt="2018-09-11T20:12:08.161" v="715"/>
          <ac:picMkLst>
            <pc:docMk/>
            <pc:sldMk cId="448454229" sldId="338"/>
            <ac:picMk id="5" creationId="{7D4179C7-A4B5-4E8F-8CD3-B10ECA74599C}"/>
          </ac:picMkLst>
        </pc:picChg>
      </pc:sldChg>
      <pc:sldChg chg="addSp delSp modSp new">
        <pc:chgData name="Hewner, Michael P" userId="S::hewner@rose-hulman.edu::7f3f83dd-6dfb-4127-a87f-c1714bd4fac9" providerId="AD" clId="Web-{154263CE-2083-CE8B-80FC-F0EED63857BC}" dt="2018-09-11T20:29:39.894" v="830" actId="14100"/>
        <pc:sldMkLst>
          <pc:docMk/>
          <pc:sldMk cId="704788062" sldId="339"/>
        </pc:sldMkLst>
        <pc:spChg chg="mod">
          <ac:chgData name="Hewner, Michael P" userId="S::hewner@rose-hulman.edu::7f3f83dd-6dfb-4127-a87f-c1714bd4fac9" providerId="AD" clId="Web-{154263CE-2083-CE8B-80FC-F0EED63857BC}" dt="2018-09-11T20:29:21.299" v="825" actId="20577"/>
          <ac:spMkLst>
            <pc:docMk/>
            <pc:sldMk cId="704788062" sldId="339"/>
            <ac:spMk id="2" creationId="{33D4407E-1218-4CC3-A42B-482025AF2767}"/>
          </ac:spMkLst>
        </pc:spChg>
        <pc:spChg chg="del">
          <ac:chgData name="Hewner, Michael P" userId="S::hewner@rose-hulman.edu::7f3f83dd-6dfb-4127-a87f-c1714bd4fac9" providerId="AD" clId="Web-{154263CE-2083-CE8B-80FC-F0EED63857BC}" dt="2018-09-11T20:29:30.424" v="828"/>
          <ac:spMkLst>
            <pc:docMk/>
            <pc:sldMk cId="704788062" sldId="339"/>
            <ac:spMk id="3" creationId="{B9E5D2E0-285B-40D8-A7C0-4CE42ED89DB0}"/>
          </ac:spMkLst>
        </pc:spChg>
        <pc:picChg chg="add mod ord">
          <ac:chgData name="Hewner, Michael P" userId="S::hewner@rose-hulman.edu::7f3f83dd-6dfb-4127-a87f-c1714bd4fac9" providerId="AD" clId="Web-{154263CE-2083-CE8B-80FC-F0EED63857BC}" dt="2018-09-11T20:29:39.894" v="830" actId="14100"/>
          <ac:picMkLst>
            <pc:docMk/>
            <pc:sldMk cId="704788062" sldId="339"/>
            <ac:picMk id="4" creationId="{B81ADEB9-9D5F-40F6-8E64-D2FBC8D4702E}"/>
          </ac:picMkLst>
        </pc:picChg>
      </pc:sldChg>
      <pc:sldChg chg="addSp delSp modSp add ord replId">
        <pc:chgData name="Hewner, Michael P" userId="S::hewner@rose-hulman.edu::7f3f83dd-6dfb-4127-a87f-c1714bd4fac9" providerId="AD" clId="Web-{154263CE-2083-CE8B-80FC-F0EED63857BC}" dt="2018-09-11T21:18:00.254" v="961" actId="20577"/>
        <pc:sldMkLst>
          <pc:docMk/>
          <pc:sldMk cId="1998078721" sldId="340"/>
        </pc:sldMkLst>
        <pc:spChg chg="add del mod">
          <ac:chgData name="Hewner, Michael P" userId="S::hewner@rose-hulman.edu::7f3f83dd-6dfb-4127-a87f-c1714bd4fac9" providerId="AD" clId="Web-{154263CE-2083-CE8B-80FC-F0EED63857BC}" dt="2018-09-11T21:17:01.659" v="874"/>
          <ac:spMkLst>
            <pc:docMk/>
            <pc:sldMk cId="1998078721" sldId="340"/>
            <ac:spMk id="3" creationId="{2797250B-CFD5-4622-9A51-9C67D858A659}"/>
          </ac:spMkLst>
        </pc:spChg>
        <pc:spChg chg="mod">
          <ac:chgData name="Hewner, Michael P" userId="S::hewner@rose-hulman.edu::7f3f83dd-6dfb-4127-a87f-c1714bd4fac9" providerId="AD" clId="Web-{154263CE-2083-CE8B-80FC-F0EED63857BC}" dt="2018-09-11T21:18:00.254" v="961" actId="20577"/>
          <ac:spMkLst>
            <pc:docMk/>
            <pc:sldMk cId="1998078721" sldId="340"/>
            <ac:spMk id="6" creationId="{87A90826-9974-405E-AB6D-11CDB8489DDC}"/>
          </ac:spMkLst>
        </pc:spChg>
        <pc:picChg chg="add mod">
          <ac:chgData name="Hewner, Michael P" userId="S::hewner@rose-hulman.edu::7f3f83dd-6dfb-4127-a87f-c1714bd4fac9" providerId="AD" clId="Web-{154263CE-2083-CE8B-80FC-F0EED63857BC}" dt="2018-09-11T21:16:47.267" v="873" actId="1076"/>
          <ac:picMkLst>
            <pc:docMk/>
            <pc:sldMk cId="1998078721" sldId="340"/>
            <ac:picMk id="4" creationId="{00F70A0B-61FA-43FE-AA64-8F72449FBFA2}"/>
          </ac:picMkLst>
        </pc:picChg>
        <pc:picChg chg="del">
          <ac:chgData name="Hewner, Michael P" userId="S::hewner@rose-hulman.edu::7f3f83dd-6dfb-4127-a87f-c1714bd4fac9" providerId="AD" clId="Web-{154263CE-2083-CE8B-80FC-F0EED63857BC}" dt="2018-09-11T21:16:42.736" v="871"/>
          <ac:picMkLst>
            <pc:docMk/>
            <pc:sldMk cId="1998078721" sldId="340"/>
            <ac:picMk id="5" creationId="{D0AECE44-7FD7-4DA4-942A-78961EC7733C}"/>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470E182-4433-B944-AF35-723DFC7F8728}" type="datetimeFigureOut">
              <a:rPr lang="en-US" smtClean="0"/>
              <a:t>9/11/2018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DE41A89-CE4D-824D-A749-1D4DFB7EA9E5}" type="slidenum">
              <a:rPr lang="en-US" smtClean="0"/>
              <a:t>‹#›</a:t>
            </a:fld>
            <a:endParaRPr lang="en-US"/>
          </a:p>
        </p:txBody>
      </p:sp>
    </p:spTree>
    <p:extLst>
      <p:ext uri="{BB962C8B-B14F-4D97-AF65-F5344CB8AC3E}">
        <p14:creationId xmlns:p14="http://schemas.microsoft.com/office/powerpoint/2010/main" val="17290094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12EF212-CCF8-3B4F-9C5F-A87F03513D57}" type="datetimeFigureOut">
              <a:rPr lang="en-US" smtClean="0"/>
              <a:t>9/11/2018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EC41D83-A85E-494A-A425-5657A5A18AE9}" type="slidenum">
              <a:rPr lang="en-US" smtClean="0"/>
              <a:t>‹#›</a:t>
            </a:fld>
            <a:endParaRPr lang="en-US"/>
          </a:p>
        </p:txBody>
      </p:sp>
    </p:spTree>
    <p:extLst>
      <p:ext uri="{BB962C8B-B14F-4D97-AF65-F5344CB8AC3E}">
        <p14:creationId xmlns:p14="http://schemas.microsoft.com/office/powerpoint/2010/main" val="235008239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noFill/>
          <a:ln>
            <a:solidFill>
              <a:srgbClr val="000000"/>
            </a:solidFill>
            <a:miter lim="800000"/>
            <a:headEnd/>
            <a:tailEnd/>
          </a:ln>
        </p:spPr>
      </p:sp>
      <p:sp>
        <p:nvSpPr>
          <p:cNvPr id="48131" name="Notes Placeholder 2"/>
          <p:cNvSpPr>
            <a:spLocks noGrp="1"/>
          </p:cNvSpPr>
          <p:nvPr>
            <p:ph type="body" idx="1"/>
          </p:nvPr>
        </p:nvSpPr>
        <p:spPr>
          <a:noFill/>
          <a:ln/>
        </p:spPr>
        <p:txBody>
          <a:bodyPr/>
          <a:lstStyle/>
          <a:p>
            <a:r>
              <a:rPr lang="en-US" dirty="0"/>
              <a:t>For a future class</a:t>
            </a:r>
          </a:p>
        </p:txBody>
      </p:sp>
      <p:sp>
        <p:nvSpPr>
          <p:cNvPr id="48132" name="Slide Number Placeholder 3"/>
          <p:cNvSpPr>
            <a:spLocks noGrp="1"/>
          </p:cNvSpPr>
          <p:nvPr>
            <p:ph type="sldNum" sz="quarter" idx="5"/>
          </p:nvPr>
        </p:nvSpPr>
        <p:spPr>
          <a:noFill/>
        </p:spPr>
        <p:txBody>
          <a:bodyPr/>
          <a:lstStyle/>
          <a:p>
            <a:fld id="{DC0E6170-2EC2-4F8B-9528-2FD61EC07430}" type="slidenum">
              <a:rPr lang="en-US"/>
              <a:pPr/>
              <a:t>7</a:t>
            </a:fld>
            <a:endParaRPr lang="en-US"/>
          </a:p>
        </p:txBody>
      </p:sp>
    </p:spTree>
    <p:extLst>
      <p:ext uri="{BB962C8B-B14F-4D97-AF65-F5344CB8AC3E}">
        <p14:creationId xmlns:p14="http://schemas.microsoft.com/office/powerpoint/2010/main" val="23041683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r>
              <a:rPr lang="en-US" dirty="0" err="1"/>
              <a:t>startuml</a:t>
            </a:r>
            <a:endParaRPr lang="en-US" dirty="0"/>
          </a:p>
          <a:p>
            <a:r>
              <a:rPr lang="en-US" dirty="0" err="1"/>
              <a:t>skinparam</a:t>
            </a:r>
            <a:r>
              <a:rPr lang="en-US" dirty="0"/>
              <a:t> style </a:t>
            </a:r>
            <a:r>
              <a:rPr lang="en-US" dirty="0" err="1"/>
              <a:t>strictuml</a:t>
            </a:r>
            <a:endParaRPr lang="en-US" dirty="0"/>
          </a:p>
          <a:p>
            <a:r>
              <a:rPr lang="en-US" dirty="0"/>
              <a:t>class Main {</a:t>
            </a:r>
          </a:p>
          <a:p>
            <a:r>
              <a:rPr lang="en-US" dirty="0"/>
              <a:t>Main()</a:t>
            </a:r>
          </a:p>
          <a:p>
            <a:r>
              <a:rPr lang="en-US" dirty="0"/>
              <a:t>setAllBValuesTo3()</a:t>
            </a:r>
          </a:p>
          <a:p>
            <a:r>
              <a:rPr lang="en-US" dirty="0"/>
              <a:t>}</a:t>
            </a:r>
          </a:p>
          <a:p>
            <a:r>
              <a:rPr lang="en-US" dirty="0"/>
              <a:t>class A{</a:t>
            </a:r>
          </a:p>
          <a:p>
            <a:r>
              <a:rPr lang="en-US" dirty="0"/>
              <a:t>name</a:t>
            </a:r>
          </a:p>
          <a:p>
            <a:r>
              <a:rPr lang="en-US" dirty="0"/>
              <a:t>A( name )</a:t>
            </a:r>
          </a:p>
          <a:p>
            <a:r>
              <a:rPr lang="en-US" dirty="0" err="1"/>
              <a:t>setBValue</a:t>
            </a:r>
            <a:r>
              <a:rPr lang="en-US" dirty="0"/>
              <a:t>( value)</a:t>
            </a:r>
          </a:p>
          <a:p>
            <a:r>
              <a:rPr lang="en-US" dirty="0"/>
              <a:t>}</a:t>
            </a:r>
          </a:p>
          <a:p>
            <a:r>
              <a:rPr lang="en-US" dirty="0"/>
              <a:t>class B{</a:t>
            </a:r>
          </a:p>
          <a:p>
            <a:r>
              <a:rPr lang="en-US" dirty="0"/>
              <a:t>count</a:t>
            </a:r>
          </a:p>
          <a:p>
            <a:r>
              <a:rPr lang="en-US" dirty="0"/>
              <a:t>B()</a:t>
            </a:r>
          </a:p>
          <a:p>
            <a:r>
              <a:rPr lang="en-US" dirty="0" err="1"/>
              <a:t>setValue</a:t>
            </a:r>
            <a:r>
              <a:rPr lang="en-US" dirty="0"/>
              <a:t>( value )</a:t>
            </a:r>
          </a:p>
          <a:p>
            <a:r>
              <a:rPr lang="en-US" dirty="0"/>
              <a:t>}</a:t>
            </a:r>
          </a:p>
          <a:p>
            <a:r>
              <a:rPr lang="en-US" dirty="0"/>
              <a:t>Main -&gt; "*" A</a:t>
            </a:r>
          </a:p>
          <a:p>
            <a:r>
              <a:rPr lang="en-US" dirty="0"/>
              <a:t>A-&gt;  B</a:t>
            </a:r>
          </a:p>
          <a:p>
            <a:r>
              <a:rPr lang="en-US" dirty="0"/>
              <a:t>@</a:t>
            </a:r>
            <a:r>
              <a:rPr lang="en-US" dirty="0" err="1"/>
              <a:t>enduml</a:t>
            </a:r>
            <a:endParaRPr lang="en-US" dirty="0"/>
          </a:p>
        </p:txBody>
      </p:sp>
      <p:sp>
        <p:nvSpPr>
          <p:cNvPr id="4" name="Slide Number Placeholder 3"/>
          <p:cNvSpPr>
            <a:spLocks noGrp="1"/>
          </p:cNvSpPr>
          <p:nvPr>
            <p:ph type="sldNum" sz="quarter" idx="10"/>
          </p:nvPr>
        </p:nvSpPr>
        <p:spPr/>
        <p:txBody>
          <a:bodyPr/>
          <a:lstStyle/>
          <a:p>
            <a:fld id="{1EC41D83-A85E-494A-A425-5657A5A18AE9}" type="slidenum">
              <a:rPr lang="en-US" smtClean="0"/>
              <a:t>8</a:t>
            </a:fld>
            <a:endParaRPr lang="en-US"/>
          </a:p>
        </p:txBody>
      </p:sp>
    </p:spTree>
    <p:extLst>
      <p:ext uri="{BB962C8B-B14F-4D97-AF65-F5344CB8AC3E}">
        <p14:creationId xmlns:p14="http://schemas.microsoft.com/office/powerpoint/2010/main" val="28313146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Maybe</a:t>
            </a:r>
            <a:r>
              <a:rPr lang="en-US" baseline="0" dirty="0"/>
              <a:t> mention in passing there are other design approaches that divide things differently, but we’ll be focusing on OO in this course</a:t>
            </a:r>
            <a:endParaRPr lang="en-US" dirty="0"/>
          </a:p>
        </p:txBody>
      </p:sp>
      <p:sp>
        <p:nvSpPr>
          <p:cNvPr id="4" name="Slide Number Placeholder 3"/>
          <p:cNvSpPr>
            <a:spLocks noGrp="1"/>
          </p:cNvSpPr>
          <p:nvPr>
            <p:ph type="sldNum" sz="quarter" idx="10"/>
          </p:nvPr>
        </p:nvSpPr>
        <p:spPr/>
        <p:txBody>
          <a:bodyPr/>
          <a:lstStyle/>
          <a:p>
            <a:fld id="{1EC41D83-A85E-494A-A425-5657A5A18AE9}" type="slidenum">
              <a:rPr lang="en-US" smtClean="0"/>
              <a:t>11</a:t>
            </a:fld>
            <a:endParaRPr lang="en-US"/>
          </a:p>
        </p:txBody>
      </p:sp>
    </p:spTree>
    <p:extLst>
      <p:ext uri="{BB962C8B-B14F-4D97-AF65-F5344CB8AC3E}">
        <p14:creationId xmlns:p14="http://schemas.microsoft.com/office/powerpoint/2010/main" val="17801938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Maybe</a:t>
            </a:r>
            <a:r>
              <a:rPr lang="en-US" baseline="0" dirty="0"/>
              <a:t> mention in passing there are other design approaches that divide things differently, but we’ll be focusing on OO in this course</a:t>
            </a:r>
            <a:endParaRPr lang="en-US" dirty="0"/>
          </a:p>
        </p:txBody>
      </p:sp>
      <p:sp>
        <p:nvSpPr>
          <p:cNvPr id="4" name="Slide Number Placeholder 3"/>
          <p:cNvSpPr>
            <a:spLocks noGrp="1"/>
          </p:cNvSpPr>
          <p:nvPr>
            <p:ph type="sldNum" sz="quarter" idx="10"/>
          </p:nvPr>
        </p:nvSpPr>
        <p:spPr/>
        <p:txBody>
          <a:bodyPr/>
          <a:lstStyle/>
          <a:p>
            <a:fld id="{1EC41D83-A85E-494A-A425-5657A5A18AE9}" type="slidenum">
              <a:rPr lang="en-US" smtClean="0"/>
              <a:t>12</a:t>
            </a:fld>
            <a:endParaRPr lang="en-US"/>
          </a:p>
        </p:txBody>
      </p:sp>
    </p:spTree>
    <p:extLst>
      <p:ext uri="{BB962C8B-B14F-4D97-AF65-F5344CB8AC3E}">
        <p14:creationId xmlns:p14="http://schemas.microsoft.com/office/powerpoint/2010/main" val="39510317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r>
              <a:rPr lang="en-US" dirty="0" err="1"/>
              <a:t>startuml</a:t>
            </a:r>
            <a:endParaRPr lang="en-US" dirty="0"/>
          </a:p>
          <a:p>
            <a:r>
              <a:rPr lang="en-US" dirty="0" err="1"/>
              <a:t>skinparam</a:t>
            </a:r>
            <a:r>
              <a:rPr lang="en-US" dirty="0"/>
              <a:t> style </a:t>
            </a:r>
            <a:r>
              <a:rPr lang="en-US" dirty="0" err="1"/>
              <a:t>strictuml</a:t>
            </a:r>
            <a:endParaRPr lang="en-US" dirty="0"/>
          </a:p>
          <a:p>
            <a:endParaRPr lang="en-US" dirty="0"/>
          </a:p>
          <a:p>
            <a:r>
              <a:rPr lang="en-US" dirty="0"/>
              <a:t>class Book {</a:t>
            </a:r>
          </a:p>
          <a:p>
            <a:r>
              <a:rPr lang="en-US" dirty="0"/>
              <a:t>   name</a:t>
            </a:r>
          </a:p>
          <a:p>
            <a:r>
              <a:rPr lang="en-US" dirty="0"/>
              <a:t>   author</a:t>
            </a:r>
          </a:p>
          <a:p>
            <a:r>
              <a:rPr lang="en-US" dirty="0"/>
              <a:t>   </a:t>
            </a:r>
            <a:r>
              <a:rPr lang="en-US" dirty="0" err="1"/>
              <a:t>printReport</a:t>
            </a:r>
            <a:r>
              <a:rPr lang="en-US" dirty="0"/>
              <a:t>()</a:t>
            </a:r>
          </a:p>
          <a:p>
            <a:r>
              <a:rPr lang="en-US" dirty="0"/>
              <a:t>   </a:t>
            </a:r>
            <a:r>
              <a:rPr lang="en-US" dirty="0" err="1"/>
              <a:t>addKid</a:t>
            </a:r>
            <a:r>
              <a:rPr lang="en-US" dirty="0"/>
              <a:t>(kid)</a:t>
            </a:r>
          </a:p>
          <a:p>
            <a:r>
              <a:rPr lang="en-US" dirty="0"/>
              <a:t>}</a:t>
            </a:r>
          </a:p>
          <a:p>
            <a:r>
              <a:rPr lang="en-US" dirty="0"/>
              <a:t>class Kid {</a:t>
            </a:r>
          </a:p>
          <a:p>
            <a:r>
              <a:rPr lang="en-US" dirty="0"/>
              <a:t>   name</a:t>
            </a:r>
          </a:p>
          <a:p>
            <a:r>
              <a:rPr lang="en-US" dirty="0"/>
              <a:t>   </a:t>
            </a:r>
            <a:r>
              <a:rPr lang="en-US" dirty="0" err="1"/>
              <a:t>gradeLevel</a:t>
            </a:r>
            <a:endParaRPr lang="en-US" dirty="0"/>
          </a:p>
          <a:p>
            <a:r>
              <a:rPr lang="en-US" dirty="0"/>
              <a:t>   </a:t>
            </a:r>
            <a:r>
              <a:rPr lang="en-US" dirty="0" err="1"/>
              <a:t>printReport</a:t>
            </a:r>
            <a:r>
              <a:rPr lang="en-US" dirty="0"/>
              <a:t>()</a:t>
            </a:r>
          </a:p>
          <a:p>
            <a:r>
              <a:rPr lang="en-US" dirty="0"/>
              <a:t>   </a:t>
            </a:r>
            <a:r>
              <a:rPr lang="en-US" dirty="0" err="1"/>
              <a:t>addBook</a:t>
            </a:r>
            <a:r>
              <a:rPr lang="en-US" dirty="0"/>
              <a:t>(book)</a:t>
            </a:r>
          </a:p>
          <a:p>
            <a:r>
              <a:rPr lang="en-US" dirty="0"/>
              <a:t>}</a:t>
            </a:r>
          </a:p>
          <a:p>
            <a:endParaRPr lang="en-US" dirty="0"/>
          </a:p>
          <a:p>
            <a:r>
              <a:rPr lang="en-US" dirty="0"/>
              <a:t>class </a:t>
            </a:r>
            <a:r>
              <a:rPr lang="en-US" dirty="0" err="1"/>
              <a:t>BookMain</a:t>
            </a:r>
            <a:r>
              <a:rPr lang="en-US" dirty="0"/>
              <a:t> {</a:t>
            </a:r>
          </a:p>
          <a:p>
            <a:r>
              <a:rPr lang="en-US" dirty="0"/>
              <a:t>   </a:t>
            </a:r>
            <a:r>
              <a:rPr lang="en-US" dirty="0" err="1"/>
              <a:t>handleNewReading</a:t>
            </a:r>
            <a:r>
              <a:rPr lang="en-US" dirty="0"/>
              <a:t>(</a:t>
            </a:r>
            <a:r>
              <a:rPr lang="en-US" dirty="0" err="1"/>
              <a:t>bookname,kidname</a:t>
            </a:r>
            <a:r>
              <a:rPr lang="en-US" dirty="0"/>
              <a:t>)</a:t>
            </a:r>
          </a:p>
          <a:p>
            <a:r>
              <a:rPr lang="en-US" dirty="0"/>
              <a:t>   </a:t>
            </a:r>
            <a:r>
              <a:rPr lang="en-US" dirty="0" err="1"/>
              <a:t>printReportForBook</a:t>
            </a:r>
            <a:r>
              <a:rPr lang="en-US" dirty="0"/>
              <a:t>(</a:t>
            </a:r>
            <a:r>
              <a:rPr lang="en-US" dirty="0" err="1"/>
              <a:t>bookname</a:t>
            </a:r>
            <a:r>
              <a:rPr lang="en-US" dirty="0"/>
              <a:t>)</a:t>
            </a:r>
          </a:p>
          <a:p>
            <a:r>
              <a:rPr lang="en-US" dirty="0"/>
              <a:t>   </a:t>
            </a:r>
            <a:r>
              <a:rPr lang="en-US" dirty="0" err="1"/>
              <a:t>printReportForKid</a:t>
            </a:r>
            <a:r>
              <a:rPr lang="en-US" dirty="0"/>
              <a:t>(</a:t>
            </a:r>
            <a:r>
              <a:rPr lang="en-US" dirty="0" err="1"/>
              <a:t>kidname</a:t>
            </a:r>
            <a:r>
              <a:rPr lang="en-US" dirty="0"/>
              <a:t>)</a:t>
            </a:r>
          </a:p>
          <a:p>
            <a:r>
              <a:rPr lang="en-US" dirty="0"/>
              <a:t>}</a:t>
            </a:r>
          </a:p>
          <a:p>
            <a:r>
              <a:rPr lang="en-US" dirty="0"/>
              <a:t>Kid "*" &lt;-&gt; "*" Book</a:t>
            </a:r>
          </a:p>
          <a:p>
            <a:r>
              <a:rPr lang="en-US" dirty="0" err="1"/>
              <a:t>BookMain</a:t>
            </a:r>
            <a:r>
              <a:rPr lang="en-US" dirty="0"/>
              <a:t> -&gt; "*" Book</a:t>
            </a:r>
          </a:p>
          <a:p>
            <a:r>
              <a:rPr lang="en-US" dirty="0" err="1"/>
              <a:t>BookMain</a:t>
            </a:r>
            <a:r>
              <a:rPr lang="en-US" dirty="0"/>
              <a:t> -&gt; "*" Kid</a:t>
            </a:r>
          </a:p>
          <a:p>
            <a:r>
              <a:rPr lang="en-US" dirty="0"/>
              <a:t>@</a:t>
            </a:r>
            <a:r>
              <a:rPr lang="en-US" dirty="0" err="1"/>
              <a:t>enduml</a:t>
            </a:r>
            <a:endParaRPr lang="en-US" dirty="0"/>
          </a:p>
        </p:txBody>
      </p:sp>
      <p:sp>
        <p:nvSpPr>
          <p:cNvPr id="4" name="Slide Number Placeholder 3"/>
          <p:cNvSpPr>
            <a:spLocks noGrp="1"/>
          </p:cNvSpPr>
          <p:nvPr>
            <p:ph type="sldNum" sz="quarter" idx="10"/>
          </p:nvPr>
        </p:nvSpPr>
        <p:spPr/>
        <p:txBody>
          <a:bodyPr/>
          <a:lstStyle/>
          <a:p>
            <a:fld id="{1EC41D83-A85E-494A-A425-5657A5A18AE9}" type="slidenum">
              <a:rPr lang="en-US" smtClean="0"/>
              <a:t>14</a:t>
            </a:fld>
            <a:endParaRPr lang="en-US"/>
          </a:p>
        </p:txBody>
      </p:sp>
    </p:spTree>
    <p:extLst>
      <p:ext uri="{BB962C8B-B14F-4D97-AF65-F5344CB8AC3E}">
        <p14:creationId xmlns:p14="http://schemas.microsoft.com/office/powerpoint/2010/main" val="12727506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cs typeface="Calibri"/>
            </a:endParaRPr>
          </a:p>
          <a:p>
            <a:pPr marL="228600" indent="-228600">
              <a:buAutoNum type="alphaUcPeriod"/>
            </a:pPr>
            <a:r>
              <a:rPr lang="en-US" baseline="0" dirty="0"/>
              <a:t>There is no (sane) way to lookup a book to either lookup a book to add to a kid or print a report</a:t>
            </a:r>
          </a:p>
          <a:p>
            <a:pPr marL="228600" indent="-228600">
              <a:buAutoNum type="alphaUcPeriod"/>
            </a:pPr>
            <a:r>
              <a:rPr lang="en-US">
                <a:cs typeface="Calibri"/>
              </a:rPr>
              <a:t>Duplication of data</a:t>
            </a:r>
            <a:endParaRPr lang="en-US" dirty="0">
              <a:cs typeface="Calibri"/>
            </a:endParaRPr>
          </a:p>
          <a:p>
            <a:pPr marL="228600" indent="-228600">
              <a:buAutoNum type="alphaUcPeriod"/>
            </a:pPr>
            <a:endParaRPr lang="en-US" dirty="0">
              <a:cs typeface="Calibri"/>
            </a:endParaRPr>
          </a:p>
        </p:txBody>
      </p:sp>
      <p:sp>
        <p:nvSpPr>
          <p:cNvPr id="4" name="Slide Number Placeholder 3"/>
          <p:cNvSpPr>
            <a:spLocks noGrp="1"/>
          </p:cNvSpPr>
          <p:nvPr>
            <p:ph type="sldNum" sz="quarter" idx="10"/>
          </p:nvPr>
        </p:nvSpPr>
        <p:spPr/>
        <p:txBody>
          <a:bodyPr/>
          <a:lstStyle/>
          <a:p>
            <a:fld id="{1EC41D83-A85E-494A-A425-5657A5A18AE9}" type="slidenum">
              <a:rPr lang="en-US" smtClean="0"/>
              <a:t>19</a:t>
            </a:fld>
            <a:endParaRPr lang="en-US"/>
          </a:p>
        </p:txBody>
      </p:sp>
    </p:spTree>
    <p:extLst>
      <p:ext uri="{BB962C8B-B14F-4D97-AF65-F5344CB8AC3E}">
        <p14:creationId xmlns:p14="http://schemas.microsoft.com/office/powerpoint/2010/main" val="27241986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Briefly</a:t>
            </a:r>
            <a:r>
              <a:rPr lang="en-US" baseline="0" dirty="0"/>
              <a:t> show the website description and how points are awarded, especially making note of the reflection questions and sample output.</a:t>
            </a:r>
            <a:endParaRPr lang="en-US" dirty="0"/>
          </a:p>
        </p:txBody>
      </p:sp>
      <p:sp>
        <p:nvSpPr>
          <p:cNvPr id="4" name="Slide Number Placeholder 3"/>
          <p:cNvSpPr>
            <a:spLocks noGrp="1"/>
          </p:cNvSpPr>
          <p:nvPr>
            <p:ph type="sldNum" sz="quarter" idx="10"/>
          </p:nvPr>
        </p:nvSpPr>
        <p:spPr/>
        <p:txBody>
          <a:bodyPr/>
          <a:lstStyle/>
          <a:p>
            <a:fld id="{1EC41D83-A85E-494A-A425-5657A5A18AE9}" type="slidenum">
              <a:rPr lang="en-US" smtClean="0"/>
              <a:t>24</a:t>
            </a:fld>
            <a:endParaRPr lang="en-US"/>
          </a:p>
        </p:txBody>
      </p:sp>
    </p:spTree>
    <p:extLst>
      <p:ext uri="{BB962C8B-B14F-4D97-AF65-F5344CB8AC3E}">
        <p14:creationId xmlns:p14="http://schemas.microsoft.com/office/powerpoint/2010/main" val="34851152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for 1a – obviously you try to use nouns</a:t>
            </a:r>
            <a:r>
              <a:rPr lang="en-US" baseline="0" dirty="0"/>
              <a:t> from the description.  But its not required</a:t>
            </a:r>
            <a:endParaRPr lang="en-US" dirty="0"/>
          </a:p>
        </p:txBody>
      </p:sp>
      <p:sp>
        <p:nvSpPr>
          <p:cNvPr id="4" name="Slide Number Placeholder 3"/>
          <p:cNvSpPr>
            <a:spLocks noGrp="1"/>
          </p:cNvSpPr>
          <p:nvPr>
            <p:ph type="sldNum" sz="quarter" idx="10"/>
          </p:nvPr>
        </p:nvSpPr>
        <p:spPr/>
        <p:txBody>
          <a:bodyPr/>
          <a:lstStyle/>
          <a:p>
            <a:fld id="{1EC41D83-A85E-494A-A425-5657A5A18AE9}" type="slidenum">
              <a:rPr lang="en-US" smtClean="0"/>
              <a:t>26</a:t>
            </a:fld>
            <a:endParaRPr lang="en-US"/>
          </a:p>
        </p:txBody>
      </p:sp>
    </p:spTree>
    <p:extLst>
      <p:ext uri="{BB962C8B-B14F-4D97-AF65-F5344CB8AC3E}">
        <p14:creationId xmlns:p14="http://schemas.microsoft.com/office/powerpoint/2010/main" val="29942678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Since</a:t>
            </a:r>
            <a:r>
              <a:rPr lang="en-US" baseline="0" dirty="0"/>
              <a:t> UML is meant to be a simple way to communicate, we often omit simple methods like getters and setters.</a:t>
            </a:r>
          </a:p>
          <a:p>
            <a:r>
              <a:rPr lang="en-US" baseline="0" dirty="0"/>
              <a:t>If we want you to show all methods, we will tell you to do so</a:t>
            </a:r>
            <a:endParaRPr lang="en-US" dirty="0"/>
          </a:p>
        </p:txBody>
      </p:sp>
      <p:sp>
        <p:nvSpPr>
          <p:cNvPr id="4" name="Slide Number Placeholder 3"/>
          <p:cNvSpPr>
            <a:spLocks noGrp="1"/>
          </p:cNvSpPr>
          <p:nvPr>
            <p:ph type="sldNum" sz="quarter" idx="10"/>
          </p:nvPr>
        </p:nvSpPr>
        <p:spPr/>
        <p:txBody>
          <a:bodyPr/>
          <a:lstStyle/>
          <a:p>
            <a:fld id="{1EC41D83-A85E-494A-A425-5657A5A18AE9}" type="slidenum">
              <a:rPr lang="en-US" smtClean="0"/>
              <a:t>30</a:t>
            </a:fld>
            <a:endParaRPr lang="en-US"/>
          </a:p>
        </p:txBody>
      </p:sp>
    </p:spTree>
    <p:extLst>
      <p:ext uri="{BB962C8B-B14F-4D97-AF65-F5344CB8AC3E}">
        <p14:creationId xmlns:p14="http://schemas.microsoft.com/office/powerpoint/2010/main" val="9182224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pPr>
              <a:defRPr/>
            </a:pPr>
            <a:fld id="{59B25467-3E49-4A02-8839-2043BDD3B757}" type="datetime2">
              <a:rPr lang="en-US" smtClean="0"/>
              <a:pPr>
                <a:defRPr/>
              </a:pPr>
              <a:t>Tuesday, September 11, 2018</a:t>
            </a:fld>
            <a:endParaRPr lang="en-US" dirty="0"/>
          </a:p>
        </p:txBody>
      </p:sp>
      <p:sp>
        <p:nvSpPr>
          <p:cNvPr id="5" name="Footer Placeholder 4"/>
          <p:cNvSpPr>
            <a:spLocks noGrp="1"/>
          </p:cNvSpPr>
          <p:nvPr>
            <p:ph type="ftr" sz="quarter" idx="11"/>
          </p:nvPr>
        </p:nvSpPr>
        <p:spPr/>
        <p:txBody>
          <a:bodyPr/>
          <a:lstStyle/>
          <a:p>
            <a:pPr>
              <a:defRPr/>
            </a:pPr>
            <a:endParaRPr lang="en-US">
              <a:solidFill>
                <a:srgbClr val="2DA2BF">
                  <a:tint val="20000"/>
                </a:srgbClr>
              </a:solidFill>
            </a:endParaRPr>
          </a:p>
        </p:txBody>
      </p:sp>
      <p:sp>
        <p:nvSpPr>
          <p:cNvPr id="6" name="Slide Number Placeholder 5"/>
          <p:cNvSpPr>
            <a:spLocks noGrp="1"/>
          </p:cNvSpPr>
          <p:nvPr>
            <p:ph type="sldNum" sz="quarter" idx="12"/>
          </p:nvPr>
        </p:nvSpPr>
        <p:spPr/>
        <p:txBody>
          <a:bodyPr/>
          <a:lstStyle/>
          <a:p>
            <a:pPr>
              <a:defRPr/>
            </a:pPr>
            <a:fld id="{531A9884-40B4-4770-9F7A-EBB0BFBE65FD}" type="slidenum">
              <a:rPr lang="en-US" smtClean="0"/>
              <a:pPr>
                <a:defRPr/>
              </a:pPr>
              <a:t>‹#›</a:t>
            </a:fld>
            <a:endParaRPr lang="en-US" dirty="0"/>
          </a:p>
        </p:txBody>
      </p:sp>
    </p:spTree>
    <p:extLst>
      <p:ext uri="{BB962C8B-B14F-4D97-AF65-F5344CB8AC3E}">
        <p14:creationId xmlns:p14="http://schemas.microsoft.com/office/powerpoint/2010/main" val="21433228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D04503FC-2A0B-4B61-BD65-21DF3DC724D5}" type="datetime2">
              <a:rPr lang="en-US" smtClean="0">
                <a:solidFill>
                  <a:prstClr val="black"/>
                </a:solidFill>
              </a:rPr>
              <a:pPr>
                <a:defRPr/>
              </a:pPr>
              <a:t>Tuesday, September 11, 2018</a:t>
            </a:fld>
            <a:endParaRPr lang="en-US" dirty="0">
              <a:solidFill>
                <a:prstClr val="black"/>
              </a:solidFill>
            </a:endParaRPr>
          </a:p>
        </p:txBody>
      </p:sp>
      <p:sp>
        <p:nvSpPr>
          <p:cNvPr id="5" name="Footer Placeholder 4"/>
          <p:cNvSpPr>
            <a:spLocks noGrp="1"/>
          </p:cNvSpPr>
          <p:nvPr>
            <p:ph type="ftr" sz="quarter" idx="11"/>
          </p:nvPr>
        </p:nvSpPr>
        <p:spPr/>
        <p:txBody>
          <a:bodyPr/>
          <a:lstStyle/>
          <a:p>
            <a:pPr>
              <a:defRPr/>
            </a:pPr>
            <a:endParaRPr lang="en-US">
              <a:solidFill>
                <a:prstClr val="black"/>
              </a:solidFill>
            </a:endParaRPr>
          </a:p>
        </p:txBody>
      </p:sp>
      <p:sp>
        <p:nvSpPr>
          <p:cNvPr id="6" name="Slide Number Placeholder 5"/>
          <p:cNvSpPr>
            <a:spLocks noGrp="1"/>
          </p:cNvSpPr>
          <p:nvPr>
            <p:ph type="sldNum" sz="quarter" idx="12"/>
          </p:nvPr>
        </p:nvSpPr>
        <p:spPr/>
        <p:txBody>
          <a:bodyPr/>
          <a:lstStyle/>
          <a:p>
            <a:pPr>
              <a:defRPr/>
            </a:pPr>
            <a:fld id="{DCF799F2-45AD-46C6-A446-1D5031D9EACC}" type="slidenum">
              <a:rPr lang="en-US" smtClean="0">
                <a:solidFill>
                  <a:prstClr val="black"/>
                </a:solidFill>
              </a:rPr>
              <a:pPr>
                <a:defRPr/>
              </a:pPr>
              <a:t>‹#›</a:t>
            </a:fld>
            <a:endParaRPr lang="en-US">
              <a:solidFill>
                <a:prstClr val="black"/>
              </a:solidFill>
            </a:endParaRPr>
          </a:p>
        </p:txBody>
      </p:sp>
    </p:spTree>
    <p:extLst>
      <p:ext uri="{BB962C8B-B14F-4D97-AF65-F5344CB8AC3E}">
        <p14:creationId xmlns:p14="http://schemas.microsoft.com/office/powerpoint/2010/main" val="28435076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A4F45614-9B57-4121-8FB4-2210FF4181F7}" type="datetime2">
              <a:rPr lang="en-US" smtClean="0">
                <a:solidFill>
                  <a:prstClr val="black"/>
                </a:solidFill>
              </a:rPr>
              <a:pPr>
                <a:defRPr/>
              </a:pPr>
              <a:t>Tuesday, September 11, 2018</a:t>
            </a:fld>
            <a:endParaRPr lang="en-US" dirty="0">
              <a:solidFill>
                <a:prstClr val="black"/>
              </a:solidFill>
            </a:endParaRPr>
          </a:p>
        </p:txBody>
      </p:sp>
      <p:sp>
        <p:nvSpPr>
          <p:cNvPr id="5" name="Footer Placeholder 4"/>
          <p:cNvSpPr>
            <a:spLocks noGrp="1"/>
          </p:cNvSpPr>
          <p:nvPr>
            <p:ph type="ftr" sz="quarter" idx="11"/>
          </p:nvPr>
        </p:nvSpPr>
        <p:spPr/>
        <p:txBody>
          <a:bodyPr/>
          <a:lstStyle/>
          <a:p>
            <a:pPr>
              <a:defRPr/>
            </a:pPr>
            <a:endParaRPr lang="en-US">
              <a:solidFill>
                <a:prstClr val="black"/>
              </a:solidFill>
            </a:endParaRPr>
          </a:p>
        </p:txBody>
      </p:sp>
      <p:sp>
        <p:nvSpPr>
          <p:cNvPr id="6" name="Slide Number Placeholder 5"/>
          <p:cNvSpPr>
            <a:spLocks noGrp="1"/>
          </p:cNvSpPr>
          <p:nvPr>
            <p:ph type="sldNum" sz="quarter" idx="12"/>
          </p:nvPr>
        </p:nvSpPr>
        <p:spPr/>
        <p:txBody>
          <a:bodyPr/>
          <a:lstStyle/>
          <a:p>
            <a:pPr>
              <a:defRPr/>
            </a:pPr>
            <a:fld id="{D1C69817-B71C-471D-9E0D-8E758127CCD3}" type="slidenum">
              <a:rPr lang="en-US" smtClean="0">
                <a:solidFill>
                  <a:prstClr val="black"/>
                </a:solidFill>
              </a:rPr>
              <a:pPr>
                <a:defRPr/>
              </a:pPr>
              <a:t>‹#›</a:t>
            </a:fld>
            <a:endParaRPr lang="en-US">
              <a:solidFill>
                <a:prstClr val="black"/>
              </a:solidFill>
            </a:endParaRPr>
          </a:p>
        </p:txBody>
      </p:sp>
    </p:spTree>
    <p:extLst>
      <p:ext uri="{BB962C8B-B14F-4D97-AF65-F5344CB8AC3E}">
        <p14:creationId xmlns:p14="http://schemas.microsoft.com/office/powerpoint/2010/main" val="25637139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72914828-37F0-4500-8D51-4DCEFC5D2106}" type="datetime2">
              <a:rPr lang="en-US" smtClean="0">
                <a:solidFill>
                  <a:prstClr val="black"/>
                </a:solidFill>
              </a:rPr>
              <a:pPr>
                <a:defRPr/>
              </a:pPr>
              <a:t>Tuesday, September 11, 2018</a:t>
            </a:fld>
            <a:endParaRPr lang="en-US" dirty="0">
              <a:solidFill>
                <a:prstClr val="black"/>
              </a:solidFill>
            </a:endParaRPr>
          </a:p>
        </p:txBody>
      </p:sp>
      <p:sp>
        <p:nvSpPr>
          <p:cNvPr id="5" name="Footer Placeholder 4"/>
          <p:cNvSpPr>
            <a:spLocks noGrp="1"/>
          </p:cNvSpPr>
          <p:nvPr>
            <p:ph type="ftr" sz="quarter" idx="11"/>
          </p:nvPr>
        </p:nvSpPr>
        <p:spPr/>
        <p:txBody>
          <a:bodyPr/>
          <a:lstStyle/>
          <a:p>
            <a:pPr>
              <a:defRPr/>
            </a:pPr>
            <a:endParaRPr lang="en-US">
              <a:solidFill>
                <a:prstClr val="black"/>
              </a:solidFill>
            </a:endParaRPr>
          </a:p>
        </p:txBody>
      </p:sp>
      <p:sp>
        <p:nvSpPr>
          <p:cNvPr id="6" name="Slide Number Placeholder 5"/>
          <p:cNvSpPr>
            <a:spLocks noGrp="1"/>
          </p:cNvSpPr>
          <p:nvPr>
            <p:ph type="sldNum" sz="quarter" idx="12"/>
          </p:nvPr>
        </p:nvSpPr>
        <p:spPr/>
        <p:txBody>
          <a:bodyPr/>
          <a:lstStyle/>
          <a:p>
            <a:pPr>
              <a:defRPr/>
            </a:pPr>
            <a:fld id="{4B4F1902-4D89-4059-B3ED-0FB13823B05C}" type="slidenum">
              <a:rPr lang="en-US" smtClean="0">
                <a:solidFill>
                  <a:prstClr val="black"/>
                </a:solidFill>
              </a:rPr>
              <a:pPr>
                <a:defRPr/>
              </a:pPr>
              <a:t>‹#›</a:t>
            </a:fld>
            <a:endParaRPr lang="en-US">
              <a:solidFill>
                <a:prstClr val="black"/>
              </a:solidFill>
            </a:endParaRPr>
          </a:p>
        </p:txBody>
      </p:sp>
    </p:spTree>
    <p:extLst>
      <p:ext uri="{BB962C8B-B14F-4D97-AF65-F5344CB8AC3E}">
        <p14:creationId xmlns:p14="http://schemas.microsoft.com/office/powerpoint/2010/main" val="6888339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a:defRPr/>
            </a:pPr>
            <a:fld id="{362A9ECD-FBEA-48B6-8882-619694758B79}" type="datetime2">
              <a:rPr lang="en-US" smtClean="0">
                <a:solidFill>
                  <a:prstClr val="black"/>
                </a:solidFill>
              </a:rPr>
              <a:pPr>
                <a:defRPr/>
              </a:pPr>
              <a:t>Tuesday, September 11, 2018</a:t>
            </a:fld>
            <a:endParaRPr lang="en-US">
              <a:solidFill>
                <a:prstClr val="black"/>
              </a:solidFill>
            </a:endParaRPr>
          </a:p>
        </p:txBody>
      </p:sp>
      <p:sp>
        <p:nvSpPr>
          <p:cNvPr id="5" name="Footer Placeholder 4"/>
          <p:cNvSpPr>
            <a:spLocks noGrp="1"/>
          </p:cNvSpPr>
          <p:nvPr>
            <p:ph type="ftr" sz="quarter" idx="11"/>
          </p:nvPr>
        </p:nvSpPr>
        <p:spPr/>
        <p:txBody>
          <a:bodyPr/>
          <a:lstStyle/>
          <a:p>
            <a:pPr>
              <a:defRPr/>
            </a:pPr>
            <a:endParaRPr lang="en-US">
              <a:solidFill>
                <a:prstClr val="black"/>
              </a:solidFill>
            </a:endParaRPr>
          </a:p>
        </p:txBody>
      </p:sp>
      <p:sp>
        <p:nvSpPr>
          <p:cNvPr id="6" name="Slide Number Placeholder 5"/>
          <p:cNvSpPr>
            <a:spLocks noGrp="1"/>
          </p:cNvSpPr>
          <p:nvPr>
            <p:ph type="sldNum" sz="quarter" idx="12"/>
          </p:nvPr>
        </p:nvSpPr>
        <p:spPr/>
        <p:txBody>
          <a:bodyPr/>
          <a:lstStyle/>
          <a:p>
            <a:pPr>
              <a:defRPr/>
            </a:pPr>
            <a:fld id="{6AA01BC2-CD98-4515-BCD1-4FFAE67E50D9}" type="slidenum">
              <a:rPr lang="en-US" smtClean="0">
                <a:solidFill>
                  <a:prstClr val="black"/>
                </a:solidFill>
              </a:rPr>
              <a:pPr>
                <a:defRPr/>
              </a:pPr>
              <a:t>‹#›</a:t>
            </a:fld>
            <a:endParaRPr lang="en-US">
              <a:solidFill>
                <a:prstClr val="black"/>
              </a:solidFill>
            </a:endParaRPr>
          </a:p>
        </p:txBody>
      </p:sp>
    </p:spTree>
    <p:extLst>
      <p:ext uri="{BB962C8B-B14F-4D97-AF65-F5344CB8AC3E}">
        <p14:creationId xmlns:p14="http://schemas.microsoft.com/office/powerpoint/2010/main" val="18317037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a:defRPr/>
            </a:pPr>
            <a:fld id="{0F4F5E4A-CCF8-4D5D-8224-293D35428881}" type="datetime2">
              <a:rPr lang="en-US" smtClean="0">
                <a:solidFill>
                  <a:prstClr val="black"/>
                </a:solidFill>
              </a:rPr>
              <a:pPr>
                <a:defRPr/>
              </a:pPr>
              <a:t>Tuesday, September 11, 2018</a:t>
            </a:fld>
            <a:endParaRPr lang="en-US">
              <a:solidFill>
                <a:prstClr val="black"/>
              </a:solidFill>
            </a:endParaRPr>
          </a:p>
        </p:txBody>
      </p:sp>
      <p:sp>
        <p:nvSpPr>
          <p:cNvPr id="6" name="Footer Placeholder 5"/>
          <p:cNvSpPr>
            <a:spLocks noGrp="1"/>
          </p:cNvSpPr>
          <p:nvPr>
            <p:ph type="ftr" sz="quarter" idx="11"/>
          </p:nvPr>
        </p:nvSpPr>
        <p:spPr/>
        <p:txBody>
          <a:bodyPr/>
          <a:lstStyle/>
          <a:p>
            <a:pPr>
              <a:defRPr/>
            </a:pPr>
            <a:endParaRPr lang="en-US">
              <a:solidFill>
                <a:prstClr val="black"/>
              </a:solidFill>
            </a:endParaRPr>
          </a:p>
        </p:txBody>
      </p:sp>
      <p:sp>
        <p:nvSpPr>
          <p:cNvPr id="7" name="Slide Number Placeholder 6"/>
          <p:cNvSpPr>
            <a:spLocks noGrp="1"/>
          </p:cNvSpPr>
          <p:nvPr>
            <p:ph type="sldNum" sz="quarter" idx="12"/>
          </p:nvPr>
        </p:nvSpPr>
        <p:spPr/>
        <p:txBody>
          <a:bodyPr/>
          <a:lstStyle/>
          <a:p>
            <a:pPr>
              <a:defRPr/>
            </a:pPr>
            <a:fld id="{24BF9583-2237-42B9-82A5-F454E9865161}" type="slidenum">
              <a:rPr lang="en-US" smtClean="0">
                <a:solidFill>
                  <a:prstClr val="black"/>
                </a:solidFill>
              </a:rPr>
              <a:pPr>
                <a:defRPr/>
              </a:pPr>
              <a:t>‹#›</a:t>
            </a:fld>
            <a:endParaRPr lang="en-US">
              <a:solidFill>
                <a:prstClr val="black"/>
              </a:solidFill>
            </a:endParaRPr>
          </a:p>
        </p:txBody>
      </p:sp>
    </p:spTree>
    <p:extLst>
      <p:ext uri="{BB962C8B-B14F-4D97-AF65-F5344CB8AC3E}">
        <p14:creationId xmlns:p14="http://schemas.microsoft.com/office/powerpoint/2010/main" val="42169085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a:defRPr/>
            </a:pPr>
            <a:fld id="{9E7F29EF-88BC-43FC-B46B-8B84863D6117}" type="datetime2">
              <a:rPr lang="en-US" smtClean="0">
                <a:solidFill>
                  <a:prstClr val="black"/>
                </a:solidFill>
              </a:rPr>
              <a:pPr>
                <a:defRPr/>
              </a:pPr>
              <a:t>Tuesday, September 11, 2018</a:t>
            </a:fld>
            <a:endParaRPr lang="en-US">
              <a:solidFill>
                <a:prstClr val="black"/>
              </a:solidFill>
            </a:endParaRPr>
          </a:p>
        </p:txBody>
      </p:sp>
      <p:sp>
        <p:nvSpPr>
          <p:cNvPr id="8" name="Footer Placeholder 7"/>
          <p:cNvSpPr>
            <a:spLocks noGrp="1"/>
          </p:cNvSpPr>
          <p:nvPr>
            <p:ph type="ftr" sz="quarter" idx="11"/>
          </p:nvPr>
        </p:nvSpPr>
        <p:spPr/>
        <p:txBody>
          <a:bodyPr/>
          <a:lstStyle/>
          <a:p>
            <a:pPr>
              <a:defRPr/>
            </a:pPr>
            <a:endParaRPr lang="en-US">
              <a:solidFill>
                <a:prstClr val="black"/>
              </a:solidFill>
            </a:endParaRPr>
          </a:p>
        </p:txBody>
      </p:sp>
      <p:sp>
        <p:nvSpPr>
          <p:cNvPr id="9" name="Slide Number Placeholder 8"/>
          <p:cNvSpPr>
            <a:spLocks noGrp="1"/>
          </p:cNvSpPr>
          <p:nvPr>
            <p:ph type="sldNum" sz="quarter" idx="12"/>
          </p:nvPr>
        </p:nvSpPr>
        <p:spPr/>
        <p:txBody>
          <a:bodyPr/>
          <a:lstStyle/>
          <a:p>
            <a:pPr>
              <a:defRPr/>
            </a:pPr>
            <a:fld id="{C63F8AF9-3B16-46A6-A61E-43F548095979}" type="slidenum">
              <a:rPr lang="en-US" smtClean="0">
                <a:solidFill>
                  <a:prstClr val="black"/>
                </a:solidFill>
              </a:rPr>
              <a:pPr>
                <a:defRPr/>
              </a:pPr>
              <a:t>‹#›</a:t>
            </a:fld>
            <a:endParaRPr lang="en-US">
              <a:solidFill>
                <a:prstClr val="black"/>
              </a:solidFill>
            </a:endParaRPr>
          </a:p>
        </p:txBody>
      </p:sp>
    </p:spTree>
    <p:extLst>
      <p:ext uri="{BB962C8B-B14F-4D97-AF65-F5344CB8AC3E}">
        <p14:creationId xmlns:p14="http://schemas.microsoft.com/office/powerpoint/2010/main" val="28085330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defRPr/>
            </a:pPr>
            <a:fld id="{053E9A4B-173D-4A70-AD3C-D11E4D9184F2}" type="datetime2">
              <a:rPr lang="en-US" smtClean="0">
                <a:solidFill>
                  <a:prstClr val="black"/>
                </a:solidFill>
              </a:rPr>
              <a:pPr>
                <a:defRPr/>
              </a:pPr>
              <a:t>Tuesday, September 11, 2018</a:t>
            </a:fld>
            <a:endParaRPr lang="en-US">
              <a:solidFill>
                <a:prstClr val="black"/>
              </a:solidFill>
            </a:endParaRPr>
          </a:p>
        </p:txBody>
      </p:sp>
      <p:sp>
        <p:nvSpPr>
          <p:cNvPr id="4" name="Footer Placeholder 3"/>
          <p:cNvSpPr>
            <a:spLocks noGrp="1"/>
          </p:cNvSpPr>
          <p:nvPr>
            <p:ph type="ftr" sz="quarter" idx="11"/>
          </p:nvPr>
        </p:nvSpPr>
        <p:spPr/>
        <p:txBody>
          <a:bodyPr/>
          <a:lstStyle/>
          <a:p>
            <a:pPr>
              <a:defRPr/>
            </a:pPr>
            <a:endParaRPr lang="en-US">
              <a:solidFill>
                <a:prstClr val="black"/>
              </a:solidFill>
            </a:endParaRPr>
          </a:p>
        </p:txBody>
      </p:sp>
      <p:sp>
        <p:nvSpPr>
          <p:cNvPr id="5" name="Slide Number Placeholder 4"/>
          <p:cNvSpPr>
            <a:spLocks noGrp="1"/>
          </p:cNvSpPr>
          <p:nvPr>
            <p:ph type="sldNum" sz="quarter" idx="12"/>
          </p:nvPr>
        </p:nvSpPr>
        <p:spPr/>
        <p:txBody>
          <a:bodyPr/>
          <a:lstStyle/>
          <a:p>
            <a:pPr>
              <a:defRPr/>
            </a:pPr>
            <a:fld id="{99BCAA56-A1AA-4172-BA72-A58DE8646F5E}" type="slidenum">
              <a:rPr lang="en-US" smtClean="0">
                <a:solidFill>
                  <a:prstClr val="black"/>
                </a:solidFill>
              </a:rPr>
              <a:pPr>
                <a:defRPr/>
              </a:pPr>
              <a:t>‹#›</a:t>
            </a:fld>
            <a:endParaRPr lang="en-US">
              <a:solidFill>
                <a:prstClr val="black"/>
              </a:solidFill>
            </a:endParaRPr>
          </a:p>
        </p:txBody>
      </p:sp>
    </p:spTree>
    <p:extLst>
      <p:ext uri="{BB962C8B-B14F-4D97-AF65-F5344CB8AC3E}">
        <p14:creationId xmlns:p14="http://schemas.microsoft.com/office/powerpoint/2010/main" val="36212940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69420D88-E798-401E-8EC0-E7A9378F7DF2}" type="datetime2">
              <a:rPr lang="en-US" smtClean="0">
                <a:solidFill>
                  <a:prstClr val="black"/>
                </a:solidFill>
              </a:rPr>
              <a:pPr>
                <a:defRPr/>
              </a:pPr>
              <a:t>Tuesday, September 11, 2018</a:t>
            </a:fld>
            <a:endParaRPr lang="en-US" dirty="0">
              <a:solidFill>
                <a:prstClr val="black"/>
              </a:solidFill>
            </a:endParaRPr>
          </a:p>
        </p:txBody>
      </p:sp>
      <p:sp>
        <p:nvSpPr>
          <p:cNvPr id="3" name="Footer Placeholder 2"/>
          <p:cNvSpPr>
            <a:spLocks noGrp="1"/>
          </p:cNvSpPr>
          <p:nvPr>
            <p:ph type="ftr" sz="quarter" idx="11"/>
          </p:nvPr>
        </p:nvSpPr>
        <p:spPr/>
        <p:txBody>
          <a:bodyPr/>
          <a:lstStyle/>
          <a:p>
            <a:pPr>
              <a:defRPr/>
            </a:pPr>
            <a:endParaRPr lang="en-US">
              <a:solidFill>
                <a:prstClr val="black"/>
              </a:solidFill>
            </a:endParaRPr>
          </a:p>
        </p:txBody>
      </p:sp>
      <p:sp>
        <p:nvSpPr>
          <p:cNvPr id="4" name="Slide Number Placeholder 3"/>
          <p:cNvSpPr>
            <a:spLocks noGrp="1"/>
          </p:cNvSpPr>
          <p:nvPr>
            <p:ph type="sldNum" sz="quarter" idx="12"/>
          </p:nvPr>
        </p:nvSpPr>
        <p:spPr/>
        <p:txBody>
          <a:bodyPr/>
          <a:lstStyle/>
          <a:p>
            <a:pPr>
              <a:defRPr/>
            </a:pPr>
            <a:fld id="{81FF9668-17D3-4FAC-92BE-90D1D3F60635}" type="slidenum">
              <a:rPr lang="en-US" smtClean="0">
                <a:solidFill>
                  <a:prstClr val="black"/>
                </a:solidFill>
              </a:rPr>
              <a:pPr>
                <a:defRPr/>
              </a:pPr>
              <a:t>‹#›</a:t>
            </a:fld>
            <a:endParaRPr lang="en-US">
              <a:solidFill>
                <a:prstClr val="black"/>
              </a:solidFill>
            </a:endParaRPr>
          </a:p>
        </p:txBody>
      </p:sp>
    </p:spTree>
    <p:extLst>
      <p:ext uri="{BB962C8B-B14F-4D97-AF65-F5344CB8AC3E}">
        <p14:creationId xmlns:p14="http://schemas.microsoft.com/office/powerpoint/2010/main" val="35900443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pPr>
              <a:defRPr/>
            </a:pPr>
            <a:fld id="{5624A8C6-C68F-47EA-8AA3-1EFB4D633773}" type="datetime2">
              <a:rPr lang="en-US" smtClean="0">
                <a:solidFill>
                  <a:prstClr val="black"/>
                </a:solidFill>
              </a:rPr>
              <a:pPr>
                <a:defRPr/>
              </a:pPr>
              <a:t>Tuesday, September 11, 2018</a:t>
            </a:fld>
            <a:endParaRPr lang="en-US">
              <a:solidFill>
                <a:prstClr val="black"/>
              </a:solidFill>
            </a:endParaRPr>
          </a:p>
        </p:txBody>
      </p:sp>
      <p:sp>
        <p:nvSpPr>
          <p:cNvPr id="6" name="Footer Placeholder 5"/>
          <p:cNvSpPr>
            <a:spLocks noGrp="1"/>
          </p:cNvSpPr>
          <p:nvPr>
            <p:ph type="ftr" sz="quarter" idx="11"/>
          </p:nvPr>
        </p:nvSpPr>
        <p:spPr/>
        <p:txBody>
          <a:bodyPr/>
          <a:lstStyle/>
          <a:p>
            <a:pPr>
              <a:defRPr/>
            </a:pPr>
            <a:endParaRPr lang="en-US">
              <a:solidFill>
                <a:prstClr val="black"/>
              </a:solidFill>
            </a:endParaRPr>
          </a:p>
        </p:txBody>
      </p:sp>
      <p:sp>
        <p:nvSpPr>
          <p:cNvPr id="7" name="Slide Number Placeholder 6"/>
          <p:cNvSpPr>
            <a:spLocks noGrp="1"/>
          </p:cNvSpPr>
          <p:nvPr>
            <p:ph type="sldNum" sz="quarter" idx="12"/>
          </p:nvPr>
        </p:nvSpPr>
        <p:spPr/>
        <p:txBody>
          <a:bodyPr/>
          <a:lstStyle/>
          <a:p>
            <a:pPr>
              <a:defRPr/>
            </a:pPr>
            <a:fld id="{4E6748F5-E3C1-4F4F-8E68-0D90D53ACE80}" type="slidenum">
              <a:rPr lang="en-US" smtClean="0">
                <a:solidFill>
                  <a:prstClr val="black"/>
                </a:solidFill>
              </a:rPr>
              <a:pPr>
                <a:defRPr/>
              </a:pPr>
              <a:t>‹#›</a:t>
            </a:fld>
            <a:endParaRPr lang="en-US">
              <a:solidFill>
                <a:prstClr val="black"/>
              </a:solidFill>
            </a:endParaRPr>
          </a:p>
        </p:txBody>
      </p:sp>
    </p:spTree>
    <p:extLst>
      <p:ext uri="{BB962C8B-B14F-4D97-AF65-F5344CB8AC3E}">
        <p14:creationId xmlns:p14="http://schemas.microsoft.com/office/powerpoint/2010/main" val="19828496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pPr>
              <a:defRPr/>
            </a:pPr>
            <a:fld id="{AB6333A2-9560-47E8-82C7-C1D6D76B9E2B}" type="datetime2">
              <a:rPr lang="en-US" smtClean="0">
                <a:solidFill>
                  <a:prstClr val="black"/>
                </a:solidFill>
              </a:rPr>
              <a:pPr>
                <a:defRPr/>
              </a:pPr>
              <a:t>Tuesday, September 11, 2018</a:t>
            </a:fld>
            <a:endParaRPr lang="en-US">
              <a:solidFill>
                <a:prstClr val="black"/>
              </a:solidFill>
            </a:endParaRPr>
          </a:p>
        </p:txBody>
      </p:sp>
      <p:sp>
        <p:nvSpPr>
          <p:cNvPr id="6" name="Footer Placeholder 5"/>
          <p:cNvSpPr>
            <a:spLocks noGrp="1"/>
          </p:cNvSpPr>
          <p:nvPr>
            <p:ph type="ftr" sz="quarter" idx="11"/>
          </p:nvPr>
        </p:nvSpPr>
        <p:spPr/>
        <p:txBody>
          <a:bodyPr/>
          <a:lstStyle/>
          <a:p>
            <a:pPr>
              <a:defRPr/>
            </a:pPr>
            <a:endParaRPr lang="en-US">
              <a:solidFill>
                <a:prstClr val="black"/>
              </a:solidFill>
            </a:endParaRPr>
          </a:p>
        </p:txBody>
      </p:sp>
      <p:sp>
        <p:nvSpPr>
          <p:cNvPr id="7" name="Slide Number Placeholder 6"/>
          <p:cNvSpPr>
            <a:spLocks noGrp="1"/>
          </p:cNvSpPr>
          <p:nvPr>
            <p:ph type="sldNum" sz="quarter" idx="12"/>
          </p:nvPr>
        </p:nvSpPr>
        <p:spPr/>
        <p:txBody>
          <a:bodyPr/>
          <a:lstStyle/>
          <a:p>
            <a:pPr>
              <a:defRPr/>
            </a:pPr>
            <a:fld id="{B814B041-3B9B-41B2-BC58-412FAA8D660E}" type="slidenum">
              <a:rPr lang="en-US" smtClean="0">
                <a:solidFill>
                  <a:prstClr val="black"/>
                </a:solidFill>
              </a:rPr>
              <a:pPr>
                <a:defRPr/>
              </a:pPr>
              <a:t>‹#›</a:t>
            </a:fld>
            <a:endParaRPr lang="en-US">
              <a:solidFill>
                <a:prstClr val="black"/>
              </a:solidFill>
            </a:endParaRPr>
          </a:p>
        </p:txBody>
      </p:sp>
    </p:spTree>
    <p:extLst>
      <p:ext uri="{BB962C8B-B14F-4D97-AF65-F5344CB8AC3E}">
        <p14:creationId xmlns:p14="http://schemas.microsoft.com/office/powerpoint/2010/main" val="34116193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defTabSz="914400" fontAlgn="base">
              <a:spcBef>
                <a:spcPct val="0"/>
              </a:spcBef>
              <a:spcAft>
                <a:spcPct val="0"/>
              </a:spcAft>
              <a:defRPr/>
            </a:pPr>
            <a:fld id="{3C202C19-1D14-48F9-A6DE-97D20C3814DC}" type="datetime2">
              <a:rPr lang="en-US" smtClean="0">
                <a:solidFill>
                  <a:prstClr val="black"/>
                </a:solidFill>
                <a:latin typeface="Arial" charset="0"/>
                <a:cs typeface="Arial" charset="0"/>
              </a:rPr>
              <a:pPr defTabSz="914400" fontAlgn="base">
                <a:spcBef>
                  <a:spcPct val="0"/>
                </a:spcBef>
                <a:spcAft>
                  <a:spcPct val="0"/>
                </a:spcAft>
                <a:defRPr/>
              </a:pPr>
              <a:t>Tuesday, September 11, 2018</a:t>
            </a:fld>
            <a:endParaRPr lang="en-US" dirty="0">
              <a:solidFill>
                <a:prstClr val="black"/>
              </a:solidFill>
              <a:latin typeface="Arial" charset="0"/>
              <a:cs typeface="Arial" charset="0"/>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defTabSz="914400" fontAlgn="base">
              <a:spcBef>
                <a:spcPct val="0"/>
              </a:spcBef>
              <a:spcAft>
                <a:spcPct val="0"/>
              </a:spcAft>
              <a:defRPr/>
            </a:pPr>
            <a:endParaRPr lang="en-US">
              <a:solidFill>
                <a:prstClr val="black"/>
              </a:solidFill>
              <a:latin typeface="Arial" charset="0"/>
              <a:cs typeface="Arial" charset="0"/>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defTabSz="914400" fontAlgn="base">
              <a:spcBef>
                <a:spcPct val="0"/>
              </a:spcBef>
              <a:spcAft>
                <a:spcPct val="0"/>
              </a:spcAft>
              <a:defRPr/>
            </a:pPr>
            <a:fld id="{F0AD6FC9-4D74-438F-A1D3-E2A49B303821}" type="slidenum">
              <a:rPr lang="en-US" smtClean="0">
                <a:solidFill>
                  <a:prstClr val="black"/>
                </a:solidFill>
                <a:latin typeface="Arial" charset="0"/>
                <a:cs typeface="Arial" charset="0"/>
              </a:rPr>
              <a:pPr defTabSz="914400" fontAlgn="base">
                <a:spcBef>
                  <a:spcPct val="0"/>
                </a:spcBef>
                <a:spcAft>
                  <a:spcPct val="0"/>
                </a:spcAft>
                <a:defRPr/>
              </a:pPr>
              <a:t>‹#›</a:t>
            </a:fld>
            <a:endParaRPr lang="en-US">
              <a:solidFill>
                <a:prstClr val="black"/>
              </a:solidFill>
              <a:latin typeface="Arial" charset="0"/>
              <a:cs typeface="Arial" charset="0"/>
            </a:endParaRPr>
          </a:p>
        </p:txBody>
      </p:sp>
    </p:spTree>
    <p:extLst>
      <p:ext uri="{BB962C8B-B14F-4D97-AF65-F5344CB8AC3E}">
        <p14:creationId xmlns:p14="http://schemas.microsoft.com/office/powerpoint/2010/main" val="226219887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www.plantuml.com/plantuml/img/JL3BRW8n3BpdAonEB89Vg0Gh5JY0K0-zcurL8X9xvIIjKCM_amtBun9xDFRCEF7ik4V5035TF9LNNPToyCPq7cE4DGRQeMFuDoTawsadl_HLEWajgft6X9eE7Y-a-p8w1sBxWisujBHs9PpZj7-RxCJBs1u7SXaaStgij1Bwd6XJm3VwJ9-YTzqtZSO0NCUWGveI4g0Nnwck550zIfK_9dtbUZ0rL55kiohnU4Sbg_bXa8fRxdosZd_k9pJcQfw_ilY0oMnIpMy0"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www.plantuml.com/plantuml/img/JL3BRW8n3BpdAonEB89Vg0Gh5JY0K0-zcurL8X9xvIIjKCM_amtBun9xDFRCEF7ik4V5035TF9LNNPToyCPq7cE4DGRQeMFuDoTawsadl_HLEWajgft6X9eE7Y-a-p8w1sBxWisujBHs9PpZj7-RxCJBs1u7SXaaStgij1Bwd6XJm3VwJ9-YTzqtZSO0NCUWGveI4g0Nnwck550zIfK_9dtbUZ0rL55kiohnU4Sbg_bXa8fRxdosZd_k9pJcQfw_ilY0oMnIpMy0"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www.plantuml.com/plantuml/img/NP1DJmCX48Rl_0gofwrfJzvDwYPQ3zN66EzJ65iYC1iOJ3Qc_rtOPVlXXOzvPzxtWVXjV0y1d8myMCnhC8gJiq8e2p7APt2u1UFbhpY2rnQtz8Fl-KIkWw3Ro11uPs70y9fRbnAzlbmNTMYjzIFv5Dl-gbEHfNhS5t7jA7cUHpfoVMBSvCids8HF52RVAu-5aF8qaqvgvfJIPorlwfz5M_hT3Vy7jSH7hDP5Xnbrn5jAg5Id6jELSWUC1mh3cCR4O7TaFCSnDEk58RazXhUladAkZyuNicdenIkRjF67ART4dNzzjNgGpLrJ7oVg6qlnlhb5-GC0"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www.plantuml.com/plantuml/img/NP1DJmCX48Rl_0gofwrfJzvDwYPQ3zN66EzJ65iYC1iOJ3Qc_rtOPVlXXOzvPzxtWVXjV0y1d8myMCnhC8gJiq8e2p7APt2u1UFbhpY2rnQtz8Fl-KIkWw3Ro11uPs70y9fRbnAzlbmNTMYjzIFv5Dl-gbEHfNhS5t7jA7cUHpfoVMBSvCids8HF52RVAu-5aF8qaqvgvfJIPorlwfz5M_hT3Vy7jSH7hDP5Xnbrn5jAg5Id6jELSWUC1mh3cCR4O7TaFCSnDEk58RazXhUladAkZyuNicdenIkRjF67ART4dNzzjNgGpLrJ7oVg6qlnlhb5-GC0"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www.plantuml.com/plantuml/img/JL3BRW8n3BpdAonEB89Vg0Gh5JY0K0-zcurL8X9xvIIjKCM_amtBun9xDFRCEF7ik4V5035TF9LNNPToyCPq7cE4DGRQeMFuDoTawsadl_HLEWajgft6X9eE7Y-a-p8w1sBxWisujBHs9PpZj7-RxCJBs1u7SXaaStgij1Bwd6XJm3VwJ9-YTzqtZSO0NCUWGveI4g0Nnwck550zIfK_9dtbUZ0rL55kiohnU4Sbg_bXa8fRxdosZd_k9pJcQfw_ilY0oMnIpMy0"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www.plantuml.com/plantuml/img/LL3DIWCn4BxdAOQUjh9z0P52BLWzh8YAzt4pj8l9JCYFKAJlRf9cjRqaC_dc-vc4huaTUhGGuj5GFlqqncIDKgF14627bWQS67xK0LaR6kIRNdCbTejUTo6YZoy6Z-IVysWFnFg_NJRIHkjxuHGwTp4vYf5MVXPmOoLnd2bRiIv5UipD1vf43-BFkXSQImLmcfEUqPmJW3EMhsfGVMy7T7TlUJVUzqySQKz-NGUkFReYQAyMV9TEue6QTy5ntgNAzu0jzgdbAAoQmid4CSmvClxtbwlL6XOtYnPPjUJjiV1_0G00"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CSSE 220: Object Design</a:t>
            </a:r>
          </a:p>
        </p:txBody>
      </p:sp>
      <p:sp>
        <p:nvSpPr>
          <p:cNvPr id="5" name="Text Placeholder 4"/>
          <p:cNvSpPr>
            <a:spLocks noGrp="1"/>
          </p:cNvSpPr>
          <p:nvPr>
            <p:ph type="subTitle" idx="1"/>
          </p:nvPr>
        </p:nvSpPr>
        <p:spPr/>
        <p:txBody>
          <a:bodyPr/>
          <a:lstStyle/>
          <a:p>
            <a:r>
              <a:rPr lang="en-US" dirty="0"/>
              <a:t>Part 1 of Many</a:t>
            </a:r>
          </a:p>
          <a:p>
            <a:r>
              <a:rPr lang="en-US" dirty="0"/>
              <a:t>Also Class Diagrams</a:t>
            </a:r>
          </a:p>
        </p:txBody>
      </p:sp>
    </p:spTree>
    <p:extLst>
      <p:ext uri="{BB962C8B-B14F-4D97-AF65-F5344CB8AC3E}">
        <p14:creationId xmlns:p14="http://schemas.microsoft.com/office/powerpoint/2010/main" val="3999150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principles go from most important to least important. Today’s focus:</a:t>
            </a:r>
          </a:p>
        </p:txBody>
      </p:sp>
      <p:sp>
        <p:nvSpPr>
          <p:cNvPr id="3" name="Content Placeholder 2"/>
          <p:cNvSpPr>
            <a:spLocks noGrp="1"/>
          </p:cNvSpPr>
          <p:nvPr>
            <p:ph idx="1"/>
          </p:nvPr>
        </p:nvSpPr>
        <p:spPr/>
        <p:txBody>
          <a:bodyPr>
            <a:noAutofit/>
          </a:bodyPr>
          <a:lstStyle/>
          <a:p>
            <a:pPr marL="0" indent="0" fontAlgn="base">
              <a:buNone/>
            </a:pPr>
            <a:r>
              <a:rPr lang="en-US" sz="3200" dirty="0"/>
              <a:t>Make sure your design </a:t>
            </a:r>
            <a:r>
              <a:rPr lang="en-US" sz="3200" b="1" dirty="0"/>
              <a:t>allows proper functionality</a:t>
            </a:r>
            <a:endParaRPr lang="en-US" sz="3200" dirty="0"/>
          </a:p>
          <a:p>
            <a:pPr lvl="1" fontAlgn="base"/>
            <a:r>
              <a:rPr lang="en-US" sz="2400" dirty="0"/>
              <a:t>Must be able to </a:t>
            </a:r>
            <a:r>
              <a:rPr lang="en-US" sz="2400" b="1" dirty="0"/>
              <a:t>store required information</a:t>
            </a:r>
            <a:r>
              <a:rPr lang="en-US" sz="2400" dirty="0"/>
              <a:t> (one/many to one/many relationships)</a:t>
            </a:r>
          </a:p>
          <a:p>
            <a:pPr lvl="1" fontAlgn="base"/>
            <a:r>
              <a:rPr lang="en-US" sz="2400" dirty="0"/>
              <a:t>Must be able to </a:t>
            </a:r>
            <a:r>
              <a:rPr lang="en-US" sz="2400" b="1" dirty="0"/>
              <a:t>access the required information</a:t>
            </a:r>
            <a:r>
              <a:rPr lang="en-US" sz="2400" dirty="0"/>
              <a:t> to accomplish tasks</a:t>
            </a:r>
          </a:p>
          <a:p>
            <a:pPr lvl="1" fontAlgn="base"/>
            <a:r>
              <a:rPr lang="en-US" sz="2400" dirty="0"/>
              <a:t>Data should </a:t>
            </a:r>
            <a:r>
              <a:rPr lang="en-US" sz="2400" b="1" dirty="0"/>
              <a:t>not be duplicated</a:t>
            </a:r>
            <a:r>
              <a:rPr lang="en-US" sz="2400" dirty="0"/>
              <a:t> (id/identifiers are OK!)</a:t>
            </a:r>
            <a:endParaRPr lang="en-US" sz="3200" dirty="0"/>
          </a:p>
          <a:p>
            <a:pPr marL="0" indent="0">
              <a:buNone/>
            </a:pPr>
            <a:r>
              <a:rPr lang="en-US" sz="3200" dirty="0"/>
              <a:t>Structure design </a:t>
            </a:r>
            <a:r>
              <a:rPr lang="en-US" sz="3200" b="1" dirty="0"/>
              <a:t>around the data</a:t>
            </a:r>
            <a:r>
              <a:rPr lang="en-US" sz="3200" dirty="0"/>
              <a:t> to be stored</a:t>
            </a:r>
          </a:p>
          <a:p>
            <a:pPr lvl="1" fontAlgn="base"/>
            <a:r>
              <a:rPr lang="en-US" sz="2400" b="1" dirty="0"/>
              <a:t>Nouns should become classes</a:t>
            </a:r>
            <a:endParaRPr lang="en-US" sz="2400" dirty="0"/>
          </a:p>
          <a:p>
            <a:pPr lvl="1" fontAlgn="base"/>
            <a:r>
              <a:rPr lang="en-US" sz="2400" b="1" dirty="0"/>
              <a:t>Classes should have intelligent behaviors</a:t>
            </a:r>
            <a:r>
              <a:rPr lang="en-US" sz="2400" dirty="0"/>
              <a:t> (methods) </a:t>
            </a:r>
            <a:r>
              <a:rPr lang="en-US" sz="2400" b="1" dirty="0"/>
              <a:t>that may operate on their data</a:t>
            </a:r>
            <a:endParaRPr lang="en-US" sz="2400" dirty="0"/>
          </a:p>
        </p:txBody>
      </p:sp>
    </p:spTree>
    <p:extLst>
      <p:ext uri="{BB962C8B-B14F-4D97-AF65-F5344CB8AC3E}">
        <p14:creationId xmlns:p14="http://schemas.microsoft.com/office/powerpoint/2010/main" val="13508750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 good object oriented design is structured around the data</a:t>
            </a:r>
          </a:p>
        </p:txBody>
      </p:sp>
      <p:sp>
        <p:nvSpPr>
          <p:cNvPr id="3" name="Content Placeholder 2"/>
          <p:cNvSpPr>
            <a:spLocks noGrp="1"/>
          </p:cNvSpPr>
          <p:nvPr>
            <p:ph idx="1"/>
          </p:nvPr>
        </p:nvSpPr>
        <p:spPr/>
        <p:txBody>
          <a:bodyPr>
            <a:normAutofit/>
          </a:bodyPr>
          <a:lstStyle/>
          <a:p>
            <a:r>
              <a:rPr lang="en-US" sz="3200" dirty="0"/>
              <a:t>Look for the nouns in your problem, consider making them classes</a:t>
            </a:r>
          </a:p>
          <a:p>
            <a:pPr lvl="1"/>
            <a:r>
              <a:rPr lang="is-IS" sz="2900" dirty="0"/>
              <a:t>…i</a:t>
            </a:r>
            <a:r>
              <a:rPr lang="en-US" sz="2900" dirty="0"/>
              <a:t>f they are complex enough</a:t>
            </a:r>
          </a:p>
          <a:p>
            <a:r>
              <a:rPr lang="en-US" sz="3200" dirty="0"/>
              <a:t>Put the data you need to store as fields in your classes</a:t>
            </a:r>
          </a:p>
          <a:p>
            <a:r>
              <a:rPr lang="en-US" sz="3200" dirty="0"/>
              <a:t>Add operations to the classes to accomplish what your need</a:t>
            </a:r>
          </a:p>
          <a:p>
            <a:r>
              <a:rPr lang="en-US" sz="3200" dirty="0"/>
              <a:t>Avoid Plural Nouns</a:t>
            </a:r>
          </a:p>
        </p:txBody>
      </p:sp>
    </p:spTree>
    <p:extLst>
      <p:ext uri="{BB962C8B-B14F-4D97-AF65-F5344CB8AC3E}">
        <p14:creationId xmlns:p14="http://schemas.microsoft.com/office/powerpoint/2010/main" val="441876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An object oriented design must work!</a:t>
            </a:r>
          </a:p>
        </p:txBody>
      </p:sp>
      <p:sp>
        <p:nvSpPr>
          <p:cNvPr id="3" name="Content Placeholder 2"/>
          <p:cNvSpPr>
            <a:spLocks noGrp="1"/>
          </p:cNvSpPr>
          <p:nvPr>
            <p:ph idx="1"/>
          </p:nvPr>
        </p:nvSpPr>
        <p:spPr/>
        <p:txBody>
          <a:bodyPr>
            <a:normAutofit/>
          </a:bodyPr>
          <a:lstStyle/>
          <a:p>
            <a:pPr marL="0" indent="0" fontAlgn="base">
              <a:buNone/>
            </a:pPr>
            <a:r>
              <a:rPr lang="en-US" sz="3200" dirty="0"/>
              <a:t>Make sure all the data that you need is stored somewhere</a:t>
            </a:r>
          </a:p>
          <a:p>
            <a:pPr lvl="1" fontAlgn="base"/>
            <a:r>
              <a:rPr lang="en-US" sz="2900" dirty="0"/>
              <a:t>And that you can access it from the classes that need it</a:t>
            </a:r>
          </a:p>
          <a:p>
            <a:pPr lvl="1" fontAlgn="base"/>
            <a:r>
              <a:rPr lang="en-US" sz="2900" dirty="0"/>
              <a:t>The solution is not to keep 2 copies of the same data.</a:t>
            </a:r>
          </a:p>
          <a:p>
            <a:endParaRPr lang="en-US" sz="3200" dirty="0"/>
          </a:p>
        </p:txBody>
      </p:sp>
    </p:spTree>
    <p:extLst>
      <p:ext uri="{BB962C8B-B14F-4D97-AF65-F5344CB8AC3E}">
        <p14:creationId xmlns:p14="http://schemas.microsoft.com/office/powerpoint/2010/main" val="32445352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61CDA-10D9-4E16-94B4-CFF5CFDAD515}"/>
              </a:ext>
            </a:extLst>
          </p:cNvPr>
          <p:cNvSpPr>
            <a:spLocks noGrp="1"/>
          </p:cNvSpPr>
          <p:nvPr>
            <p:ph type="title"/>
          </p:nvPr>
        </p:nvSpPr>
        <p:spPr>
          <a:xfrm>
            <a:off x="628650" y="156483"/>
            <a:ext cx="7886700" cy="423329"/>
          </a:xfrm>
        </p:spPr>
        <p:txBody>
          <a:bodyPr>
            <a:normAutofit fontScale="90000"/>
          </a:bodyPr>
          <a:lstStyle/>
          <a:p>
            <a:r>
              <a:rPr lang="en-US" dirty="0"/>
              <a:t>What is wrong with this design</a:t>
            </a:r>
            <a:r>
              <a:rPr lang="en-US" dirty="0">
                <a:cs typeface="Calibri Light"/>
              </a:rPr>
              <a:t>?</a:t>
            </a:r>
            <a:endParaRPr lang="en-US" dirty="0"/>
          </a:p>
        </p:txBody>
      </p:sp>
      <p:sp>
        <p:nvSpPr>
          <p:cNvPr id="6" name="TextBox 5">
            <a:extLst>
              <a:ext uri="{FF2B5EF4-FFF2-40B4-BE49-F238E27FC236}">
                <a16:creationId xmlns:a16="http://schemas.microsoft.com/office/drawing/2014/main" id="{30FCF57C-A08C-4EA4-A46B-CF86C6E10D83}"/>
              </a:ext>
            </a:extLst>
          </p:cNvPr>
          <p:cNvSpPr txBox="1"/>
          <p:nvPr/>
        </p:nvSpPr>
        <p:spPr>
          <a:xfrm>
            <a:off x="181429" y="878114"/>
            <a:ext cx="8899071" cy="2585323"/>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Arial"/>
                <a:cs typeface="Arial"/>
              </a:rPr>
              <a:t>A particular company keeps a variety of different accounts for its projects. Each account has an account number and a balance.  When a deposit or withdrawal occurs, the transaction occurs immediately and the current balance should be updated. The system should support getting the current balance.  </a:t>
            </a:r>
          </a:p>
          <a:p>
            <a:endParaRPr lang="en-US" dirty="0">
              <a:latin typeface="Arial"/>
              <a:cs typeface="Arial"/>
            </a:endParaRPr>
          </a:p>
          <a:p>
            <a:r>
              <a:rPr lang="en-US" dirty="0">
                <a:latin typeface="Arial"/>
                <a:cs typeface="Arial"/>
              </a:rPr>
              <a:t>The system should also support getting the balance as it existed at any date/time in the past.  Note the input historical date/time may not correspond to a particular transaction time - e.g. if the system had a balance of $1 at 1pm and then was changed to $2 at 3pm., a request for the balance at 2pm should return $1</a:t>
            </a:r>
            <a:r>
              <a:rPr lang="en-US" sz="1100" dirty="0">
                <a:latin typeface="Arial"/>
                <a:cs typeface="Arial"/>
              </a:rPr>
              <a:t>.</a:t>
            </a:r>
            <a:endParaRPr lang="en-US"/>
          </a:p>
        </p:txBody>
      </p:sp>
      <p:pic>
        <p:nvPicPr>
          <p:cNvPr id="3" name="Picture 9" descr="A screenshot of a cell phone&#10;&#10;Description generated with very high confidence">
            <a:extLst>
              <a:ext uri="{FF2B5EF4-FFF2-40B4-BE49-F238E27FC236}">
                <a16:creationId xmlns:a16="http://schemas.microsoft.com/office/drawing/2014/main" id="{F57B4DBD-E392-40C8-9B7C-9681654904AB}"/>
              </a:ext>
            </a:extLst>
          </p:cNvPr>
          <p:cNvPicPr>
            <a:picLocks noChangeAspect="1"/>
          </p:cNvPicPr>
          <p:nvPr/>
        </p:nvPicPr>
        <p:blipFill>
          <a:blip r:embed="rId2"/>
          <a:stretch>
            <a:fillRect/>
          </a:stretch>
        </p:blipFill>
        <p:spPr>
          <a:xfrm>
            <a:off x="1078052" y="3543884"/>
            <a:ext cx="6409911" cy="3136587"/>
          </a:xfrm>
          <a:prstGeom prst="rect">
            <a:avLst/>
          </a:prstGeom>
        </p:spPr>
      </p:pic>
      <p:sp>
        <p:nvSpPr>
          <p:cNvPr id="8" name="Content Placeholder 7">
            <a:extLst>
              <a:ext uri="{FF2B5EF4-FFF2-40B4-BE49-F238E27FC236}">
                <a16:creationId xmlns:a16="http://schemas.microsoft.com/office/drawing/2014/main" id="{60477D26-ECBA-49FD-BEA2-E6C8670BB231}"/>
              </a:ext>
            </a:extLst>
          </p:cNvPr>
          <p:cNvSpPr>
            <a:spLocks noGrp="1"/>
          </p:cNvSpPr>
          <p:nvPr>
            <p:ph idx="1"/>
          </p:nvPr>
        </p:nvSpPr>
        <p:spPr/>
        <p:txBody>
          <a:bodyPr/>
          <a:lstStyle/>
          <a:p>
            <a:endParaRPr lang="en-US"/>
          </a:p>
        </p:txBody>
      </p:sp>
      <p:sp>
        <p:nvSpPr>
          <p:cNvPr id="9" name="Rectangle 8">
            <a:extLst>
              <a:ext uri="{FF2B5EF4-FFF2-40B4-BE49-F238E27FC236}">
                <a16:creationId xmlns:a16="http://schemas.microsoft.com/office/drawing/2014/main" id="{8BECC089-86A3-4F50-A38E-2BF71649161E}"/>
              </a:ext>
            </a:extLst>
          </p:cNvPr>
          <p:cNvSpPr/>
          <p:nvPr/>
        </p:nvSpPr>
        <p:spPr>
          <a:xfrm>
            <a:off x="8178800" y="6056084"/>
            <a:ext cx="351973" cy="3973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3</a:t>
            </a:r>
          </a:p>
        </p:txBody>
      </p:sp>
    </p:spTree>
    <p:extLst>
      <p:ext uri="{BB962C8B-B14F-4D97-AF65-F5344CB8AC3E}">
        <p14:creationId xmlns:p14="http://schemas.microsoft.com/office/powerpoint/2010/main" val="9345122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74638"/>
            <a:ext cx="8229600" cy="722889"/>
          </a:xfrm>
        </p:spPr>
        <p:txBody>
          <a:bodyPr/>
          <a:lstStyle/>
          <a:p>
            <a:r>
              <a:rPr lang="en-US" dirty="0"/>
              <a:t>Main class</a:t>
            </a:r>
          </a:p>
        </p:txBody>
      </p:sp>
      <p:sp>
        <p:nvSpPr>
          <p:cNvPr id="2" name="Content Placeholder 1"/>
          <p:cNvSpPr>
            <a:spLocks noGrp="1"/>
          </p:cNvSpPr>
          <p:nvPr>
            <p:ph idx="1"/>
          </p:nvPr>
        </p:nvSpPr>
        <p:spPr>
          <a:xfrm>
            <a:off x="186612" y="3807284"/>
            <a:ext cx="8386406" cy="2660017"/>
          </a:xfrm>
        </p:spPr>
        <p:txBody>
          <a:bodyPr vert="horz" lIns="91440" tIns="45720" rIns="91440" bIns="45720" rtlCol="0" anchor="t">
            <a:normAutofit/>
          </a:bodyPr>
          <a:lstStyle/>
          <a:p>
            <a:r>
              <a:rPr lang="en-US" sz="2000" dirty="0"/>
              <a:t>Every program </a:t>
            </a:r>
            <a:r>
              <a:rPr lang="en-US" sz="2000" dirty="0">
                <a:cs typeface="Calibri"/>
              </a:rPr>
              <a:t>starts somewhere, and any design should make clear where the starting point is.  In our class, we will name the starting point class </a:t>
            </a:r>
            <a:r>
              <a:rPr lang="en-US" sz="2000" dirty="0" err="1">
                <a:cs typeface="Calibri"/>
              </a:rPr>
              <a:t>SomethingMain</a:t>
            </a:r>
          </a:p>
          <a:p>
            <a:r>
              <a:rPr lang="en-US" sz="2000" dirty="0"/>
              <a:t>In our very simple designs, this class also deals with user input</a:t>
            </a:r>
          </a:p>
          <a:p>
            <a:r>
              <a:rPr lang="en-US" sz="2000" dirty="0"/>
              <a:t>"</a:t>
            </a:r>
            <a:r>
              <a:rPr lang="en-US" sz="2000" dirty="0">
                <a:cs typeface="Calibri"/>
              </a:rPr>
              <a:t>handle" methods will have special meaning for us, as they will represent places where user commands enter the system.  By looking at parameters to the handle methods, you can sometimes get more info on how the various commands in the description should work.</a:t>
            </a:r>
          </a:p>
          <a:p>
            <a:endParaRPr lang="en-US" dirty="0"/>
          </a:p>
        </p:txBody>
      </p:sp>
      <p:pic>
        <p:nvPicPr>
          <p:cNvPr id="6" name="Picture 9" descr="A screenshot of a cell phone&#10;&#10;Description generated with very high confidence">
            <a:extLst>
              <a:ext uri="{FF2B5EF4-FFF2-40B4-BE49-F238E27FC236}">
                <a16:creationId xmlns:a16="http://schemas.microsoft.com/office/drawing/2014/main" id="{027D1337-90DB-4BC9-9C29-E469F810DE74}"/>
              </a:ext>
            </a:extLst>
          </p:cNvPr>
          <p:cNvPicPr>
            <a:picLocks noChangeAspect="1"/>
          </p:cNvPicPr>
          <p:nvPr/>
        </p:nvPicPr>
        <p:blipFill>
          <a:blip r:embed="rId3"/>
          <a:stretch>
            <a:fillRect/>
          </a:stretch>
        </p:blipFill>
        <p:spPr>
          <a:xfrm>
            <a:off x="1015593" y="783195"/>
            <a:ext cx="6409911" cy="3136587"/>
          </a:xfrm>
          <a:prstGeom prst="rect">
            <a:avLst/>
          </a:prstGeom>
        </p:spPr>
      </p:pic>
    </p:spTree>
    <p:extLst>
      <p:ext uri="{BB962C8B-B14F-4D97-AF65-F5344CB8AC3E}">
        <p14:creationId xmlns:p14="http://schemas.microsoft.com/office/powerpoint/2010/main" val="35860608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7A90826-9974-405E-AB6D-11CDB8489DDC}"/>
              </a:ext>
            </a:extLst>
          </p:cNvPr>
          <p:cNvSpPr txBox="1"/>
          <p:nvPr/>
        </p:nvSpPr>
        <p:spPr>
          <a:xfrm>
            <a:off x="787400" y="3584225"/>
            <a:ext cx="7070271" cy="156966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t>This design does </a:t>
            </a:r>
            <a:r>
              <a:rPr lang="en-US" sz="2400" dirty="0">
                <a:cs typeface="Calibri"/>
              </a:rPr>
              <a:t>not function correctly.  Main </a:t>
            </a:r>
            <a:r>
              <a:rPr lang="en-US" sz="2400"/>
              <a:t>has only one account, but the system needs to support many.  Also, computing the data for historic balances is moderately hard.</a:t>
            </a:r>
            <a:endParaRPr lang="en-US" sz="2400" dirty="0"/>
          </a:p>
        </p:txBody>
      </p:sp>
      <p:pic>
        <p:nvPicPr>
          <p:cNvPr id="4" name="Picture 9" descr="A screenshot of a cell phone&#10;&#10;Description generated with very high confidence">
            <a:extLst>
              <a:ext uri="{FF2B5EF4-FFF2-40B4-BE49-F238E27FC236}">
                <a16:creationId xmlns:a16="http://schemas.microsoft.com/office/drawing/2014/main" id="{00F70A0B-61FA-43FE-AA64-8F72449FBFA2}"/>
              </a:ext>
            </a:extLst>
          </p:cNvPr>
          <p:cNvPicPr>
            <a:picLocks noChangeAspect="1"/>
          </p:cNvPicPr>
          <p:nvPr/>
        </p:nvPicPr>
        <p:blipFill>
          <a:blip r:embed="rId2"/>
          <a:stretch>
            <a:fillRect/>
          </a:stretch>
        </p:blipFill>
        <p:spPr>
          <a:xfrm>
            <a:off x="1070022" y="202624"/>
            <a:ext cx="6409911" cy="3136587"/>
          </a:xfrm>
          <a:prstGeom prst="rect">
            <a:avLst/>
          </a:prstGeom>
        </p:spPr>
      </p:pic>
    </p:spTree>
    <p:extLst>
      <p:ext uri="{BB962C8B-B14F-4D97-AF65-F5344CB8AC3E}">
        <p14:creationId xmlns:p14="http://schemas.microsoft.com/office/powerpoint/2010/main" val="19980787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0FCF57C-A08C-4EA4-A46B-CF86C6E10D83}"/>
              </a:ext>
            </a:extLst>
          </p:cNvPr>
          <p:cNvSpPr txBox="1"/>
          <p:nvPr/>
        </p:nvSpPr>
        <p:spPr>
          <a:xfrm>
            <a:off x="154215" y="197757"/>
            <a:ext cx="8899071" cy="3139321"/>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Arial"/>
                <a:cs typeface="Arial"/>
              </a:rPr>
              <a:t>A particular company keeps a variety of different accounts for its projects. Each account has an account number and a balance.  When a deposit or withdrawal occurs, the transaction occurs immediately and the current balance should be updated. The system should support getting the current balance.  </a:t>
            </a:r>
          </a:p>
          <a:p>
            <a:endParaRPr lang="en-US" dirty="0">
              <a:latin typeface="Arial"/>
              <a:cs typeface="Arial"/>
            </a:endParaRPr>
          </a:p>
          <a:p>
            <a:r>
              <a:rPr lang="en-US" dirty="0">
                <a:latin typeface="Arial"/>
                <a:cs typeface="Arial"/>
              </a:rPr>
              <a:t>The system should also support getting the balance as it existed at any date/time in the past.  Note the input historical date/time may not correspond to a particular transaction time - e.g. if the system had a balance of $1 at 1pm and then was changed to $2 at 3pm., a request for the balance at 2pm should return $1.</a:t>
            </a:r>
          </a:p>
          <a:p>
            <a:endParaRPr lang="en-US" dirty="0">
              <a:latin typeface="Arial"/>
              <a:cs typeface="Arial"/>
            </a:endParaRPr>
          </a:p>
          <a:p>
            <a:r>
              <a:rPr lang="en-US" b="1" dirty="0">
                <a:latin typeface="Arial"/>
                <a:cs typeface="Arial"/>
              </a:rPr>
              <a:t>Find the problem with this design and then propose your own.</a:t>
            </a:r>
            <a:endParaRPr lang="en-US" b="1" dirty="0"/>
          </a:p>
        </p:txBody>
      </p:sp>
      <p:pic>
        <p:nvPicPr>
          <p:cNvPr id="23" name="Content Placeholder 4" descr="A screenshot of a cell phone&#10;&#10;Description generated with very high confidence">
            <a:extLst>
              <a:ext uri="{FF2B5EF4-FFF2-40B4-BE49-F238E27FC236}">
                <a16:creationId xmlns:a16="http://schemas.microsoft.com/office/drawing/2014/main" id="{3AAE810B-CF04-42BA-93B2-CABD6CF9F2ED}"/>
              </a:ext>
            </a:extLst>
          </p:cNvPr>
          <p:cNvPicPr>
            <a:picLocks noChangeAspect="1"/>
          </p:cNvPicPr>
          <p:nvPr/>
        </p:nvPicPr>
        <p:blipFill>
          <a:blip r:embed="rId2"/>
          <a:stretch>
            <a:fillRect/>
          </a:stretch>
        </p:blipFill>
        <p:spPr>
          <a:xfrm>
            <a:off x="395148" y="3608235"/>
            <a:ext cx="7819529" cy="2179549"/>
          </a:xfrm>
          <a:prstGeom prst="rect">
            <a:avLst/>
          </a:prstGeom>
        </p:spPr>
      </p:pic>
      <p:sp>
        <p:nvSpPr>
          <p:cNvPr id="25" name="Rectangle 24">
            <a:extLst>
              <a:ext uri="{FF2B5EF4-FFF2-40B4-BE49-F238E27FC236}">
                <a16:creationId xmlns:a16="http://schemas.microsoft.com/office/drawing/2014/main" id="{F2216F0E-FA66-4639-93CB-EC8013DA6EA8}"/>
              </a:ext>
            </a:extLst>
          </p:cNvPr>
          <p:cNvSpPr/>
          <p:nvPr/>
        </p:nvSpPr>
        <p:spPr>
          <a:xfrm>
            <a:off x="8015515" y="6056084"/>
            <a:ext cx="515258" cy="3973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4-5</a:t>
            </a:r>
            <a:endParaRPr lang="en-US" dirty="0"/>
          </a:p>
        </p:txBody>
      </p:sp>
    </p:spTree>
    <p:extLst>
      <p:ext uri="{BB962C8B-B14F-4D97-AF65-F5344CB8AC3E}">
        <p14:creationId xmlns:p14="http://schemas.microsoft.com/office/powerpoint/2010/main" val="31646994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cell phone&#10;&#10;Description generated with very high confidence">
            <a:extLst>
              <a:ext uri="{FF2B5EF4-FFF2-40B4-BE49-F238E27FC236}">
                <a16:creationId xmlns:a16="http://schemas.microsoft.com/office/drawing/2014/main" id="{D0AECE44-7FD7-4DA4-942A-78961EC7733C}"/>
              </a:ext>
            </a:extLst>
          </p:cNvPr>
          <p:cNvPicPr>
            <a:picLocks noGrp="1" noChangeAspect="1"/>
          </p:cNvPicPr>
          <p:nvPr>
            <p:ph idx="1"/>
          </p:nvPr>
        </p:nvPicPr>
        <p:blipFill>
          <a:blip r:embed="rId2"/>
          <a:stretch>
            <a:fillRect/>
          </a:stretch>
        </p:blipFill>
        <p:spPr>
          <a:xfrm>
            <a:off x="504005" y="88521"/>
            <a:ext cx="7819529" cy="2179549"/>
          </a:xfrm>
          <a:prstGeom prst="rect">
            <a:avLst/>
          </a:prstGeom>
        </p:spPr>
      </p:pic>
      <p:sp>
        <p:nvSpPr>
          <p:cNvPr id="6" name="TextBox 5">
            <a:extLst>
              <a:ext uri="{FF2B5EF4-FFF2-40B4-BE49-F238E27FC236}">
                <a16:creationId xmlns:a16="http://schemas.microsoft.com/office/drawing/2014/main" id="{87A90826-9974-405E-AB6D-11CDB8489DDC}"/>
              </a:ext>
            </a:extLst>
          </p:cNvPr>
          <p:cNvSpPr txBox="1"/>
          <p:nvPr/>
        </p:nvSpPr>
        <p:spPr>
          <a:xfrm>
            <a:off x="814614" y="2568225"/>
            <a:ext cx="7070271" cy="2308324"/>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t>This design does </a:t>
            </a:r>
            <a:r>
              <a:rPr lang="en-US" sz="2400" dirty="0">
                <a:cs typeface="Calibri"/>
              </a:rPr>
              <a:t>not function correctly.  Account does not have enough data to make </a:t>
            </a:r>
            <a:r>
              <a:rPr lang="en-US" sz="2400" dirty="0" err="1">
                <a:cs typeface="Calibri"/>
              </a:rPr>
              <a:t>getHistoricalBalance</a:t>
            </a:r>
            <a:r>
              <a:rPr lang="en-US" sz="2400" dirty="0">
                <a:cs typeface="Calibri"/>
              </a:rPr>
              <a:t> work.  </a:t>
            </a:r>
            <a:r>
              <a:rPr lang="en-US" sz="2400" dirty="0" err="1">
                <a:cs typeface="Calibri"/>
              </a:rPr>
              <a:t>oldBalances</a:t>
            </a:r>
            <a:r>
              <a:rPr lang="en-US" sz="2400" dirty="0">
                <a:cs typeface="Calibri"/>
              </a:rPr>
              <a:t> stores perhaps a list of balances?  But the date of the transactions is not stored, so we can't look up the balance on a particular day/time.</a:t>
            </a:r>
            <a:endParaRPr lang="en-US"/>
          </a:p>
        </p:txBody>
      </p:sp>
    </p:spTree>
    <p:extLst>
      <p:ext uri="{BB962C8B-B14F-4D97-AF65-F5344CB8AC3E}">
        <p14:creationId xmlns:p14="http://schemas.microsoft.com/office/powerpoint/2010/main" val="5056357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39C6E-FA7B-43DE-B2E9-DE511E0A0AD7}"/>
              </a:ext>
            </a:extLst>
          </p:cNvPr>
          <p:cNvSpPr>
            <a:spLocks noGrp="1"/>
          </p:cNvSpPr>
          <p:nvPr>
            <p:ph type="title"/>
          </p:nvPr>
        </p:nvSpPr>
        <p:spPr/>
        <p:txBody>
          <a:bodyPr/>
          <a:lstStyle/>
          <a:p>
            <a:r>
              <a:rPr lang="en-US"/>
              <a:t>My solution 1</a:t>
            </a:r>
          </a:p>
        </p:txBody>
      </p:sp>
      <p:pic>
        <p:nvPicPr>
          <p:cNvPr id="4" name="Picture 4" descr="A screenshot of a cell phone&#10;&#10;Description generated with very high confidence">
            <a:extLst>
              <a:ext uri="{FF2B5EF4-FFF2-40B4-BE49-F238E27FC236}">
                <a16:creationId xmlns:a16="http://schemas.microsoft.com/office/drawing/2014/main" id="{962989E2-A54C-4499-A19D-C1DA46592AB7}"/>
              </a:ext>
            </a:extLst>
          </p:cNvPr>
          <p:cNvPicPr>
            <a:picLocks noChangeAspect="1"/>
          </p:cNvPicPr>
          <p:nvPr/>
        </p:nvPicPr>
        <p:blipFill>
          <a:blip r:embed="rId2"/>
          <a:stretch>
            <a:fillRect/>
          </a:stretch>
        </p:blipFill>
        <p:spPr>
          <a:xfrm>
            <a:off x="931342" y="1828488"/>
            <a:ext cx="7443709" cy="3650729"/>
          </a:xfrm>
          <a:prstGeom prst="rect">
            <a:avLst/>
          </a:prstGeom>
        </p:spPr>
      </p:pic>
    </p:spTree>
    <p:extLst>
      <p:ext uri="{BB962C8B-B14F-4D97-AF65-F5344CB8AC3E}">
        <p14:creationId xmlns:p14="http://schemas.microsoft.com/office/powerpoint/2010/main" val="9724142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CEEE1-F581-4196-894B-CB79A58ACEF3}"/>
              </a:ext>
            </a:extLst>
          </p:cNvPr>
          <p:cNvSpPr>
            <a:spLocks noGrp="1"/>
          </p:cNvSpPr>
          <p:nvPr>
            <p:ph type="title"/>
          </p:nvPr>
        </p:nvSpPr>
        <p:spPr/>
        <p:txBody>
          <a:bodyPr/>
          <a:lstStyle/>
          <a:p>
            <a:r>
              <a:rPr lang="en-US"/>
              <a:t>My Solution 2</a:t>
            </a:r>
          </a:p>
        </p:txBody>
      </p:sp>
      <p:pic>
        <p:nvPicPr>
          <p:cNvPr id="4" name="Picture 4" descr="A screenshot of a cell phone&#10;&#10;Description generated with very high confidence">
            <a:extLst>
              <a:ext uri="{FF2B5EF4-FFF2-40B4-BE49-F238E27FC236}">
                <a16:creationId xmlns:a16="http://schemas.microsoft.com/office/drawing/2014/main" id="{11CF2D0E-7B25-4F22-A886-D21E61DA2889}"/>
              </a:ext>
            </a:extLst>
          </p:cNvPr>
          <p:cNvPicPr>
            <a:picLocks noChangeAspect="1"/>
          </p:cNvPicPr>
          <p:nvPr/>
        </p:nvPicPr>
        <p:blipFill>
          <a:blip r:embed="rId2"/>
          <a:stretch>
            <a:fillRect/>
          </a:stretch>
        </p:blipFill>
        <p:spPr>
          <a:xfrm>
            <a:off x="287373" y="2139555"/>
            <a:ext cx="8393086" cy="2324568"/>
          </a:xfrm>
          <a:prstGeom prst="rect">
            <a:avLst/>
          </a:prstGeom>
        </p:spPr>
      </p:pic>
    </p:spTree>
    <p:extLst>
      <p:ext uri="{BB962C8B-B14F-4D97-AF65-F5344CB8AC3E}">
        <p14:creationId xmlns:p14="http://schemas.microsoft.com/office/powerpoint/2010/main" val="24533722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Designing Classes</a:t>
            </a:r>
          </a:p>
        </p:txBody>
      </p:sp>
      <p:sp>
        <p:nvSpPr>
          <p:cNvPr id="2" name="Content Placeholder 1"/>
          <p:cNvSpPr>
            <a:spLocks noGrp="1"/>
          </p:cNvSpPr>
          <p:nvPr>
            <p:ph idx="1"/>
          </p:nvPr>
        </p:nvSpPr>
        <p:spPr>
          <a:xfrm>
            <a:off x="457200" y="1481138"/>
            <a:ext cx="8229600" cy="4969538"/>
          </a:xfrm>
        </p:spPr>
        <p:txBody>
          <a:bodyPr/>
          <a:lstStyle/>
          <a:p>
            <a:pPr>
              <a:buFont typeface="Arial" panose="020B0604020202020204" pitchFamily="34" charset="0"/>
              <a:buChar char="•"/>
            </a:pPr>
            <a:r>
              <a:rPr lang="en-US" dirty="0"/>
              <a:t>Programs typically begin as abstract ideas</a:t>
            </a:r>
          </a:p>
          <a:p>
            <a:pPr>
              <a:buFont typeface="Arial" panose="020B0604020202020204" pitchFamily="34" charset="0"/>
              <a:buChar char="•"/>
            </a:pPr>
            <a:r>
              <a:rPr lang="en-US" dirty="0"/>
              <a:t>These ideas form a set of requirements (i.e. what the user wants)</a:t>
            </a:r>
          </a:p>
          <a:p>
            <a:pPr>
              <a:buFont typeface="Arial" panose="020B0604020202020204" pitchFamily="34" charset="0"/>
              <a:buChar char="•"/>
            </a:pPr>
            <a:r>
              <a:rPr lang="en-US" dirty="0"/>
              <a:t>We must take these requirements, and figure out an approach for our coding</a:t>
            </a:r>
          </a:p>
          <a:p>
            <a:pPr>
              <a:buFont typeface="Arial" panose="020B0604020202020204" pitchFamily="34" charset="0"/>
              <a:buChar char="•"/>
            </a:pPr>
            <a:r>
              <a:rPr lang="en-US" dirty="0"/>
              <a:t>Usually the approach is not obvious</a:t>
            </a:r>
          </a:p>
          <a:p>
            <a:pPr>
              <a:buFont typeface="Arial" panose="020B0604020202020204" pitchFamily="34" charset="0"/>
              <a:buChar char="•"/>
            </a:pPr>
            <a:r>
              <a:rPr lang="en-US" dirty="0"/>
              <a:t>So we propose designs, then iteratively refine them into something that might work (continued…)</a:t>
            </a:r>
          </a:p>
        </p:txBody>
      </p:sp>
    </p:spTree>
    <p:extLst>
      <p:ext uri="{BB962C8B-B14F-4D97-AF65-F5344CB8AC3E}">
        <p14:creationId xmlns:p14="http://schemas.microsoft.com/office/powerpoint/2010/main" val="35550405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8" descr="A screenshot of a cell phone&#10;&#10;Description generated with very high confidence">
            <a:extLst>
              <a:ext uri="{FF2B5EF4-FFF2-40B4-BE49-F238E27FC236}">
                <a16:creationId xmlns:a16="http://schemas.microsoft.com/office/drawing/2014/main" id="{D288754E-1D61-494B-894C-22312A1C08BA}"/>
              </a:ext>
            </a:extLst>
          </p:cNvPr>
          <p:cNvPicPr>
            <a:picLocks noChangeAspect="1"/>
          </p:cNvPicPr>
          <p:nvPr/>
        </p:nvPicPr>
        <p:blipFill>
          <a:blip r:embed="rId3"/>
          <a:stretch>
            <a:fillRect/>
          </a:stretch>
        </p:blipFill>
        <p:spPr>
          <a:xfrm>
            <a:off x="637842" y="4345172"/>
            <a:ext cx="7974640" cy="2566876"/>
          </a:xfrm>
          <a:prstGeom prst="rect">
            <a:avLst/>
          </a:prstGeom>
        </p:spPr>
      </p:pic>
      <p:sp>
        <p:nvSpPr>
          <p:cNvPr id="4" name="TextBox 3"/>
          <p:cNvSpPr txBox="1"/>
          <p:nvPr/>
        </p:nvSpPr>
        <p:spPr>
          <a:xfrm>
            <a:off x="169039" y="2063557"/>
            <a:ext cx="2318263" cy="523220"/>
          </a:xfrm>
          <a:prstGeom prst="rect">
            <a:avLst/>
          </a:prstGeom>
          <a:noFill/>
        </p:spPr>
        <p:txBody>
          <a:bodyPr wrap="none" rtlCol="0">
            <a:spAutoFit/>
          </a:bodyPr>
          <a:lstStyle/>
          <a:p>
            <a:r>
              <a:rPr lang="en-US" sz="2800" dirty="0"/>
              <a:t>Bad Solution A</a:t>
            </a:r>
            <a:endParaRPr lang="en-US" dirty="0"/>
          </a:p>
        </p:txBody>
      </p:sp>
      <p:sp>
        <p:nvSpPr>
          <p:cNvPr id="7" name="TextBox 6"/>
          <p:cNvSpPr txBox="1"/>
          <p:nvPr/>
        </p:nvSpPr>
        <p:spPr>
          <a:xfrm>
            <a:off x="167884" y="4424552"/>
            <a:ext cx="2318263" cy="523220"/>
          </a:xfrm>
          <a:prstGeom prst="rect">
            <a:avLst/>
          </a:prstGeom>
          <a:noFill/>
        </p:spPr>
        <p:txBody>
          <a:bodyPr wrap="none" rtlCol="0">
            <a:spAutoFit/>
          </a:bodyPr>
          <a:lstStyle/>
          <a:p>
            <a:r>
              <a:rPr lang="en-US" sz="2800" dirty="0"/>
              <a:t>Bad Solution B</a:t>
            </a:r>
            <a:endParaRPr lang="en-US" dirty="0"/>
          </a:p>
        </p:txBody>
      </p:sp>
      <p:sp>
        <p:nvSpPr>
          <p:cNvPr id="8" name="TextBox 7">
            <a:extLst>
              <a:ext uri="{FF2B5EF4-FFF2-40B4-BE49-F238E27FC236}">
                <a16:creationId xmlns:a16="http://schemas.microsoft.com/office/drawing/2014/main" id="{B59FA005-C3EF-40E7-B128-43C07DBBC66C}"/>
              </a:ext>
            </a:extLst>
          </p:cNvPr>
          <p:cNvSpPr txBox="1"/>
          <p:nvPr/>
        </p:nvSpPr>
        <p:spPr>
          <a:xfrm>
            <a:off x="123392" y="70139"/>
            <a:ext cx="8832272" cy="1754326"/>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A website tracks books and the kids that read them.  For each book the system stores the name and author.  For each kid the system stores name and grade level.  The teacher enters when a kid reads a particular book.  It should be possible to print a report on a book that includes all kids who have read a </a:t>
            </a:r>
            <a:r>
              <a:rPr lang="en-US"/>
              <a:t>particular book (with their grade level).  It should be possible to print a report on a kid that includes the books (with authors) a </a:t>
            </a:r>
            <a:r>
              <a:rPr lang="en-US" dirty="0"/>
              <a:t>particular kid has read.</a:t>
            </a:r>
          </a:p>
        </p:txBody>
      </p:sp>
      <p:pic>
        <p:nvPicPr>
          <p:cNvPr id="2" name="Picture 2" descr="A screenshot of a cell phone&#10;&#10;Description generated with very high confidence">
            <a:extLst>
              <a:ext uri="{FF2B5EF4-FFF2-40B4-BE49-F238E27FC236}">
                <a16:creationId xmlns:a16="http://schemas.microsoft.com/office/drawing/2014/main" id="{C30AE8A5-582E-41E2-A715-A60B289F94BE}"/>
              </a:ext>
            </a:extLst>
          </p:cNvPr>
          <p:cNvPicPr>
            <a:picLocks noChangeAspect="1"/>
          </p:cNvPicPr>
          <p:nvPr/>
        </p:nvPicPr>
        <p:blipFill>
          <a:blip r:embed="rId4"/>
          <a:stretch>
            <a:fillRect/>
          </a:stretch>
        </p:blipFill>
        <p:spPr>
          <a:xfrm>
            <a:off x="451441" y="2515929"/>
            <a:ext cx="8187955" cy="1746397"/>
          </a:xfrm>
          <a:prstGeom prst="rect">
            <a:avLst/>
          </a:prstGeom>
        </p:spPr>
      </p:pic>
      <p:sp>
        <p:nvSpPr>
          <p:cNvPr id="3" name="Rectangle 2">
            <a:extLst>
              <a:ext uri="{FF2B5EF4-FFF2-40B4-BE49-F238E27FC236}">
                <a16:creationId xmlns:a16="http://schemas.microsoft.com/office/drawing/2014/main" id="{2A10AC4C-8C82-4E9E-9FEE-D78D88FB7E02}"/>
              </a:ext>
            </a:extLst>
          </p:cNvPr>
          <p:cNvSpPr/>
          <p:nvPr/>
        </p:nvSpPr>
        <p:spPr>
          <a:xfrm>
            <a:off x="123371" y="6146798"/>
            <a:ext cx="524330" cy="3973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6-8</a:t>
            </a:r>
          </a:p>
        </p:txBody>
      </p:sp>
    </p:spTree>
    <p:extLst>
      <p:ext uri="{BB962C8B-B14F-4D97-AF65-F5344CB8AC3E}">
        <p14:creationId xmlns:p14="http://schemas.microsoft.com/office/powerpoint/2010/main" val="11918157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19317-74D8-4C3A-A7D6-A42680E57E7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1D05192-45A4-42B2-8658-26781BA64DD6}"/>
              </a:ext>
            </a:extLst>
          </p:cNvPr>
          <p:cNvSpPr>
            <a:spLocks noGrp="1"/>
          </p:cNvSpPr>
          <p:nvPr>
            <p:ph idx="1"/>
          </p:nvPr>
        </p:nvSpPr>
        <p:spPr>
          <a:xfrm>
            <a:off x="628650" y="2472606"/>
            <a:ext cx="7886700" cy="3704357"/>
          </a:xfrm>
        </p:spPr>
        <p:txBody>
          <a:bodyPr vert="horz" lIns="91440" tIns="45720" rIns="91440" bIns="45720" rtlCol="0" anchor="t">
            <a:normAutofit/>
          </a:bodyPr>
          <a:lstStyle/>
          <a:p>
            <a:pPr marL="0" indent="0">
              <a:buNone/>
            </a:pPr>
            <a:r>
              <a:rPr lang="en-US">
                <a:cs typeface="Calibri"/>
              </a:rPr>
              <a:t>This design does not function.  There is no (sane) way to look up a book for printing a report or for associating with a Kid.</a:t>
            </a:r>
          </a:p>
        </p:txBody>
      </p:sp>
      <p:pic>
        <p:nvPicPr>
          <p:cNvPr id="5" name="Picture 2" descr="A screenshot of a cell phone&#10;&#10;Description generated with very high confidence">
            <a:extLst>
              <a:ext uri="{FF2B5EF4-FFF2-40B4-BE49-F238E27FC236}">
                <a16:creationId xmlns:a16="http://schemas.microsoft.com/office/drawing/2014/main" id="{7D4179C7-A4B5-4E8F-8CD3-B10ECA74599C}"/>
              </a:ext>
            </a:extLst>
          </p:cNvPr>
          <p:cNvPicPr>
            <a:picLocks noChangeAspect="1"/>
          </p:cNvPicPr>
          <p:nvPr/>
        </p:nvPicPr>
        <p:blipFill>
          <a:blip r:embed="rId2"/>
          <a:stretch>
            <a:fillRect/>
          </a:stretch>
        </p:blipFill>
        <p:spPr>
          <a:xfrm>
            <a:off x="465818" y="574986"/>
            <a:ext cx="8187955" cy="1746397"/>
          </a:xfrm>
          <a:prstGeom prst="rect">
            <a:avLst/>
          </a:prstGeom>
        </p:spPr>
      </p:pic>
    </p:spTree>
    <p:extLst>
      <p:ext uri="{BB962C8B-B14F-4D97-AF65-F5344CB8AC3E}">
        <p14:creationId xmlns:p14="http://schemas.microsoft.com/office/powerpoint/2010/main" val="36334028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19317-74D8-4C3A-A7D6-A42680E57E7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1D05192-45A4-42B2-8658-26781BA64DD6}"/>
              </a:ext>
            </a:extLst>
          </p:cNvPr>
          <p:cNvSpPr>
            <a:spLocks noGrp="1"/>
          </p:cNvSpPr>
          <p:nvPr>
            <p:ph idx="1"/>
          </p:nvPr>
        </p:nvSpPr>
        <p:spPr>
          <a:xfrm>
            <a:off x="700537" y="3550907"/>
            <a:ext cx="7886700" cy="3014245"/>
          </a:xfrm>
        </p:spPr>
        <p:txBody>
          <a:bodyPr vert="horz" lIns="91440" tIns="45720" rIns="91440" bIns="45720" rtlCol="0" anchor="t">
            <a:normAutofit/>
          </a:bodyPr>
          <a:lstStyle/>
          <a:p>
            <a:pPr marL="0" indent="0">
              <a:buNone/>
            </a:pPr>
            <a:r>
              <a:rPr lang="en-US" dirty="0">
                <a:cs typeface="Calibri"/>
              </a:rPr>
              <a:t>This design functions but there is a very large amount of duplication.  In particular, the author/title information in the kid is </a:t>
            </a:r>
            <a:r>
              <a:rPr lang="en-US">
                <a:cs typeface="Calibri"/>
              </a:rPr>
              <a:t>duplicated and the name/grade level information in the book is duplicated.</a:t>
            </a:r>
          </a:p>
        </p:txBody>
      </p:sp>
      <p:pic>
        <p:nvPicPr>
          <p:cNvPr id="4" name="Picture 5" descr="A screenshot of a cell phone&#10;&#10;Description generated with very high confidence">
            <a:extLst>
              <a:ext uri="{FF2B5EF4-FFF2-40B4-BE49-F238E27FC236}">
                <a16:creationId xmlns:a16="http://schemas.microsoft.com/office/drawing/2014/main" id="{58E745EF-6BFC-4266-9A29-219BAE2DA8FA}"/>
              </a:ext>
            </a:extLst>
          </p:cNvPr>
          <p:cNvPicPr>
            <a:picLocks noChangeAspect="1"/>
          </p:cNvPicPr>
          <p:nvPr/>
        </p:nvPicPr>
        <p:blipFill>
          <a:blip r:embed="rId2"/>
          <a:stretch>
            <a:fillRect/>
          </a:stretch>
        </p:blipFill>
        <p:spPr>
          <a:xfrm>
            <a:off x="629818" y="520460"/>
            <a:ext cx="7568061" cy="2438400"/>
          </a:xfrm>
          <a:prstGeom prst="rect">
            <a:avLst/>
          </a:prstGeom>
        </p:spPr>
      </p:pic>
    </p:spTree>
    <p:extLst>
      <p:ext uri="{BB962C8B-B14F-4D97-AF65-F5344CB8AC3E}">
        <p14:creationId xmlns:p14="http://schemas.microsoft.com/office/powerpoint/2010/main" val="4484542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4407E-1218-4CC3-A42B-482025AF2767}"/>
              </a:ext>
            </a:extLst>
          </p:cNvPr>
          <p:cNvSpPr>
            <a:spLocks noGrp="1"/>
          </p:cNvSpPr>
          <p:nvPr>
            <p:ph type="title"/>
          </p:nvPr>
        </p:nvSpPr>
        <p:spPr/>
        <p:txBody>
          <a:bodyPr/>
          <a:lstStyle/>
          <a:p>
            <a:r>
              <a:rPr lang="en-US">
                <a:cs typeface="Calibri Light"/>
              </a:rPr>
              <a:t>My Solution</a:t>
            </a:r>
            <a:endParaRPr lang="en-US"/>
          </a:p>
        </p:txBody>
      </p:sp>
      <p:pic>
        <p:nvPicPr>
          <p:cNvPr id="4" name="Picture 4" descr="A screenshot of a cell phone&#10;&#10;Description generated with very high confidence">
            <a:extLst>
              <a:ext uri="{FF2B5EF4-FFF2-40B4-BE49-F238E27FC236}">
                <a16:creationId xmlns:a16="http://schemas.microsoft.com/office/drawing/2014/main" id="{B81ADEB9-9D5F-40F6-8E64-D2FBC8D4702E}"/>
              </a:ext>
            </a:extLst>
          </p:cNvPr>
          <p:cNvPicPr>
            <a:picLocks noGrp="1" noChangeAspect="1"/>
          </p:cNvPicPr>
          <p:nvPr>
            <p:ph idx="1"/>
          </p:nvPr>
        </p:nvPicPr>
        <p:blipFill>
          <a:blip r:embed="rId2"/>
          <a:stretch>
            <a:fillRect/>
          </a:stretch>
        </p:blipFill>
        <p:spPr>
          <a:xfrm>
            <a:off x="578683" y="1947329"/>
            <a:ext cx="7449486" cy="2171700"/>
          </a:xfrm>
          <a:prstGeom prst="rect">
            <a:avLst/>
          </a:prstGeom>
        </p:spPr>
      </p:pic>
    </p:spTree>
    <p:extLst>
      <p:ext uri="{BB962C8B-B14F-4D97-AF65-F5344CB8AC3E}">
        <p14:creationId xmlns:p14="http://schemas.microsoft.com/office/powerpoint/2010/main" val="7047880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 most cases non-workable design is caused by…</a:t>
            </a:r>
          </a:p>
        </p:txBody>
      </p:sp>
      <p:sp>
        <p:nvSpPr>
          <p:cNvPr id="3" name="Content Placeholder 2"/>
          <p:cNvSpPr>
            <a:spLocks noGrp="1"/>
          </p:cNvSpPr>
          <p:nvPr>
            <p:ph idx="1"/>
          </p:nvPr>
        </p:nvSpPr>
        <p:spPr/>
        <p:txBody>
          <a:bodyPr>
            <a:normAutofit/>
          </a:bodyPr>
          <a:lstStyle/>
          <a:p>
            <a:r>
              <a:rPr lang="en-US" sz="2800" dirty="0"/>
              <a:t>Not reading the problem carefully or not mapping it to design carefully (e.g. not noticing that each kid reads several books, not just one)</a:t>
            </a:r>
          </a:p>
          <a:p>
            <a:r>
              <a:rPr lang="en-US" sz="2800" dirty="0"/>
              <a:t>Not thinking about how specific required features might be implemented (e.g. how can we print a book report if we don’t have access to the book objects?)</a:t>
            </a:r>
          </a:p>
          <a:p>
            <a:r>
              <a:rPr lang="en-US" sz="2800" dirty="0"/>
              <a:t>Duplicating data (e.g. what does it matter if we store a copy of the author and title for every kid that reads the book)</a:t>
            </a:r>
          </a:p>
        </p:txBody>
      </p:sp>
    </p:spTree>
    <p:extLst>
      <p:ext uri="{BB962C8B-B14F-4D97-AF65-F5344CB8AC3E}">
        <p14:creationId xmlns:p14="http://schemas.microsoft.com/office/powerpoint/2010/main" val="2886222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 Next Class</a:t>
            </a:r>
          </a:p>
        </p:txBody>
      </p:sp>
      <p:sp>
        <p:nvSpPr>
          <p:cNvPr id="3" name="Content Placeholder 2"/>
          <p:cNvSpPr>
            <a:spLocks noGrp="1"/>
          </p:cNvSpPr>
          <p:nvPr>
            <p:ph idx="1"/>
          </p:nvPr>
        </p:nvSpPr>
        <p:spPr/>
        <p:txBody>
          <a:bodyPr vert="horz" lIns="91440" tIns="45720" rIns="91440" bIns="45720" rtlCol="0" anchor="t">
            <a:normAutofit/>
          </a:bodyPr>
          <a:lstStyle/>
          <a:p>
            <a:r>
              <a:rPr lang="en-US" dirty="0"/>
              <a:t>Solve the 2 Design Problems in the handout</a:t>
            </a:r>
          </a:p>
          <a:p>
            <a:pPr lvl="1"/>
            <a:r>
              <a:rPr lang="en-US" dirty="0"/>
              <a:t>Bring your solution to be collected </a:t>
            </a:r>
            <a:r>
              <a:rPr lang="en-US" b="1" dirty="0">
                <a:solidFill>
                  <a:srgbClr val="FF0000"/>
                </a:solidFill>
              </a:rPr>
              <a:t>at the start of </a:t>
            </a:r>
            <a:r>
              <a:rPr lang="en-US" dirty="0"/>
              <a:t>next class</a:t>
            </a:r>
          </a:p>
          <a:p>
            <a:pPr lvl="1"/>
            <a:r>
              <a:rPr lang="en-US" dirty="0"/>
              <a:t>We will go over the solution at the beginning of next class</a:t>
            </a:r>
          </a:p>
          <a:p>
            <a:pPr lvl="1"/>
            <a:r>
              <a:rPr lang="en-US" dirty="0"/>
              <a:t>Anything turned in late will be worth zero points</a:t>
            </a:r>
          </a:p>
          <a:p>
            <a:endParaRPr lang="en-US" dirty="0"/>
          </a:p>
          <a:p>
            <a:r>
              <a:rPr lang="en-US"/>
              <a:t>We’ll discuss more design principles after Exam </a:t>
            </a:r>
            <a:r>
              <a:rPr lang="en-US">
                <a:cs typeface="Calibri"/>
              </a:rPr>
              <a:t>1</a:t>
            </a:r>
          </a:p>
          <a:p>
            <a:endParaRPr lang="en-US" dirty="0"/>
          </a:p>
          <a:p>
            <a:endParaRPr lang="en-US" dirty="0"/>
          </a:p>
        </p:txBody>
      </p:sp>
    </p:spTree>
    <p:extLst>
      <p:ext uri="{BB962C8B-B14F-4D97-AF65-F5344CB8AC3E}">
        <p14:creationId xmlns:p14="http://schemas.microsoft.com/office/powerpoint/2010/main" val="18935701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492369"/>
            <a:ext cx="7886700" cy="3501133"/>
          </a:xfrm>
        </p:spPr>
        <p:txBody>
          <a:bodyPr/>
          <a:lstStyle/>
          <a:p>
            <a:pPr marL="0" indent="0">
              <a:buNone/>
            </a:pPr>
            <a:r>
              <a:rPr lang="en-US" dirty="0"/>
              <a:t>In a particular card game, players have hands of cards.  Each card is worth some points and also has a color (red, blue, green).  During play, players accrue bonuses that mean cards of a particular color are worth bonus points.  During play, sometimes a random card is selected from one player's hand and moved to another player's hand.  At the end of game, it is necessary to compute the total points for each player's hand. </a:t>
            </a:r>
          </a:p>
          <a:p>
            <a:pPr marL="0" indent="0">
              <a:buNone/>
            </a:pPr>
            <a:endParaRPr lang="en-US" dirty="0"/>
          </a:p>
          <a:p>
            <a:pPr marL="0" indent="0">
              <a:buNone/>
            </a:pPr>
            <a:r>
              <a:rPr lang="en-US" dirty="0"/>
              <a:t>What is wrong with this design? (Hint: look at and refer to your design principles by number).  I see at least 2 separate categories violated.</a:t>
            </a:r>
          </a:p>
        </p:txBody>
      </p:sp>
      <p:pic>
        <p:nvPicPr>
          <p:cNvPr id="4098" name="Picture 2" descr="https://lh4.googleusercontent.com/N6NtOPFq86twPO1G8_VJtAVmXiWVP40tVlHgAE7Xl7uoXF1qiykzKyppnwxYAfYxu1c9A54i505eLg4K06A0D7RndUaYqZqasLV1SHubMLowpfaUH2iYtJtZKDL-NswjI2vu7dG3">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754" y="3823703"/>
            <a:ext cx="8662941" cy="17560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75630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49" y="2745180"/>
            <a:ext cx="7886700" cy="3501133"/>
          </a:xfrm>
        </p:spPr>
        <p:txBody>
          <a:bodyPr/>
          <a:lstStyle/>
          <a:p>
            <a:pPr marL="0" indent="0">
              <a:buNone/>
            </a:pPr>
            <a:r>
              <a:rPr lang="en-US" i="1" dirty="0"/>
              <a:t>My answer (in order of importance)</a:t>
            </a:r>
          </a:p>
          <a:p>
            <a:pPr marL="0" indent="0">
              <a:buNone/>
            </a:pPr>
            <a:r>
              <a:rPr lang="en-US" dirty="0"/>
              <a:t>1a.  The design does not function correctly</a:t>
            </a:r>
          </a:p>
          <a:p>
            <a:pPr marL="0" indent="0">
              <a:buNone/>
            </a:pPr>
            <a:r>
              <a:rPr lang="en-US" dirty="0"/>
              <a:t>The player’s color bonus cannot be preserved if he/she loses all their cards of a particular color</a:t>
            </a:r>
          </a:p>
          <a:p>
            <a:pPr marL="0" indent="0">
              <a:buNone/>
            </a:pPr>
            <a:r>
              <a:rPr lang="en-US" dirty="0"/>
              <a:t>It requires iterating over all objects to get the full set of cards in the players hands to move cards or compute final total</a:t>
            </a:r>
          </a:p>
          <a:p>
            <a:pPr marL="0" indent="0">
              <a:buNone/>
            </a:pPr>
            <a:r>
              <a:rPr lang="en-US" dirty="0"/>
              <a:t>1c. </a:t>
            </a:r>
            <a:r>
              <a:rPr lang="en-US" dirty="0" err="1"/>
              <a:t>Playername</a:t>
            </a:r>
            <a:r>
              <a:rPr lang="en-US" dirty="0"/>
              <a:t> &amp; player color bonus are duplicated across cards</a:t>
            </a:r>
          </a:p>
          <a:p>
            <a:pPr marL="0" indent="0">
              <a:buNone/>
            </a:pPr>
            <a:r>
              <a:rPr lang="en-US" dirty="0"/>
              <a:t>2a.  Player (common noun from problem) not represented</a:t>
            </a:r>
          </a:p>
        </p:txBody>
      </p:sp>
      <p:pic>
        <p:nvPicPr>
          <p:cNvPr id="4098" name="Picture 2" descr="https://lh4.googleusercontent.com/N6NtOPFq86twPO1G8_VJtAVmXiWVP40tVlHgAE7Xl7uoXF1qiykzKyppnwxYAfYxu1c9A54i505eLg4K06A0D7RndUaYqZqasLV1SHubMLowpfaUH2iYtJtZKDL-NswjI2vu7dG3">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0529" y="494350"/>
            <a:ext cx="8662941" cy="17560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00171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37928" y="249773"/>
            <a:ext cx="7886700" cy="3501133"/>
          </a:xfrm>
        </p:spPr>
        <p:txBody>
          <a:bodyPr>
            <a:normAutofit/>
          </a:bodyPr>
          <a:lstStyle/>
          <a:p>
            <a:pPr marL="0" indent="0">
              <a:buNone/>
            </a:pPr>
            <a:r>
              <a:rPr lang="en-US" sz="2000" dirty="0"/>
              <a:t>In a particular card game, players have hands of cards.  Each card is worth some points and also has a color (red, blue, green).  During play, players accrue bonuses that mean cards of a particular color are worth bonus points.  During play, sometimes a random card is selected from one player's hand and moved to another player's hand.  At the end of game, it is necessary to compute the total points for each player's hand. </a:t>
            </a:r>
          </a:p>
          <a:p>
            <a:pPr marL="0" indent="0">
              <a:buNone/>
            </a:pPr>
            <a:endParaRPr lang="en-US" sz="2000" dirty="0"/>
          </a:p>
          <a:p>
            <a:pPr marL="0" indent="0">
              <a:buNone/>
            </a:pPr>
            <a:r>
              <a:rPr lang="en-US" sz="2000" dirty="0"/>
              <a:t>What is wrong with this design? (Hint: look at and refer to your design guidelines).  I see at least 2 separate categories violated.</a:t>
            </a:r>
          </a:p>
        </p:txBody>
      </p:sp>
      <p:pic>
        <p:nvPicPr>
          <p:cNvPr id="5128" name="Picture 8" descr="https://lh4.googleusercontent.com/PVCeo5nR1R-TMogPVbBE3Z1FZ7s1g2qf0UiLjfjyex27NUmIdzyshYdmEmxmm9w8j94Za8I6iivPqZK618BOeGfGUrV77juM5DXT4SJ29ri-bPm6kKYF8RLYyGrnPzHlBr4Ajt3k">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175" y="3227614"/>
            <a:ext cx="7203686" cy="35949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72077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49" y="4127500"/>
            <a:ext cx="7886700" cy="2118813"/>
          </a:xfrm>
        </p:spPr>
        <p:txBody>
          <a:bodyPr/>
          <a:lstStyle/>
          <a:p>
            <a:pPr marL="0" indent="0">
              <a:buNone/>
            </a:pPr>
            <a:r>
              <a:rPr lang="en-US" i="1" dirty="0"/>
              <a:t>My answer (in order of importance)</a:t>
            </a:r>
          </a:p>
          <a:p>
            <a:pPr marL="0" indent="0">
              <a:buNone/>
            </a:pPr>
            <a:r>
              <a:rPr lang="en-US" dirty="0"/>
              <a:t>1a.  The design does not function correctly</a:t>
            </a:r>
          </a:p>
          <a:p>
            <a:pPr marL="0" indent="0">
              <a:buNone/>
            </a:pPr>
            <a:r>
              <a:rPr lang="en-US" dirty="0"/>
              <a:t>Once a card is added to a players hand, its specific point value is lost so the card cannot be randomly moved to another players hand</a:t>
            </a:r>
          </a:p>
          <a:p>
            <a:pPr marL="0" indent="0">
              <a:buNone/>
            </a:pPr>
            <a:r>
              <a:rPr lang="en-US" dirty="0"/>
              <a:t>2a.  Card (common noun from problem) not represented</a:t>
            </a:r>
          </a:p>
        </p:txBody>
      </p:sp>
      <p:pic>
        <p:nvPicPr>
          <p:cNvPr id="4" name="Picture 8" descr="https://lh4.googleusercontent.com/PVCeo5nR1R-TMogPVbBE3Z1FZ7s1g2qf0UiLjfjyex27NUmIdzyshYdmEmxmm9w8j94Za8I6iivPqZK618BOeGfGUrV77juM5DXT4SJ29ri-bPm6kKYF8RLYyGrnPzHlBr4Ajt3k">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649" y="128814"/>
            <a:ext cx="7203686" cy="35949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24183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dirty="0"/>
          </a:p>
        </p:txBody>
      </p:sp>
      <p:sp>
        <p:nvSpPr>
          <p:cNvPr id="2" name="Content Placeholder 1"/>
          <p:cNvSpPr>
            <a:spLocks noGrp="1"/>
          </p:cNvSpPr>
          <p:nvPr>
            <p:ph idx="1"/>
          </p:nvPr>
        </p:nvSpPr>
        <p:spPr/>
        <p:txBody>
          <a:bodyPr/>
          <a:lstStyle/>
          <a:p>
            <a:pPr>
              <a:buFont typeface="Arial" panose="020B0604020202020204" pitchFamily="34" charset="0"/>
              <a:buChar char="•"/>
            </a:pPr>
            <a:r>
              <a:rPr lang="en-US" dirty="0"/>
              <a:t>So we propose designs, then iteratively refine them into something that might work</a:t>
            </a:r>
          </a:p>
          <a:p>
            <a:pPr lvl="1">
              <a:buFont typeface="Arial" panose="020B0604020202020204" pitchFamily="34" charset="0"/>
              <a:buChar char="•"/>
            </a:pPr>
            <a:r>
              <a:rPr lang="en-US" dirty="0"/>
              <a:t>Many bad ideas in the process</a:t>
            </a:r>
          </a:p>
          <a:p>
            <a:pPr lvl="1">
              <a:buFont typeface="Arial" panose="020B0604020202020204" pitchFamily="34" charset="0"/>
              <a:buChar char="•"/>
            </a:pPr>
            <a:r>
              <a:rPr lang="en-US" dirty="0"/>
              <a:t>We don’t want to go through the effort of implementing bad ideas in code</a:t>
            </a:r>
          </a:p>
          <a:p>
            <a:pPr lvl="1">
              <a:buFont typeface="Arial" panose="020B0604020202020204" pitchFamily="34" charset="0"/>
              <a:buChar char="•"/>
            </a:pPr>
            <a:r>
              <a:rPr lang="en-US" dirty="0"/>
              <a:t>But we need a way to communicate/think concretely about these half-baked program approaches</a:t>
            </a:r>
          </a:p>
          <a:p>
            <a:pPr>
              <a:buFont typeface="Arial" panose="020B0604020202020204" pitchFamily="34" charset="0"/>
              <a:buChar char="•"/>
            </a:pPr>
            <a:r>
              <a:rPr lang="en-US" dirty="0"/>
              <a:t>We need a diagram language!</a:t>
            </a:r>
          </a:p>
          <a:p>
            <a:endParaRPr lang="en-US" dirty="0"/>
          </a:p>
        </p:txBody>
      </p:sp>
    </p:spTree>
    <p:extLst>
      <p:ext uri="{BB962C8B-B14F-4D97-AF65-F5344CB8AC3E}">
        <p14:creationId xmlns:p14="http://schemas.microsoft.com/office/powerpoint/2010/main" val="42639889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492369"/>
            <a:ext cx="7886700" cy="3501133"/>
          </a:xfrm>
        </p:spPr>
        <p:txBody>
          <a:bodyPr/>
          <a:lstStyle/>
          <a:p>
            <a:pPr marL="0" indent="0">
              <a:buNone/>
            </a:pPr>
            <a:r>
              <a:rPr lang="en-US" dirty="0"/>
              <a:t>In a particular card game, players have hands of cards.  Each card is worth some points and also has a color (red, blue, green).  During play, players accrue bonuses that mean cards of a particular color are worth bonus points.  During play, sometimes a random card is selected from one player's hand and moved to another player's hand.  At the end of game, it is necessary to compute the total points for each player's hand. </a:t>
            </a:r>
          </a:p>
          <a:p>
            <a:pPr marL="0" indent="0">
              <a:buNone/>
            </a:pPr>
            <a:endParaRPr lang="en-US" dirty="0"/>
          </a:p>
          <a:p>
            <a:pPr marL="0" indent="0">
              <a:buNone/>
            </a:pPr>
            <a:r>
              <a:rPr lang="en-US" dirty="0"/>
              <a:t>Now design your solution that solves all problems.</a:t>
            </a:r>
          </a:p>
        </p:txBody>
      </p:sp>
      <p:pic>
        <p:nvPicPr>
          <p:cNvPr id="4098" name="Picture 2" descr="https://lh4.googleusercontent.com/N6NtOPFq86twPO1G8_VJtAVmXiWVP40tVlHgAE7Xl7uoXF1qiykzKyppnwxYAfYxu1c9A54i505eLg4K06A0D7RndUaYqZqasLV1SHubMLowpfaUH2iYtJtZKDL-NswjI2vu7dG3">
            <a:hlinkClick r:id="rId2"/>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39248"/>
          <a:stretch/>
        </p:blipFill>
        <p:spPr bwMode="auto">
          <a:xfrm>
            <a:off x="628650" y="3823703"/>
            <a:ext cx="7052665" cy="23531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25123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My Solution</a:t>
            </a:r>
          </a:p>
        </p:txBody>
      </p:sp>
      <p:pic>
        <p:nvPicPr>
          <p:cNvPr id="7170" name="Picture 2" descr="https://lh5.googleusercontent.com/neINm5Lnc3kDaSRJyG37Ca5aRmKtP2uHSuCKDjT5JfVpgtzNLmu5l4TsTEubpgsgjEodnLHVSBbAmg6aIzoyVEvSWnEsZH8EU1Q5nU3Lr09TuEgFOyxhySngy9vm-9-BYTf4j0In">
            <a:hlinkClick r:id="rId3"/>
          </p:cNvPr>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628650" y="1690689"/>
            <a:ext cx="7153081" cy="494039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6471276" y="6123207"/>
            <a:ext cx="2620910" cy="369332"/>
          </a:xfrm>
          <a:prstGeom prst="rect">
            <a:avLst/>
          </a:prstGeom>
          <a:noFill/>
        </p:spPr>
        <p:txBody>
          <a:bodyPr wrap="none" rtlCol="0">
            <a:spAutoFit/>
          </a:bodyPr>
          <a:lstStyle/>
          <a:p>
            <a:r>
              <a:rPr lang="en-US" dirty="0" err="1"/>
              <a:t>getPoints</a:t>
            </a:r>
            <a:r>
              <a:rPr lang="en-US" dirty="0"/>
              <a:t>(), </a:t>
            </a:r>
            <a:r>
              <a:rPr lang="en-US" dirty="0" err="1"/>
              <a:t>getColor</a:t>
            </a:r>
            <a:r>
              <a:rPr lang="en-US" dirty="0"/>
              <a:t>() too</a:t>
            </a:r>
          </a:p>
        </p:txBody>
      </p:sp>
    </p:spTree>
    <p:extLst>
      <p:ext uri="{BB962C8B-B14F-4D97-AF65-F5344CB8AC3E}">
        <p14:creationId xmlns:p14="http://schemas.microsoft.com/office/powerpoint/2010/main" val="22094195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Tools of the Trade</a:t>
            </a:r>
          </a:p>
        </p:txBody>
      </p:sp>
      <p:sp>
        <p:nvSpPr>
          <p:cNvPr id="2" name="Content Placeholder 1"/>
          <p:cNvSpPr>
            <a:spLocks noGrp="1"/>
          </p:cNvSpPr>
          <p:nvPr>
            <p:ph idx="1"/>
          </p:nvPr>
        </p:nvSpPr>
        <p:spPr/>
        <p:txBody>
          <a:bodyPr/>
          <a:lstStyle/>
          <a:p>
            <a:r>
              <a:rPr lang="en-US" dirty="0"/>
              <a:t>Class Diagrams (UML)</a:t>
            </a:r>
          </a:p>
          <a:p>
            <a:r>
              <a:rPr lang="en-US" dirty="0"/>
              <a:t>UML – Unified Modeling Language</a:t>
            </a:r>
          </a:p>
          <a:p>
            <a:pPr lvl="1"/>
            <a:r>
              <a:rPr lang="en-US" sz="2100" dirty="0"/>
              <a:t>Language </a:t>
            </a:r>
            <a:r>
              <a:rPr lang="en-US" sz="2100" dirty="0">
                <a:solidFill>
                  <a:srgbClr val="FF0000"/>
                </a:solidFill>
              </a:rPr>
              <a:t>un</a:t>
            </a:r>
            <a:r>
              <a:rPr lang="en-US" sz="2100" dirty="0"/>
              <a:t>specific</a:t>
            </a:r>
          </a:p>
          <a:p>
            <a:pPr lvl="1"/>
            <a:r>
              <a:rPr lang="en-US" sz="2100" dirty="0"/>
              <a:t>Has a lot of different diagrams it provides specifications for – but the class diagram language is the most widely used</a:t>
            </a:r>
          </a:p>
        </p:txBody>
      </p:sp>
    </p:spTree>
    <p:extLst>
      <p:ext uri="{BB962C8B-B14F-4D97-AF65-F5344CB8AC3E}">
        <p14:creationId xmlns:p14="http://schemas.microsoft.com/office/powerpoint/2010/main" val="36715725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A little class diagram will get you a long way</a:t>
            </a:r>
          </a:p>
        </p:txBody>
      </p:sp>
      <p:graphicFrame>
        <p:nvGraphicFramePr>
          <p:cNvPr id="4" name="Table 3"/>
          <p:cNvGraphicFramePr>
            <a:graphicFrameLocks noGrp="1"/>
          </p:cNvGraphicFramePr>
          <p:nvPr>
            <p:extLst>
              <p:ext uri="{D42A27DB-BD31-4B8C-83A1-F6EECF244321}">
                <p14:modId xmlns:p14="http://schemas.microsoft.com/office/powerpoint/2010/main" val="2498984322"/>
              </p:ext>
            </p:extLst>
          </p:nvPr>
        </p:nvGraphicFramePr>
        <p:xfrm>
          <a:off x="457200" y="4173450"/>
          <a:ext cx="2701636" cy="1905231"/>
        </p:xfrm>
        <a:graphic>
          <a:graphicData uri="http://schemas.openxmlformats.org/drawingml/2006/table">
            <a:tbl>
              <a:tblPr firstRow="1" bandRow="1">
                <a:tableStyleId>{5940675A-B579-460E-94D1-54222C63F5DA}</a:tableStyleId>
              </a:tblPr>
              <a:tblGrid>
                <a:gridCol w="2701636">
                  <a:extLst>
                    <a:ext uri="{9D8B030D-6E8A-4147-A177-3AD203B41FA5}">
                      <a16:colId xmlns:a16="http://schemas.microsoft.com/office/drawing/2014/main" val="2834069857"/>
                    </a:ext>
                  </a:extLst>
                </a:gridCol>
              </a:tblGrid>
              <a:tr h="481677">
                <a:tc>
                  <a:txBody>
                    <a:bodyPr/>
                    <a:lstStyle/>
                    <a:p>
                      <a:r>
                        <a:rPr lang="en-US" dirty="0"/>
                        <a:t>Team</a:t>
                      </a:r>
                    </a:p>
                  </a:txBody>
                  <a:tcPr/>
                </a:tc>
                <a:extLst>
                  <a:ext uri="{0D108BD9-81ED-4DB2-BD59-A6C34878D82A}">
                    <a16:rowId xmlns:a16="http://schemas.microsoft.com/office/drawing/2014/main" val="3088865900"/>
                  </a:ext>
                </a:extLst>
              </a:tr>
              <a:tr h="498763">
                <a:tc>
                  <a:txBody>
                    <a:bodyPr/>
                    <a:lstStyle/>
                    <a:p>
                      <a:r>
                        <a:rPr lang="en-US" dirty="0" err="1"/>
                        <a:t>teamAverage</a:t>
                      </a:r>
                      <a:endParaRPr lang="en-US" dirty="0"/>
                    </a:p>
                    <a:p>
                      <a:r>
                        <a:rPr lang="en-US" dirty="0"/>
                        <a:t>name</a:t>
                      </a:r>
                    </a:p>
                    <a:p>
                      <a:r>
                        <a:rPr lang="en-US" dirty="0"/>
                        <a:t>students</a:t>
                      </a:r>
                    </a:p>
                  </a:txBody>
                  <a:tcPr/>
                </a:tc>
                <a:extLst>
                  <a:ext uri="{0D108BD9-81ED-4DB2-BD59-A6C34878D82A}">
                    <a16:rowId xmlns:a16="http://schemas.microsoft.com/office/drawing/2014/main" val="4051349719"/>
                  </a:ext>
                </a:extLst>
              </a:tr>
              <a:tr h="714894">
                <a:tc>
                  <a:txBody>
                    <a:bodyPr/>
                    <a:lstStyle/>
                    <a:p>
                      <a:r>
                        <a:rPr lang="en-US" dirty="0" err="1"/>
                        <a:t>addGrade</a:t>
                      </a:r>
                      <a:r>
                        <a:rPr lang="en-US" dirty="0"/>
                        <a:t>(grade)</a:t>
                      </a:r>
                    </a:p>
                    <a:p>
                      <a:r>
                        <a:rPr lang="en-US" dirty="0" err="1"/>
                        <a:t>getTeamAverage</a:t>
                      </a:r>
                      <a:r>
                        <a:rPr lang="en-US" dirty="0"/>
                        <a:t>()</a:t>
                      </a:r>
                    </a:p>
                    <a:p>
                      <a:endParaRPr lang="en-US" dirty="0"/>
                    </a:p>
                  </a:txBody>
                  <a:tcPr/>
                </a:tc>
                <a:extLst>
                  <a:ext uri="{0D108BD9-81ED-4DB2-BD59-A6C34878D82A}">
                    <a16:rowId xmlns:a16="http://schemas.microsoft.com/office/drawing/2014/main" val="1112117699"/>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820973961"/>
              </p:ext>
            </p:extLst>
          </p:nvPr>
        </p:nvGraphicFramePr>
        <p:xfrm>
          <a:off x="4982096" y="4410362"/>
          <a:ext cx="2701636" cy="1699491"/>
        </p:xfrm>
        <a:graphic>
          <a:graphicData uri="http://schemas.openxmlformats.org/drawingml/2006/table">
            <a:tbl>
              <a:tblPr firstRow="1" bandRow="1">
                <a:tableStyleId>{5940675A-B579-460E-94D1-54222C63F5DA}</a:tableStyleId>
              </a:tblPr>
              <a:tblGrid>
                <a:gridCol w="2701636">
                  <a:extLst>
                    <a:ext uri="{9D8B030D-6E8A-4147-A177-3AD203B41FA5}">
                      <a16:colId xmlns:a16="http://schemas.microsoft.com/office/drawing/2014/main" val="2834069857"/>
                    </a:ext>
                  </a:extLst>
                </a:gridCol>
              </a:tblGrid>
              <a:tr h="481677">
                <a:tc>
                  <a:txBody>
                    <a:bodyPr/>
                    <a:lstStyle/>
                    <a:p>
                      <a:r>
                        <a:rPr lang="en-US" dirty="0"/>
                        <a:t>Student</a:t>
                      </a:r>
                    </a:p>
                  </a:txBody>
                  <a:tcPr/>
                </a:tc>
                <a:extLst>
                  <a:ext uri="{0D108BD9-81ED-4DB2-BD59-A6C34878D82A}">
                    <a16:rowId xmlns:a16="http://schemas.microsoft.com/office/drawing/2014/main" val="3088865900"/>
                  </a:ext>
                </a:extLst>
              </a:tr>
              <a:tr h="498763">
                <a:tc>
                  <a:txBody>
                    <a:bodyPr/>
                    <a:lstStyle/>
                    <a:p>
                      <a:r>
                        <a:rPr lang="en-US" dirty="0"/>
                        <a:t>grades</a:t>
                      </a:r>
                    </a:p>
                    <a:p>
                      <a:r>
                        <a:rPr lang="en-US" dirty="0"/>
                        <a:t>name</a:t>
                      </a:r>
                    </a:p>
                  </a:txBody>
                  <a:tcPr/>
                </a:tc>
                <a:extLst>
                  <a:ext uri="{0D108BD9-81ED-4DB2-BD59-A6C34878D82A}">
                    <a16:rowId xmlns:a16="http://schemas.microsoft.com/office/drawing/2014/main" val="4051349719"/>
                  </a:ext>
                </a:extLst>
              </a:tr>
              <a:tr h="714894">
                <a:tc>
                  <a:txBody>
                    <a:bodyPr/>
                    <a:lstStyle/>
                    <a:p>
                      <a:r>
                        <a:rPr lang="en-US" dirty="0" err="1"/>
                        <a:t>addGrade</a:t>
                      </a:r>
                      <a:r>
                        <a:rPr lang="en-US" dirty="0"/>
                        <a:t>(grade)</a:t>
                      </a:r>
                    </a:p>
                    <a:p>
                      <a:endParaRPr lang="en-US" dirty="0"/>
                    </a:p>
                  </a:txBody>
                  <a:tcPr/>
                </a:tc>
                <a:extLst>
                  <a:ext uri="{0D108BD9-81ED-4DB2-BD59-A6C34878D82A}">
                    <a16:rowId xmlns:a16="http://schemas.microsoft.com/office/drawing/2014/main" val="1112117699"/>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4221670327"/>
              </p:ext>
            </p:extLst>
          </p:nvPr>
        </p:nvGraphicFramePr>
        <p:xfrm>
          <a:off x="457200" y="1733521"/>
          <a:ext cx="2701636" cy="1192559"/>
        </p:xfrm>
        <a:graphic>
          <a:graphicData uri="http://schemas.openxmlformats.org/drawingml/2006/table">
            <a:tbl>
              <a:tblPr firstRow="1" bandRow="1">
                <a:tableStyleId>{5940675A-B579-460E-94D1-54222C63F5DA}</a:tableStyleId>
              </a:tblPr>
              <a:tblGrid>
                <a:gridCol w="2701636">
                  <a:extLst>
                    <a:ext uri="{9D8B030D-6E8A-4147-A177-3AD203B41FA5}">
                      <a16:colId xmlns:a16="http://schemas.microsoft.com/office/drawing/2014/main" val="2834069857"/>
                    </a:ext>
                  </a:extLst>
                </a:gridCol>
              </a:tblGrid>
              <a:tr h="324648">
                <a:tc>
                  <a:txBody>
                    <a:bodyPr/>
                    <a:lstStyle/>
                    <a:p>
                      <a:r>
                        <a:rPr lang="en-US" dirty="0" err="1"/>
                        <a:t>ClassName</a:t>
                      </a:r>
                      <a:endParaRPr lang="en-US" dirty="0"/>
                    </a:p>
                  </a:txBody>
                  <a:tcPr/>
                </a:tc>
                <a:extLst>
                  <a:ext uri="{0D108BD9-81ED-4DB2-BD59-A6C34878D82A}">
                    <a16:rowId xmlns:a16="http://schemas.microsoft.com/office/drawing/2014/main" val="3088865900"/>
                  </a:ext>
                </a:extLst>
              </a:tr>
              <a:tr h="336164">
                <a:tc>
                  <a:txBody>
                    <a:bodyPr/>
                    <a:lstStyle/>
                    <a:p>
                      <a:r>
                        <a:rPr lang="en-US" dirty="0"/>
                        <a:t>Field names</a:t>
                      </a:r>
                    </a:p>
                  </a:txBody>
                  <a:tcPr/>
                </a:tc>
                <a:extLst>
                  <a:ext uri="{0D108BD9-81ED-4DB2-BD59-A6C34878D82A}">
                    <a16:rowId xmlns:a16="http://schemas.microsoft.com/office/drawing/2014/main" val="4051349719"/>
                  </a:ext>
                </a:extLst>
              </a:tr>
              <a:tr h="531747">
                <a:tc>
                  <a:txBody>
                    <a:bodyPr/>
                    <a:lstStyle/>
                    <a:p>
                      <a:r>
                        <a:rPr lang="en-US" dirty="0"/>
                        <a:t>Method names</a:t>
                      </a:r>
                    </a:p>
                    <a:p>
                      <a:endParaRPr lang="en-US" dirty="0"/>
                    </a:p>
                  </a:txBody>
                  <a:tcPr/>
                </a:tc>
                <a:extLst>
                  <a:ext uri="{0D108BD9-81ED-4DB2-BD59-A6C34878D82A}">
                    <a16:rowId xmlns:a16="http://schemas.microsoft.com/office/drawing/2014/main" val="1112117699"/>
                  </a:ext>
                </a:extLst>
              </a:tr>
            </a:tbl>
          </a:graphicData>
        </a:graphic>
      </p:graphicFrame>
      <p:sp>
        <p:nvSpPr>
          <p:cNvPr id="7" name="TextBox 6"/>
          <p:cNvSpPr txBox="1"/>
          <p:nvPr/>
        </p:nvSpPr>
        <p:spPr>
          <a:xfrm>
            <a:off x="4854633" y="1562793"/>
            <a:ext cx="3158836" cy="1200329"/>
          </a:xfrm>
          <a:prstGeom prst="rect">
            <a:avLst/>
          </a:prstGeom>
          <a:noFill/>
        </p:spPr>
        <p:txBody>
          <a:bodyPr wrap="square" rtlCol="0">
            <a:spAutoFit/>
          </a:bodyPr>
          <a:lstStyle/>
          <a:p>
            <a:pPr marL="285750" indent="-285750">
              <a:buFont typeface="Arial" panose="020B0604020202020204" pitchFamily="34" charset="0"/>
              <a:buChar char="•"/>
            </a:pPr>
            <a:r>
              <a:rPr lang="en-US" dirty="0"/>
              <a:t>3 sections</a:t>
            </a:r>
          </a:p>
          <a:p>
            <a:pPr marL="285750" indent="-285750">
              <a:buFont typeface="Arial" panose="020B0604020202020204" pitchFamily="34" charset="0"/>
              <a:buChar char="•"/>
            </a:pPr>
            <a:r>
              <a:rPr lang="en-US" dirty="0"/>
              <a:t>Not the final version of UML we will teach, but covers the main points</a:t>
            </a:r>
          </a:p>
        </p:txBody>
      </p:sp>
      <p:cxnSp>
        <p:nvCxnSpPr>
          <p:cNvPr id="9" name="Straight Connector 8"/>
          <p:cNvCxnSpPr/>
          <p:nvPr/>
        </p:nvCxnSpPr>
        <p:spPr>
          <a:xfrm flipV="1">
            <a:off x="457200" y="3325091"/>
            <a:ext cx="8055033" cy="33251"/>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57200" y="3421004"/>
            <a:ext cx="3158836" cy="369332"/>
          </a:xfrm>
          <a:prstGeom prst="rect">
            <a:avLst/>
          </a:prstGeom>
          <a:noFill/>
        </p:spPr>
        <p:txBody>
          <a:bodyPr wrap="square" rtlCol="0">
            <a:spAutoFit/>
          </a:bodyPr>
          <a:lstStyle/>
          <a:p>
            <a:r>
              <a:rPr lang="en-US" b="1" dirty="0"/>
              <a:t>Example</a:t>
            </a:r>
          </a:p>
        </p:txBody>
      </p:sp>
    </p:spTree>
    <p:extLst>
      <p:ext uri="{BB962C8B-B14F-4D97-AF65-F5344CB8AC3E}">
        <p14:creationId xmlns:p14="http://schemas.microsoft.com/office/powerpoint/2010/main" val="2527379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Lines</a:t>
            </a:r>
          </a:p>
        </p:txBody>
      </p:sp>
      <p:graphicFrame>
        <p:nvGraphicFramePr>
          <p:cNvPr id="4" name="Table 3"/>
          <p:cNvGraphicFramePr>
            <a:graphicFrameLocks noGrp="1"/>
          </p:cNvGraphicFramePr>
          <p:nvPr/>
        </p:nvGraphicFramePr>
        <p:xfrm>
          <a:off x="457200" y="4173450"/>
          <a:ext cx="2701636" cy="1905231"/>
        </p:xfrm>
        <a:graphic>
          <a:graphicData uri="http://schemas.openxmlformats.org/drawingml/2006/table">
            <a:tbl>
              <a:tblPr firstRow="1" bandRow="1">
                <a:tableStyleId>{5940675A-B579-460E-94D1-54222C63F5DA}</a:tableStyleId>
              </a:tblPr>
              <a:tblGrid>
                <a:gridCol w="2701636">
                  <a:extLst>
                    <a:ext uri="{9D8B030D-6E8A-4147-A177-3AD203B41FA5}">
                      <a16:colId xmlns:a16="http://schemas.microsoft.com/office/drawing/2014/main" val="2834069857"/>
                    </a:ext>
                  </a:extLst>
                </a:gridCol>
              </a:tblGrid>
              <a:tr h="481677">
                <a:tc>
                  <a:txBody>
                    <a:bodyPr/>
                    <a:lstStyle/>
                    <a:p>
                      <a:r>
                        <a:rPr lang="en-US" dirty="0"/>
                        <a:t>Team</a:t>
                      </a:r>
                    </a:p>
                  </a:txBody>
                  <a:tcPr/>
                </a:tc>
                <a:extLst>
                  <a:ext uri="{0D108BD9-81ED-4DB2-BD59-A6C34878D82A}">
                    <a16:rowId xmlns:a16="http://schemas.microsoft.com/office/drawing/2014/main" val="3088865900"/>
                  </a:ext>
                </a:extLst>
              </a:tr>
              <a:tr h="498763">
                <a:tc>
                  <a:txBody>
                    <a:bodyPr/>
                    <a:lstStyle/>
                    <a:p>
                      <a:r>
                        <a:rPr lang="en-US" dirty="0" err="1"/>
                        <a:t>teamAverage</a:t>
                      </a:r>
                      <a:endParaRPr lang="en-US" dirty="0"/>
                    </a:p>
                    <a:p>
                      <a:r>
                        <a:rPr lang="en-US" dirty="0"/>
                        <a:t>name</a:t>
                      </a:r>
                    </a:p>
                    <a:p>
                      <a:r>
                        <a:rPr lang="en-US" dirty="0"/>
                        <a:t>students</a:t>
                      </a:r>
                    </a:p>
                  </a:txBody>
                  <a:tcPr/>
                </a:tc>
                <a:extLst>
                  <a:ext uri="{0D108BD9-81ED-4DB2-BD59-A6C34878D82A}">
                    <a16:rowId xmlns:a16="http://schemas.microsoft.com/office/drawing/2014/main" val="4051349719"/>
                  </a:ext>
                </a:extLst>
              </a:tr>
              <a:tr h="714894">
                <a:tc>
                  <a:txBody>
                    <a:bodyPr/>
                    <a:lstStyle/>
                    <a:p>
                      <a:r>
                        <a:rPr lang="en-US" dirty="0" err="1"/>
                        <a:t>addGrade</a:t>
                      </a:r>
                      <a:r>
                        <a:rPr lang="en-US" dirty="0"/>
                        <a:t>(grade)</a:t>
                      </a:r>
                    </a:p>
                    <a:p>
                      <a:r>
                        <a:rPr lang="en-US" dirty="0" err="1"/>
                        <a:t>getTeamAverage</a:t>
                      </a:r>
                      <a:r>
                        <a:rPr lang="en-US" dirty="0"/>
                        <a:t>()</a:t>
                      </a:r>
                    </a:p>
                    <a:p>
                      <a:endParaRPr lang="en-US" dirty="0"/>
                    </a:p>
                  </a:txBody>
                  <a:tcPr/>
                </a:tc>
                <a:extLst>
                  <a:ext uri="{0D108BD9-81ED-4DB2-BD59-A6C34878D82A}">
                    <a16:rowId xmlns:a16="http://schemas.microsoft.com/office/drawing/2014/main" val="1112117699"/>
                  </a:ext>
                </a:extLst>
              </a:tr>
            </a:tbl>
          </a:graphicData>
        </a:graphic>
      </p:graphicFrame>
      <p:graphicFrame>
        <p:nvGraphicFramePr>
          <p:cNvPr id="5" name="Table 4"/>
          <p:cNvGraphicFramePr>
            <a:graphicFrameLocks noGrp="1"/>
          </p:cNvGraphicFramePr>
          <p:nvPr/>
        </p:nvGraphicFramePr>
        <p:xfrm>
          <a:off x="4982096" y="4410362"/>
          <a:ext cx="2701636" cy="1699491"/>
        </p:xfrm>
        <a:graphic>
          <a:graphicData uri="http://schemas.openxmlformats.org/drawingml/2006/table">
            <a:tbl>
              <a:tblPr firstRow="1" bandRow="1">
                <a:tableStyleId>{5940675A-B579-460E-94D1-54222C63F5DA}</a:tableStyleId>
              </a:tblPr>
              <a:tblGrid>
                <a:gridCol w="2701636">
                  <a:extLst>
                    <a:ext uri="{9D8B030D-6E8A-4147-A177-3AD203B41FA5}">
                      <a16:colId xmlns:a16="http://schemas.microsoft.com/office/drawing/2014/main" val="2834069857"/>
                    </a:ext>
                  </a:extLst>
                </a:gridCol>
              </a:tblGrid>
              <a:tr h="481677">
                <a:tc>
                  <a:txBody>
                    <a:bodyPr/>
                    <a:lstStyle/>
                    <a:p>
                      <a:r>
                        <a:rPr lang="en-US" dirty="0"/>
                        <a:t>Student</a:t>
                      </a:r>
                    </a:p>
                  </a:txBody>
                  <a:tcPr/>
                </a:tc>
                <a:extLst>
                  <a:ext uri="{0D108BD9-81ED-4DB2-BD59-A6C34878D82A}">
                    <a16:rowId xmlns:a16="http://schemas.microsoft.com/office/drawing/2014/main" val="3088865900"/>
                  </a:ext>
                </a:extLst>
              </a:tr>
              <a:tr h="498763">
                <a:tc>
                  <a:txBody>
                    <a:bodyPr/>
                    <a:lstStyle/>
                    <a:p>
                      <a:r>
                        <a:rPr lang="en-US" dirty="0"/>
                        <a:t>grades</a:t>
                      </a:r>
                    </a:p>
                    <a:p>
                      <a:r>
                        <a:rPr lang="en-US" dirty="0"/>
                        <a:t>name</a:t>
                      </a:r>
                    </a:p>
                  </a:txBody>
                  <a:tcPr/>
                </a:tc>
                <a:extLst>
                  <a:ext uri="{0D108BD9-81ED-4DB2-BD59-A6C34878D82A}">
                    <a16:rowId xmlns:a16="http://schemas.microsoft.com/office/drawing/2014/main" val="4051349719"/>
                  </a:ext>
                </a:extLst>
              </a:tr>
              <a:tr h="714894">
                <a:tc>
                  <a:txBody>
                    <a:bodyPr/>
                    <a:lstStyle/>
                    <a:p>
                      <a:r>
                        <a:rPr lang="en-US" dirty="0" err="1"/>
                        <a:t>addGrade</a:t>
                      </a:r>
                      <a:r>
                        <a:rPr lang="en-US" dirty="0"/>
                        <a:t>(grade)</a:t>
                      </a:r>
                    </a:p>
                    <a:p>
                      <a:endParaRPr lang="en-US" dirty="0"/>
                    </a:p>
                  </a:txBody>
                  <a:tcPr/>
                </a:tc>
                <a:extLst>
                  <a:ext uri="{0D108BD9-81ED-4DB2-BD59-A6C34878D82A}">
                    <a16:rowId xmlns:a16="http://schemas.microsoft.com/office/drawing/2014/main" val="1112117699"/>
                  </a:ext>
                </a:extLst>
              </a:tr>
            </a:tbl>
          </a:graphicData>
        </a:graphic>
      </p:graphicFrame>
      <p:graphicFrame>
        <p:nvGraphicFramePr>
          <p:cNvPr id="6" name="Table 5"/>
          <p:cNvGraphicFramePr>
            <a:graphicFrameLocks noGrp="1"/>
          </p:cNvGraphicFramePr>
          <p:nvPr/>
        </p:nvGraphicFramePr>
        <p:xfrm>
          <a:off x="457200" y="1733521"/>
          <a:ext cx="2701636" cy="1192559"/>
        </p:xfrm>
        <a:graphic>
          <a:graphicData uri="http://schemas.openxmlformats.org/drawingml/2006/table">
            <a:tbl>
              <a:tblPr firstRow="1" bandRow="1">
                <a:tableStyleId>{5940675A-B579-460E-94D1-54222C63F5DA}</a:tableStyleId>
              </a:tblPr>
              <a:tblGrid>
                <a:gridCol w="2701636">
                  <a:extLst>
                    <a:ext uri="{9D8B030D-6E8A-4147-A177-3AD203B41FA5}">
                      <a16:colId xmlns:a16="http://schemas.microsoft.com/office/drawing/2014/main" val="2834069857"/>
                    </a:ext>
                  </a:extLst>
                </a:gridCol>
              </a:tblGrid>
              <a:tr h="324648">
                <a:tc>
                  <a:txBody>
                    <a:bodyPr/>
                    <a:lstStyle/>
                    <a:p>
                      <a:r>
                        <a:rPr lang="en-US" dirty="0" err="1"/>
                        <a:t>ClassName</a:t>
                      </a:r>
                      <a:endParaRPr lang="en-US" dirty="0"/>
                    </a:p>
                  </a:txBody>
                  <a:tcPr/>
                </a:tc>
                <a:extLst>
                  <a:ext uri="{0D108BD9-81ED-4DB2-BD59-A6C34878D82A}">
                    <a16:rowId xmlns:a16="http://schemas.microsoft.com/office/drawing/2014/main" val="3088865900"/>
                  </a:ext>
                </a:extLst>
              </a:tr>
              <a:tr h="336164">
                <a:tc>
                  <a:txBody>
                    <a:bodyPr/>
                    <a:lstStyle/>
                    <a:p>
                      <a:r>
                        <a:rPr lang="en-US" dirty="0"/>
                        <a:t>Field names</a:t>
                      </a:r>
                    </a:p>
                  </a:txBody>
                  <a:tcPr/>
                </a:tc>
                <a:extLst>
                  <a:ext uri="{0D108BD9-81ED-4DB2-BD59-A6C34878D82A}">
                    <a16:rowId xmlns:a16="http://schemas.microsoft.com/office/drawing/2014/main" val="4051349719"/>
                  </a:ext>
                </a:extLst>
              </a:tr>
              <a:tr h="531747">
                <a:tc>
                  <a:txBody>
                    <a:bodyPr/>
                    <a:lstStyle/>
                    <a:p>
                      <a:r>
                        <a:rPr lang="en-US" dirty="0"/>
                        <a:t>Method names</a:t>
                      </a:r>
                    </a:p>
                    <a:p>
                      <a:endParaRPr lang="en-US" dirty="0"/>
                    </a:p>
                  </a:txBody>
                  <a:tcPr/>
                </a:tc>
                <a:extLst>
                  <a:ext uri="{0D108BD9-81ED-4DB2-BD59-A6C34878D82A}">
                    <a16:rowId xmlns:a16="http://schemas.microsoft.com/office/drawing/2014/main" val="1112117699"/>
                  </a:ext>
                </a:extLst>
              </a:tr>
            </a:tbl>
          </a:graphicData>
        </a:graphic>
      </p:graphicFrame>
      <p:sp>
        <p:nvSpPr>
          <p:cNvPr id="7" name="TextBox 6"/>
          <p:cNvSpPr txBox="1"/>
          <p:nvPr/>
        </p:nvSpPr>
        <p:spPr>
          <a:xfrm>
            <a:off x="2139143" y="1086084"/>
            <a:ext cx="5685905" cy="584775"/>
          </a:xfrm>
          <a:prstGeom prst="rect">
            <a:avLst/>
          </a:prstGeom>
          <a:noFill/>
        </p:spPr>
        <p:txBody>
          <a:bodyPr wrap="square" rtlCol="0">
            <a:spAutoFit/>
          </a:bodyPr>
          <a:lstStyle/>
          <a:p>
            <a:r>
              <a:rPr lang="en-US" sz="3200" dirty="0"/>
              <a:t>A has a B (field)</a:t>
            </a:r>
          </a:p>
        </p:txBody>
      </p:sp>
      <p:cxnSp>
        <p:nvCxnSpPr>
          <p:cNvPr id="9" name="Straight Connector 8"/>
          <p:cNvCxnSpPr/>
          <p:nvPr/>
        </p:nvCxnSpPr>
        <p:spPr>
          <a:xfrm flipV="1">
            <a:off x="457200" y="3325091"/>
            <a:ext cx="8055033" cy="33251"/>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57200" y="3421004"/>
            <a:ext cx="3158836" cy="369332"/>
          </a:xfrm>
          <a:prstGeom prst="rect">
            <a:avLst/>
          </a:prstGeom>
          <a:noFill/>
        </p:spPr>
        <p:txBody>
          <a:bodyPr wrap="square" rtlCol="0">
            <a:spAutoFit/>
          </a:bodyPr>
          <a:lstStyle/>
          <a:p>
            <a:r>
              <a:rPr lang="en-US" b="1" dirty="0"/>
              <a:t>Example</a:t>
            </a:r>
          </a:p>
        </p:txBody>
      </p:sp>
      <p:graphicFrame>
        <p:nvGraphicFramePr>
          <p:cNvPr id="11" name="Table 10"/>
          <p:cNvGraphicFramePr>
            <a:graphicFrameLocks noGrp="1"/>
          </p:cNvGraphicFramePr>
          <p:nvPr>
            <p:extLst>
              <p:ext uri="{D42A27DB-BD31-4B8C-83A1-F6EECF244321}">
                <p14:modId xmlns:p14="http://schemas.microsoft.com/office/powerpoint/2010/main" val="2403846332"/>
              </p:ext>
            </p:extLst>
          </p:nvPr>
        </p:nvGraphicFramePr>
        <p:xfrm>
          <a:off x="4865717" y="1733521"/>
          <a:ext cx="2701636" cy="1192559"/>
        </p:xfrm>
        <a:graphic>
          <a:graphicData uri="http://schemas.openxmlformats.org/drawingml/2006/table">
            <a:tbl>
              <a:tblPr firstRow="1" bandRow="1">
                <a:tableStyleId>{5940675A-B579-460E-94D1-54222C63F5DA}</a:tableStyleId>
              </a:tblPr>
              <a:tblGrid>
                <a:gridCol w="2701636">
                  <a:extLst>
                    <a:ext uri="{9D8B030D-6E8A-4147-A177-3AD203B41FA5}">
                      <a16:colId xmlns:a16="http://schemas.microsoft.com/office/drawing/2014/main" val="2834069857"/>
                    </a:ext>
                  </a:extLst>
                </a:gridCol>
              </a:tblGrid>
              <a:tr h="324648">
                <a:tc>
                  <a:txBody>
                    <a:bodyPr/>
                    <a:lstStyle/>
                    <a:p>
                      <a:r>
                        <a:rPr lang="en-US" dirty="0" err="1"/>
                        <a:t>ClassName</a:t>
                      </a:r>
                      <a:endParaRPr lang="en-US" dirty="0"/>
                    </a:p>
                  </a:txBody>
                  <a:tcPr/>
                </a:tc>
                <a:extLst>
                  <a:ext uri="{0D108BD9-81ED-4DB2-BD59-A6C34878D82A}">
                    <a16:rowId xmlns:a16="http://schemas.microsoft.com/office/drawing/2014/main" val="3088865900"/>
                  </a:ext>
                </a:extLst>
              </a:tr>
              <a:tr h="336164">
                <a:tc>
                  <a:txBody>
                    <a:bodyPr/>
                    <a:lstStyle/>
                    <a:p>
                      <a:r>
                        <a:rPr lang="en-US" dirty="0"/>
                        <a:t>Field names</a:t>
                      </a:r>
                    </a:p>
                  </a:txBody>
                  <a:tcPr/>
                </a:tc>
                <a:extLst>
                  <a:ext uri="{0D108BD9-81ED-4DB2-BD59-A6C34878D82A}">
                    <a16:rowId xmlns:a16="http://schemas.microsoft.com/office/drawing/2014/main" val="4051349719"/>
                  </a:ext>
                </a:extLst>
              </a:tr>
              <a:tr h="531747">
                <a:tc>
                  <a:txBody>
                    <a:bodyPr/>
                    <a:lstStyle/>
                    <a:p>
                      <a:r>
                        <a:rPr lang="en-US" dirty="0"/>
                        <a:t>Method names</a:t>
                      </a:r>
                    </a:p>
                    <a:p>
                      <a:endParaRPr lang="en-US" dirty="0"/>
                    </a:p>
                  </a:txBody>
                  <a:tcPr/>
                </a:tc>
                <a:extLst>
                  <a:ext uri="{0D108BD9-81ED-4DB2-BD59-A6C34878D82A}">
                    <a16:rowId xmlns:a16="http://schemas.microsoft.com/office/drawing/2014/main" val="1112117699"/>
                  </a:ext>
                </a:extLst>
              </a:tr>
            </a:tbl>
          </a:graphicData>
        </a:graphic>
      </p:graphicFrame>
      <p:cxnSp>
        <p:nvCxnSpPr>
          <p:cNvPr id="8" name="Straight Arrow Connector 7"/>
          <p:cNvCxnSpPr>
            <a:endCxn id="11" idx="1"/>
          </p:cNvCxnSpPr>
          <p:nvPr/>
        </p:nvCxnSpPr>
        <p:spPr>
          <a:xfrm flipV="1">
            <a:off x="3158836" y="2329800"/>
            <a:ext cx="1706881" cy="89521"/>
          </a:xfrm>
          <a:prstGeom prst="straightConnector1">
            <a:avLst/>
          </a:prstGeom>
          <a:ln w="603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3219796" y="5240335"/>
            <a:ext cx="1706881" cy="0"/>
          </a:xfrm>
          <a:prstGeom prst="straightConnector1">
            <a:avLst/>
          </a:prstGeom>
          <a:ln w="603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4484716" y="4688378"/>
            <a:ext cx="381001" cy="769441"/>
          </a:xfrm>
          <a:prstGeom prst="rect">
            <a:avLst/>
          </a:prstGeom>
          <a:noFill/>
        </p:spPr>
        <p:txBody>
          <a:bodyPr wrap="square" rtlCol="0">
            <a:spAutoFit/>
          </a:bodyPr>
          <a:lstStyle/>
          <a:p>
            <a:r>
              <a:rPr lang="en-US" sz="4400" dirty="0">
                <a:latin typeface="Arial Black" panose="020B0A04020102020204" pitchFamily="34" charset="0"/>
              </a:rPr>
              <a:t>*</a:t>
            </a:r>
            <a:endParaRPr lang="en-US" dirty="0">
              <a:latin typeface="Arial Black" panose="020B0A04020102020204" pitchFamily="34" charset="0"/>
            </a:endParaRPr>
          </a:p>
        </p:txBody>
      </p:sp>
      <p:sp>
        <p:nvSpPr>
          <p:cNvPr id="16" name="TextBox 15"/>
          <p:cNvSpPr txBox="1"/>
          <p:nvPr/>
        </p:nvSpPr>
        <p:spPr>
          <a:xfrm>
            <a:off x="4865717" y="3421004"/>
            <a:ext cx="2959331" cy="923330"/>
          </a:xfrm>
          <a:prstGeom prst="rect">
            <a:avLst/>
          </a:prstGeom>
          <a:noFill/>
        </p:spPr>
        <p:txBody>
          <a:bodyPr wrap="square" rtlCol="0">
            <a:spAutoFit/>
          </a:bodyPr>
          <a:lstStyle/>
          <a:p>
            <a:r>
              <a:rPr lang="en-US" dirty="0"/>
              <a:t>Note the star means several… usually a list or collection.</a:t>
            </a:r>
          </a:p>
        </p:txBody>
      </p:sp>
      <p:sp>
        <p:nvSpPr>
          <p:cNvPr id="14" name="Rectangle 13"/>
          <p:cNvSpPr/>
          <p:nvPr/>
        </p:nvSpPr>
        <p:spPr>
          <a:xfrm>
            <a:off x="193431" y="6295292"/>
            <a:ext cx="738554" cy="4396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1-2</a:t>
            </a:r>
          </a:p>
        </p:txBody>
      </p:sp>
    </p:spTree>
    <p:extLst>
      <p:ext uri="{BB962C8B-B14F-4D97-AF65-F5344CB8AC3E}">
        <p14:creationId xmlns:p14="http://schemas.microsoft.com/office/powerpoint/2010/main" val="15672504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defRPr/>
            </a:pPr>
            <a:r>
              <a:rPr lang="en-US" dirty="0">
                <a:ea typeface="+mj-ea"/>
              </a:rPr>
              <a:t>Summary of </a:t>
            </a:r>
            <a:br>
              <a:rPr lang="en-US" dirty="0">
                <a:ea typeface="+mj-ea"/>
              </a:rPr>
            </a:br>
            <a:r>
              <a:rPr lang="en-US" dirty="0">
                <a:ea typeface="+mj-ea"/>
              </a:rPr>
              <a:t>UML Class Diagram Arrows</a:t>
            </a:r>
          </a:p>
        </p:txBody>
      </p:sp>
      <p:pic>
        <p:nvPicPr>
          <p:cNvPr id="7" name="Picture 6"/>
          <p:cNvPicPr/>
          <p:nvPr/>
        </p:nvPicPr>
        <p:blipFill rotWithShape="1">
          <a:blip r:embed="rId3"/>
          <a:srcRect l="9000" t="7500" r="9000" b="9000"/>
          <a:stretch/>
        </p:blipFill>
        <p:spPr bwMode="auto">
          <a:xfrm>
            <a:off x="714595" y="2263694"/>
            <a:ext cx="1741525" cy="1797944"/>
          </a:xfrm>
          <a:prstGeom prst="rect">
            <a:avLst/>
          </a:prstGeom>
          <a:ln>
            <a:noFill/>
          </a:ln>
          <a:extLst>
            <a:ext uri="{53640926-AAD7-44D8-BBD7-CCE9431645EC}">
              <a14:shadowObscured xmlns:a14="http://schemas.microsoft.com/office/drawing/2010/main"/>
            </a:ext>
          </a:extLst>
        </p:spPr>
      </p:pic>
      <p:sp>
        <p:nvSpPr>
          <p:cNvPr id="2" name="TextBox 1"/>
          <p:cNvSpPr txBox="1"/>
          <p:nvPr/>
        </p:nvSpPr>
        <p:spPr>
          <a:xfrm>
            <a:off x="870258" y="1651763"/>
            <a:ext cx="1430200" cy="646331"/>
          </a:xfrm>
          <a:prstGeom prst="rect">
            <a:avLst/>
          </a:prstGeom>
          <a:noFill/>
        </p:spPr>
        <p:txBody>
          <a:bodyPr wrap="none" rtlCol="0">
            <a:spAutoFit/>
          </a:bodyPr>
          <a:lstStyle/>
          <a:p>
            <a:pPr algn="ctr"/>
            <a:r>
              <a:rPr lang="en-US" dirty="0"/>
              <a:t>Inheritance</a:t>
            </a:r>
          </a:p>
          <a:p>
            <a:pPr algn="ctr"/>
            <a:r>
              <a:rPr lang="en-US" dirty="0"/>
              <a:t>(is-a)</a:t>
            </a:r>
          </a:p>
        </p:txBody>
      </p:sp>
      <p:sp>
        <p:nvSpPr>
          <p:cNvPr id="12" name="TextBox 11"/>
          <p:cNvSpPr txBox="1"/>
          <p:nvPr/>
        </p:nvSpPr>
        <p:spPr>
          <a:xfrm>
            <a:off x="2902520" y="1513264"/>
            <a:ext cx="1944763" cy="923330"/>
          </a:xfrm>
          <a:prstGeom prst="rect">
            <a:avLst/>
          </a:prstGeom>
          <a:noFill/>
        </p:spPr>
        <p:txBody>
          <a:bodyPr wrap="none" rtlCol="0">
            <a:spAutoFit/>
          </a:bodyPr>
          <a:lstStyle/>
          <a:p>
            <a:pPr algn="ctr"/>
            <a:r>
              <a:rPr lang="en-US" dirty="0"/>
              <a:t>Interface </a:t>
            </a:r>
          </a:p>
          <a:p>
            <a:pPr algn="ctr"/>
            <a:r>
              <a:rPr lang="en-US" dirty="0"/>
              <a:t>Implementation</a:t>
            </a:r>
          </a:p>
          <a:p>
            <a:pPr algn="ctr"/>
            <a:r>
              <a:rPr lang="en-US" dirty="0"/>
              <a:t>(is-a)</a:t>
            </a:r>
          </a:p>
        </p:txBody>
      </p:sp>
      <p:pic>
        <p:nvPicPr>
          <p:cNvPr id="13" name="Picture 12"/>
          <p:cNvPicPr/>
          <p:nvPr/>
        </p:nvPicPr>
        <p:blipFill rotWithShape="1">
          <a:blip r:embed="rId4"/>
          <a:srcRect l="8152" t="9783" r="8696" b="8695"/>
          <a:stretch/>
        </p:blipFill>
        <p:spPr bwMode="auto">
          <a:xfrm>
            <a:off x="3147886" y="2397957"/>
            <a:ext cx="1454030" cy="1529418"/>
          </a:xfrm>
          <a:prstGeom prst="rect">
            <a:avLst/>
          </a:prstGeom>
          <a:ln>
            <a:noFill/>
          </a:ln>
          <a:extLst>
            <a:ext uri="{53640926-AAD7-44D8-BBD7-CCE9431645EC}">
              <a14:shadowObscured xmlns:a14="http://schemas.microsoft.com/office/drawing/2010/main"/>
            </a:ext>
          </a:extLst>
        </p:spPr>
      </p:pic>
      <p:sp>
        <p:nvSpPr>
          <p:cNvPr id="14" name="TextBox 13"/>
          <p:cNvSpPr txBox="1"/>
          <p:nvPr/>
        </p:nvSpPr>
        <p:spPr>
          <a:xfrm>
            <a:off x="5341560" y="1648115"/>
            <a:ext cx="1611339" cy="646331"/>
          </a:xfrm>
          <a:prstGeom prst="rect">
            <a:avLst/>
          </a:prstGeom>
          <a:noFill/>
        </p:spPr>
        <p:txBody>
          <a:bodyPr wrap="none" rtlCol="0">
            <a:spAutoFit/>
          </a:bodyPr>
          <a:lstStyle/>
          <a:p>
            <a:pPr algn="ctr"/>
            <a:r>
              <a:rPr lang="en-US" dirty="0"/>
              <a:t>Association</a:t>
            </a:r>
          </a:p>
          <a:p>
            <a:pPr algn="ctr"/>
            <a:r>
              <a:rPr lang="en-US" dirty="0"/>
              <a:t>(has-a-field)</a:t>
            </a:r>
          </a:p>
        </p:txBody>
      </p:sp>
      <p:pic>
        <p:nvPicPr>
          <p:cNvPr id="15" name="Picture 14"/>
          <p:cNvPicPr/>
          <p:nvPr/>
        </p:nvPicPr>
        <p:blipFill rotWithShape="1">
          <a:blip r:embed="rId5"/>
          <a:srcRect l="9000" t="10500" r="9000" b="8000"/>
          <a:stretch/>
        </p:blipFill>
        <p:spPr bwMode="auto">
          <a:xfrm>
            <a:off x="5412092" y="2417275"/>
            <a:ext cx="1470274" cy="1490781"/>
          </a:xfrm>
          <a:prstGeom prst="rect">
            <a:avLst/>
          </a:prstGeom>
          <a:ln>
            <a:noFill/>
          </a:ln>
          <a:extLst>
            <a:ext uri="{53640926-AAD7-44D8-BBD7-CCE9431645EC}">
              <a14:shadowObscured xmlns:a14="http://schemas.microsoft.com/office/drawing/2010/main"/>
            </a:ext>
          </a:extLst>
        </p:spPr>
      </p:pic>
      <p:pic>
        <p:nvPicPr>
          <p:cNvPr id="16" name="Picture 15"/>
          <p:cNvPicPr/>
          <p:nvPr/>
        </p:nvPicPr>
        <p:blipFill rotWithShape="1">
          <a:blip r:embed="rId6"/>
          <a:srcRect l="10000" t="7468" r="8499" b="9333"/>
          <a:stretch/>
        </p:blipFill>
        <p:spPr bwMode="auto">
          <a:xfrm>
            <a:off x="7447175" y="2298094"/>
            <a:ext cx="1409746" cy="1629281"/>
          </a:xfrm>
          <a:prstGeom prst="rect">
            <a:avLst/>
          </a:prstGeom>
          <a:ln>
            <a:noFill/>
          </a:ln>
          <a:extLst>
            <a:ext uri="{53640926-AAD7-44D8-BBD7-CCE9431645EC}">
              <a14:shadowObscured xmlns:a14="http://schemas.microsoft.com/office/drawing/2010/main"/>
            </a:ext>
          </a:extLst>
        </p:spPr>
      </p:pic>
      <p:sp>
        <p:nvSpPr>
          <p:cNvPr id="17" name="TextBox 16"/>
          <p:cNvSpPr txBox="1"/>
          <p:nvPr/>
        </p:nvSpPr>
        <p:spPr>
          <a:xfrm>
            <a:off x="7299090" y="1655376"/>
            <a:ext cx="1705916" cy="646331"/>
          </a:xfrm>
          <a:prstGeom prst="rect">
            <a:avLst/>
          </a:prstGeom>
          <a:noFill/>
        </p:spPr>
        <p:txBody>
          <a:bodyPr wrap="none" rtlCol="0">
            <a:spAutoFit/>
          </a:bodyPr>
          <a:lstStyle/>
          <a:p>
            <a:pPr algn="ctr"/>
            <a:r>
              <a:rPr lang="en-US" dirty="0"/>
              <a:t>Dependency</a:t>
            </a:r>
          </a:p>
          <a:p>
            <a:pPr algn="ctr"/>
            <a:r>
              <a:rPr lang="en-US" dirty="0"/>
              <a:t>(depends-on)</a:t>
            </a:r>
          </a:p>
        </p:txBody>
      </p:sp>
      <p:pic>
        <p:nvPicPr>
          <p:cNvPr id="18" name="Picture 17"/>
          <p:cNvPicPr/>
          <p:nvPr/>
        </p:nvPicPr>
        <p:blipFill rotWithShape="1">
          <a:blip r:embed="rId7"/>
          <a:srcRect l="4800" t="27000" r="4800" b="16000"/>
          <a:stretch/>
        </p:blipFill>
        <p:spPr bwMode="auto">
          <a:xfrm>
            <a:off x="870257" y="4400119"/>
            <a:ext cx="3233909" cy="629119"/>
          </a:xfrm>
          <a:prstGeom prst="rect">
            <a:avLst/>
          </a:prstGeom>
          <a:ln>
            <a:noFill/>
          </a:ln>
          <a:extLst>
            <a:ext uri="{53640926-AAD7-44D8-BBD7-CCE9431645EC}">
              <a14:shadowObscured xmlns:a14="http://schemas.microsoft.com/office/drawing/2010/main"/>
            </a:ext>
          </a:extLst>
        </p:spPr>
      </p:pic>
      <p:pic>
        <p:nvPicPr>
          <p:cNvPr id="19" name="Picture 18"/>
          <p:cNvPicPr/>
          <p:nvPr/>
        </p:nvPicPr>
        <p:blipFill rotWithShape="1">
          <a:blip r:embed="rId8"/>
          <a:srcRect l="4533" t="31000" r="4267" b="19000"/>
          <a:stretch/>
        </p:blipFill>
        <p:spPr bwMode="auto">
          <a:xfrm>
            <a:off x="870258" y="5188688"/>
            <a:ext cx="3233908" cy="489098"/>
          </a:xfrm>
          <a:prstGeom prst="rect">
            <a:avLst/>
          </a:prstGeom>
          <a:ln>
            <a:noFill/>
          </a:ln>
          <a:extLst>
            <a:ext uri="{53640926-AAD7-44D8-BBD7-CCE9431645EC}">
              <a14:shadowObscured xmlns:a14="http://schemas.microsoft.com/office/drawing/2010/main"/>
            </a:ext>
          </a:extLst>
        </p:spPr>
      </p:pic>
      <p:pic>
        <p:nvPicPr>
          <p:cNvPr id="20" name="Picture 19"/>
          <p:cNvPicPr/>
          <p:nvPr/>
        </p:nvPicPr>
        <p:blipFill rotWithShape="1">
          <a:blip r:embed="rId9"/>
          <a:srcRect l="4393" t="27907" r="4133" b="18346"/>
          <a:stretch/>
        </p:blipFill>
        <p:spPr bwMode="auto">
          <a:xfrm>
            <a:off x="893624" y="5837236"/>
            <a:ext cx="3210542" cy="606094"/>
          </a:xfrm>
          <a:prstGeom prst="rect">
            <a:avLst/>
          </a:prstGeom>
          <a:ln>
            <a:noFill/>
          </a:ln>
          <a:extLst>
            <a:ext uri="{53640926-AAD7-44D8-BBD7-CCE9431645EC}">
              <a14:shadowObscured xmlns:a14="http://schemas.microsoft.com/office/drawing/2010/main"/>
            </a:ext>
          </a:extLst>
        </p:spPr>
      </p:pic>
      <p:sp>
        <p:nvSpPr>
          <p:cNvPr id="21" name="TextBox 20"/>
          <p:cNvSpPr txBox="1"/>
          <p:nvPr/>
        </p:nvSpPr>
        <p:spPr>
          <a:xfrm>
            <a:off x="5299828" y="4400119"/>
            <a:ext cx="2568332" cy="369332"/>
          </a:xfrm>
          <a:prstGeom prst="rect">
            <a:avLst/>
          </a:prstGeom>
          <a:noFill/>
        </p:spPr>
        <p:txBody>
          <a:bodyPr wrap="none" rtlCol="0">
            <a:spAutoFit/>
          </a:bodyPr>
          <a:lstStyle/>
          <a:p>
            <a:pPr algn="ctr"/>
            <a:r>
              <a:rPr lang="en-US" dirty="0"/>
              <a:t>Two-way Association</a:t>
            </a:r>
          </a:p>
        </p:txBody>
      </p:sp>
      <p:sp>
        <p:nvSpPr>
          <p:cNvPr id="22" name="TextBox 21"/>
          <p:cNvSpPr txBox="1"/>
          <p:nvPr/>
        </p:nvSpPr>
        <p:spPr>
          <a:xfrm>
            <a:off x="5251282" y="5110071"/>
            <a:ext cx="2675732" cy="369332"/>
          </a:xfrm>
          <a:prstGeom prst="rect">
            <a:avLst/>
          </a:prstGeom>
          <a:noFill/>
        </p:spPr>
        <p:txBody>
          <a:bodyPr wrap="none" rtlCol="0">
            <a:spAutoFit/>
          </a:bodyPr>
          <a:lstStyle/>
          <a:p>
            <a:pPr algn="ctr"/>
            <a:r>
              <a:rPr lang="en-US" dirty="0"/>
              <a:t>Two-Way Dependency</a:t>
            </a:r>
          </a:p>
        </p:txBody>
      </p:sp>
      <p:sp>
        <p:nvSpPr>
          <p:cNvPr id="23" name="TextBox 22"/>
          <p:cNvSpPr txBox="1"/>
          <p:nvPr/>
        </p:nvSpPr>
        <p:spPr>
          <a:xfrm>
            <a:off x="4790878" y="5837236"/>
            <a:ext cx="3586238" cy="923330"/>
          </a:xfrm>
          <a:prstGeom prst="rect">
            <a:avLst/>
          </a:prstGeom>
          <a:noFill/>
        </p:spPr>
        <p:txBody>
          <a:bodyPr wrap="none" rtlCol="0">
            <a:spAutoFit/>
          </a:bodyPr>
          <a:lstStyle/>
          <a:p>
            <a:pPr algn="ctr"/>
            <a:r>
              <a:rPr lang="en-US" dirty="0"/>
              <a:t>Cardinality</a:t>
            </a:r>
          </a:p>
          <a:p>
            <a:pPr algn="ctr"/>
            <a:r>
              <a:rPr lang="en-US" dirty="0"/>
              <a:t>(one-to-one, one-to-many)</a:t>
            </a:r>
          </a:p>
          <a:p>
            <a:pPr algn="ctr"/>
            <a:r>
              <a:rPr lang="en-US" dirty="0"/>
              <a:t>One-to-many is shown on left</a:t>
            </a:r>
          </a:p>
        </p:txBody>
      </p:sp>
    </p:spTree>
    <p:extLst>
      <p:ext uri="{BB962C8B-B14F-4D97-AF65-F5344CB8AC3E}">
        <p14:creationId xmlns:p14="http://schemas.microsoft.com/office/powerpoint/2010/main" val="37906882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Let’s try to code a simple UML diagram!</a:t>
            </a:r>
          </a:p>
        </p:txBody>
      </p:sp>
      <p:sp>
        <p:nvSpPr>
          <p:cNvPr id="3" name="Content Placeholder 2"/>
          <p:cNvSpPr>
            <a:spLocks noGrp="1"/>
          </p:cNvSpPr>
          <p:nvPr>
            <p:ph idx="1"/>
          </p:nvPr>
        </p:nvSpPr>
        <p:spPr>
          <a:xfrm>
            <a:off x="628650" y="1825625"/>
            <a:ext cx="7886700" cy="1412427"/>
          </a:xfrm>
        </p:spPr>
        <p:txBody>
          <a:bodyPr/>
          <a:lstStyle/>
          <a:p>
            <a:r>
              <a:rPr lang="en-US" dirty="0"/>
              <a:t>Try to make the classes and fields first!</a:t>
            </a:r>
          </a:p>
          <a:p>
            <a:r>
              <a:rPr lang="en-US" dirty="0"/>
              <a:t>You can create empty methods and leave TODOs</a:t>
            </a:r>
          </a:p>
          <a:p>
            <a:r>
              <a:rPr lang="en-US" dirty="0"/>
              <a:t>Implement the methods as the </a:t>
            </a:r>
            <a:r>
              <a:rPr lang="en-US" b="1" dirty="0"/>
              <a:t>last</a:t>
            </a:r>
            <a:r>
              <a:rPr lang="en-US" dirty="0"/>
              <a:t> thing you do.</a:t>
            </a:r>
          </a:p>
        </p:txBody>
      </p:sp>
      <p:pic>
        <p:nvPicPr>
          <p:cNvPr id="1032" name="Picture 8" descr="PlantUML diagr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295" y="3858912"/>
            <a:ext cx="9045705" cy="20577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36549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922498"/>
          </a:xfrm>
        </p:spPr>
        <p:txBody>
          <a:bodyPr/>
          <a:lstStyle/>
          <a:p>
            <a:r>
              <a:rPr lang="en-US" dirty="0"/>
              <a:t>Principles of Design (for CSSE220)</a:t>
            </a:r>
          </a:p>
        </p:txBody>
      </p:sp>
      <p:sp>
        <p:nvSpPr>
          <p:cNvPr id="3" name="Content Placeholder 2"/>
          <p:cNvSpPr>
            <a:spLocks noGrp="1"/>
          </p:cNvSpPr>
          <p:nvPr>
            <p:ph idx="1"/>
          </p:nvPr>
        </p:nvSpPr>
        <p:spPr>
          <a:xfrm>
            <a:off x="335901" y="1287625"/>
            <a:ext cx="8546841" cy="5570375"/>
          </a:xfrm>
        </p:spPr>
        <p:txBody>
          <a:bodyPr>
            <a:normAutofit fontScale="92500" lnSpcReduction="10000"/>
          </a:bodyPr>
          <a:lstStyle/>
          <a:p>
            <a:pPr fontAlgn="base"/>
            <a:r>
              <a:rPr lang="en-US" sz="2400" dirty="0"/>
              <a:t>Make sure your design </a:t>
            </a:r>
            <a:r>
              <a:rPr lang="en-US" sz="2400" b="1" dirty="0"/>
              <a:t>allows proper functionality</a:t>
            </a:r>
            <a:endParaRPr lang="en-US" sz="2400" dirty="0"/>
          </a:p>
          <a:p>
            <a:pPr lvl="1" fontAlgn="base"/>
            <a:r>
              <a:rPr lang="en-US" dirty="0"/>
              <a:t>Must be able to </a:t>
            </a:r>
            <a:r>
              <a:rPr lang="en-US" b="1" dirty="0"/>
              <a:t>store required information</a:t>
            </a:r>
            <a:r>
              <a:rPr lang="en-US" dirty="0"/>
              <a:t> (one/many to one/many relationships)</a:t>
            </a:r>
          </a:p>
          <a:p>
            <a:pPr lvl="1" fontAlgn="base"/>
            <a:r>
              <a:rPr lang="en-US" dirty="0"/>
              <a:t>Must be able to </a:t>
            </a:r>
            <a:r>
              <a:rPr lang="en-US" b="1" dirty="0"/>
              <a:t>access the required information</a:t>
            </a:r>
            <a:r>
              <a:rPr lang="en-US" dirty="0"/>
              <a:t> to accomplish tasks</a:t>
            </a:r>
          </a:p>
          <a:p>
            <a:pPr lvl="1" fontAlgn="base"/>
            <a:r>
              <a:rPr lang="en-US" dirty="0"/>
              <a:t>Data should </a:t>
            </a:r>
            <a:r>
              <a:rPr lang="en-US" b="1" dirty="0"/>
              <a:t>not be duplicated</a:t>
            </a:r>
            <a:r>
              <a:rPr lang="en-US" dirty="0"/>
              <a:t> (id/identifiers are OK!)</a:t>
            </a:r>
            <a:endParaRPr lang="en-US" sz="2400" dirty="0"/>
          </a:p>
          <a:p>
            <a:r>
              <a:rPr lang="en-US" sz="2400" dirty="0"/>
              <a:t>Structure design </a:t>
            </a:r>
            <a:r>
              <a:rPr lang="en-US" sz="2400" b="1" dirty="0"/>
              <a:t>around the data</a:t>
            </a:r>
            <a:r>
              <a:rPr lang="en-US" sz="2400" dirty="0"/>
              <a:t> to be stored</a:t>
            </a:r>
          </a:p>
          <a:p>
            <a:pPr lvl="1" fontAlgn="base"/>
            <a:r>
              <a:rPr lang="en-US" b="1" dirty="0"/>
              <a:t>Nouns should become classes</a:t>
            </a:r>
            <a:endParaRPr lang="en-US" dirty="0"/>
          </a:p>
          <a:p>
            <a:pPr lvl="1" fontAlgn="base"/>
            <a:r>
              <a:rPr lang="en-US" b="1" dirty="0"/>
              <a:t>Classes should have intelligent behaviors</a:t>
            </a:r>
            <a:r>
              <a:rPr lang="en-US" dirty="0"/>
              <a:t> (methods) </a:t>
            </a:r>
            <a:r>
              <a:rPr lang="en-US" b="1" dirty="0"/>
              <a:t>that may operate on their data</a:t>
            </a:r>
            <a:endParaRPr lang="en-US" dirty="0"/>
          </a:p>
          <a:p>
            <a:pPr fontAlgn="base"/>
            <a:r>
              <a:rPr lang="en-US" sz="2400" dirty="0"/>
              <a:t>Functionality should be </a:t>
            </a:r>
            <a:r>
              <a:rPr lang="en-US" sz="2400" b="1" dirty="0"/>
              <a:t>distributed efficiently</a:t>
            </a:r>
            <a:endParaRPr lang="en-US" sz="2400" dirty="0"/>
          </a:p>
          <a:p>
            <a:pPr lvl="1" fontAlgn="base"/>
            <a:r>
              <a:rPr lang="en-US" b="1" dirty="0"/>
              <a:t>No class/part should get too large</a:t>
            </a:r>
          </a:p>
          <a:p>
            <a:pPr lvl="1" fontAlgn="base"/>
            <a:r>
              <a:rPr lang="en-US" b="1" dirty="0"/>
              <a:t>Each class should have a single responsibility</a:t>
            </a:r>
            <a:r>
              <a:rPr lang="en-US" dirty="0"/>
              <a:t> it accomplishes</a:t>
            </a:r>
          </a:p>
          <a:p>
            <a:pPr fontAlgn="base"/>
            <a:r>
              <a:rPr lang="en-US" sz="2400" b="1" dirty="0"/>
              <a:t>Minimize dependencies</a:t>
            </a:r>
            <a:r>
              <a:rPr lang="en-US" sz="2400" dirty="0"/>
              <a:t> between objects when it does not disrupt usability or </a:t>
            </a:r>
            <a:r>
              <a:rPr lang="en-US" sz="2400" dirty="0" err="1"/>
              <a:t>extendability</a:t>
            </a:r>
            <a:endParaRPr lang="en-US" sz="2400" dirty="0"/>
          </a:p>
          <a:p>
            <a:pPr lvl="1" fontAlgn="base"/>
            <a:r>
              <a:rPr lang="en-US" dirty="0"/>
              <a:t>Tell don't ask</a:t>
            </a:r>
          </a:p>
          <a:p>
            <a:pPr lvl="1" fontAlgn="base"/>
            <a:r>
              <a:rPr lang="en-US" dirty="0"/>
              <a:t>Don't have message chains</a:t>
            </a:r>
          </a:p>
          <a:p>
            <a:pPr fontAlgn="base"/>
            <a:r>
              <a:rPr lang="en-US" sz="2400" b="1" dirty="0"/>
              <a:t>Don't duplicate</a:t>
            </a:r>
            <a:r>
              <a:rPr lang="en-US" sz="2400" dirty="0"/>
              <a:t> code</a:t>
            </a:r>
          </a:p>
          <a:p>
            <a:pPr lvl="1" fontAlgn="base"/>
            <a:r>
              <a:rPr lang="en-US" dirty="0"/>
              <a:t>Similar "chunks" of code should be </a:t>
            </a:r>
            <a:r>
              <a:rPr lang="en-US" b="1" dirty="0"/>
              <a:t>unified into functions</a:t>
            </a:r>
            <a:endParaRPr lang="en-US" dirty="0"/>
          </a:p>
          <a:p>
            <a:pPr lvl="1" fontAlgn="base"/>
            <a:r>
              <a:rPr lang="en-US" dirty="0"/>
              <a:t>Classes with similar features should be given </a:t>
            </a:r>
            <a:r>
              <a:rPr lang="en-US" b="1" dirty="0"/>
              <a:t>common interfaces</a:t>
            </a:r>
            <a:endParaRPr lang="en-US" dirty="0"/>
          </a:p>
          <a:p>
            <a:pPr lvl="1"/>
            <a:r>
              <a:rPr lang="en-US" dirty="0"/>
              <a:t>Classes with similar internals should be simplified using </a:t>
            </a:r>
            <a:r>
              <a:rPr lang="en-US" b="1" dirty="0"/>
              <a:t>inheritance</a:t>
            </a:r>
            <a:endParaRPr lang="en-US" dirty="0"/>
          </a:p>
        </p:txBody>
      </p:sp>
    </p:spTree>
    <p:extLst>
      <p:ext uri="{BB962C8B-B14F-4D97-AF65-F5344CB8AC3E}">
        <p14:creationId xmlns:p14="http://schemas.microsoft.com/office/powerpoint/2010/main" val="38130129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6502</TotalTime>
  <Words>1859</Words>
  <Application>Microsoft Office PowerPoint</Application>
  <PresentationFormat>On-screen Show (4:3)</PresentationFormat>
  <Paragraphs>289</Paragraphs>
  <Slides>31</Slides>
  <Notes>9</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Office Theme</vt:lpstr>
      <vt:lpstr>CSSE 220: Object Design</vt:lpstr>
      <vt:lpstr>Designing Classes</vt:lpstr>
      <vt:lpstr>PowerPoint Presentation</vt:lpstr>
      <vt:lpstr>Tools of the Trade</vt:lpstr>
      <vt:lpstr>A little class diagram will get you a long way</vt:lpstr>
      <vt:lpstr>Lines</vt:lpstr>
      <vt:lpstr>Summary of  UML Class Diagram Arrows</vt:lpstr>
      <vt:lpstr>Let’s try to code a simple UML diagram!</vt:lpstr>
      <vt:lpstr>Principles of Design (for CSSE220)</vt:lpstr>
      <vt:lpstr>The principles go from most important to least important. Today’s focus:</vt:lpstr>
      <vt:lpstr>A good object oriented design is structured around the data</vt:lpstr>
      <vt:lpstr>An object oriented design must work!</vt:lpstr>
      <vt:lpstr>What is wrong with this design?</vt:lpstr>
      <vt:lpstr>Main class</vt:lpstr>
      <vt:lpstr>PowerPoint Presentation</vt:lpstr>
      <vt:lpstr>PowerPoint Presentation</vt:lpstr>
      <vt:lpstr>PowerPoint Presentation</vt:lpstr>
      <vt:lpstr>My solution 1</vt:lpstr>
      <vt:lpstr>My Solution 2</vt:lpstr>
      <vt:lpstr>PowerPoint Presentation</vt:lpstr>
      <vt:lpstr>PowerPoint Presentation</vt:lpstr>
      <vt:lpstr>PowerPoint Presentation</vt:lpstr>
      <vt:lpstr>My Solution</vt:lpstr>
      <vt:lpstr>In most cases non-workable design is caused by…</vt:lpstr>
      <vt:lpstr>For Next Class</vt:lpstr>
      <vt:lpstr>PowerPoint Presentation</vt:lpstr>
      <vt:lpstr>PowerPoint Presentation</vt:lpstr>
      <vt:lpstr>PowerPoint Presentation</vt:lpstr>
      <vt:lpstr>PowerPoint Presentation</vt:lpstr>
      <vt:lpstr>PowerPoint Presentation</vt:lpstr>
      <vt:lpstr>My Solution</vt:lpstr>
    </vt:vector>
  </TitlesOfParts>
  <Company>RHIT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CSSE 220 Day 10</dc:title>
  <dc:creator>Gregory Aaron Wilkin</dc:creator>
  <cp:lastModifiedBy>Yoder, Jason A</cp:lastModifiedBy>
  <cp:revision>207</cp:revision>
  <cp:lastPrinted>2017-12-19T13:04:52Z</cp:lastPrinted>
  <dcterms:created xsi:type="dcterms:W3CDTF">2014-09-24T21:55:27Z</dcterms:created>
  <dcterms:modified xsi:type="dcterms:W3CDTF">2018-09-11T21:22:25Z</dcterms:modified>
</cp:coreProperties>
</file>