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542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531E8-F5FD-431B-9370-AE33135D9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F360F2-C566-469F-AC5C-E55A96209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356A4-AD3C-49EF-8611-74A1EF5EB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C407-D3B5-47B7-8F1E-5D9FC71281F5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FC016C-CF55-4AFF-9B81-79EC212C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258AD-3956-4A82-982F-493CEE82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D759-44A0-41B7-B433-155B18DDE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92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8E8FC-8517-4E81-A1A2-DB4A9938B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3E0D06-D990-41ED-A65E-E1B1F616A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DB0B4-DB98-4091-896F-F6F269FA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C407-D3B5-47B7-8F1E-5D9FC71281F5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37D25F-7C1A-42B6-8158-381C991E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51A75A-B7FE-4BDE-87E3-2B97A1974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D759-44A0-41B7-B433-155B18DDE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61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E92D8D-4A86-4A75-956F-9FDBC27A67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E7CDD6-AAE4-40D5-8A5B-D71B54372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55774-4AC1-4F12-9656-B654ED13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C407-D3B5-47B7-8F1E-5D9FC71281F5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0CDF4B-4D43-4598-82D8-E95EF2CC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112336-97B4-4978-8236-9153A31D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D759-44A0-41B7-B433-155B18DDE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662AB-6E9B-4564-B782-DE8CCFA0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B257EF-6E1A-44D4-8B28-0C0614B83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D191F1-2F09-439C-8670-82BBBB7E4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C407-D3B5-47B7-8F1E-5D9FC71281F5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826988-C138-40CD-95D1-5BEC1EFC2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FC179-F0AC-4B51-A24F-94998595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D759-44A0-41B7-B433-155B18DDE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81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3B35E-756A-4B8E-BD8E-BF3174038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5A1CF2-C624-4C2C-B6A6-B88C94778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4837B8-04CD-4E6F-8788-0B6A3B9ED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C407-D3B5-47B7-8F1E-5D9FC71281F5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AFC601-0FD6-42A8-83B6-0BBF502BA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A8B372-7157-431B-8B19-ED1EF0DB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D759-44A0-41B7-B433-155B18DDE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16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2983B-9C8F-4052-AB40-645FD52CD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5A2B5-8693-48BC-898C-169DF6E7E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46516D-EAC6-475D-834C-D6A568EEF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8377CC-0DE4-4A5B-A4C2-F33E1306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C407-D3B5-47B7-8F1E-5D9FC71281F5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5AE183-208D-465F-A2C0-64B4CFF9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753210-2BCC-47DD-AF18-296833F9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D759-44A0-41B7-B433-155B18DDE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27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D1FD2-D8E0-4EA0-B96C-8F51C89E5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B99316-ECFF-4254-A868-C11BFA9F2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501CF6-83DB-4589-AB17-45CA7D887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97581A-B794-4548-A212-F1A62EA14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D659C5-98FF-4620-B0B1-76AEF633E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C77E9B-9FED-4CA4-A6C6-BAF26D960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C407-D3B5-47B7-8F1E-5D9FC71281F5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5E0EBE-9288-436F-A621-05B84775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16A72F-710D-4F75-9DC6-5530F51D4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D759-44A0-41B7-B433-155B18DDE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90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6EF4D-DF73-46EB-BFBF-B7E0324E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937544-BF6B-4B98-ADCA-B2F8DC2C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C407-D3B5-47B7-8F1E-5D9FC71281F5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6AC88A-90E7-4E4F-A010-FB3E6888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83F025-2457-4613-A3AF-1CB9909B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D759-44A0-41B7-B433-155B18DDE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62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6A47D9-FF6E-48BA-A1E4-EA5BCAC9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C407-D3B5-47B7-8F1E-5D9FC71281F5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3FF1DE-6CB9-4D28-A413-2B50D71F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AC6023-4F55-4A9E-896B-28DEFC47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D759-44A0-41B7-B433-155B18DDE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08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1EFFC-4F1C-44A5-AC92-254A6460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FB8DD-E03B-4541-B612-EB2DF7E28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B92E53-5531-46D6-A573-2A92EB545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931159-6F1F-4DE9-B0BE-837CBEB7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C407-D3B5-47B7-8F1E-5D9FC71281F5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1E5090-4AFD-49DF-AF60-21F111E2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940FD5-7F55-456E-9D63-492A6CCA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D759-44A0-41B7-B433-155B18DDE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1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0372D-AECA-410D-91F1-6EAA8F671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93336D-BD12-45A4-BE5C-484B29B62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D1EE4C-C870-47EF-AA66-3E2F42B9F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A81816-F6BB-4854-84D0-CE2AA2EE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C407-D3B5-47B7-8F1E-5D9FC71281F5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DF74FD-D628-4DB5-843A-2F17FBF8F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17E33D-15EF-4EEC-B9DF-11ACDEA3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D759-44A0-41B7-B433-155B18DDE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93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DF7256-ACD1-4AFD-9954-1343BC34B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A632B1-FBC8-428B-9C6C-ACE9C985B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33B868-B41E-4916-86EA-206DA518E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C407-D3B5-47B7-8F1E-5D9FC71281F5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2D8CC-2B52-4E7E-B1E2-C3EF2A61C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DFF09-E501-4C6C-BE57-BE76F96EA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0D759-44A0-41B7-B433-155B18DDE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69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82C5F36-399F-4E8F-AA1C-C1DB0FA4F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905" y="1355590"/>
            <a:ext cx="4904694" cy="33695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1B2E2E-F9C9-4335-BF1B-93DF482C9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370" y="4473339"/>
            <a:ext cx="1059229" cy="99782"/>
          </a:xfrm>
          <a:prstGeom prst="rect">
            <a:avLst/>
          </a:prstGeom>
        </p:spPr>
      </p:pic>
      <p:sp>
        <p:nvSpPr>
          <p:cNvPr id="8" name="星形: 四角 7">
            <a:extLst>
              <a:ext uri="{FF2B5EF4-FFF2-40B4-BE49-F238E27FC236}">
                <a16:creationId xmlns:a16="http://schemas.microsoft.com/office/drawing/2014/main" id="{370DC943-39B0-4483-85A6-A7897B7B760E}"/>
              </a:ext>
            </a:extLst>
          </p:cNvPr>
          <p:cNvSpPr/>
          <p:nvPr/>
        </p:nvSpPr>
        <p:spPr>
          <a:xfrm>
            <a:off x="5880871" y="2778847"/>
            <a:ext cx="170545" cy="158399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星形: 四角 9">
            <a:extLst>
              <a:ext uri="{FF2B5EF4-FFF2-40B4-BE49-F238E27FC236}">
                <a16:creationId xmlns:a16="http://schemas.microsoft.com/office/drawing/2014/main" id="{BB4FD940-F0E8-4BDB-8276-625794A99326}"/>
              </a:ext>
            </a:extLst>
          </p:cNvPr>
          <p:cNvSpPr/>
          <p:nvPr/>
        </p:nvSpPr>
        <p:spPr>
          <a:xfrm>
            <a:off x="6744473" y="3109045"/>
            <a:ext cx="170545" cy="158399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7C3E492-9AAF-4F81-B74C-211F7198B17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848" y="3419550"/>
            <a:ext cx="2252639" cy="150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D3DFF88-45BA-44CE-A030-7B97714274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1" t="56587" r="40417" b="16713"/>
          <a:stretch/>
        </p:blipFill>
        <p:spPr>
          <a:xfrm>
            <a:off x="9320848" y="1135458"/>
            <a:ext cx="2292032" cy="1632131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E6D0FA3-DFC0-403C-AA31-15CB8F3E6A7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6915018" y="1135458"/>
            <a:ext cx="2405830" cy="205278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9FA99A1-15D1-414D-8CA8-E068D2915EB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915018" y="3188245"/>
            <a:ext cx="2405830" cy="173573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0D6502CA-28A1-42F4-A279-5AE2B443FB46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848" y="1250483"/>
            <a:ext cx="1018629" cy="1402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390B6BC1-1C2E-44CC-92F9-0A0241243F3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1"/>
          <a:stretch/>
        </p:blipFill>
        <p:spPr>
          <a:xfrm>
            <a:off x="2232693" y="3267444"/>
            <a:ext cx="1110784" cy="1570835"/>
          </a:xfrm>
          <a:prstGeom prst="rect">
            <a:avLst/>
          </a:prstGeom>
        </p:spPr>
      </p:pic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99B83EF-76D9-4C59-8630-FB7BABDBE322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3343477" y="1250483"/>
            <a:ext cx="2537394" cy="160756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6C509BD-6D59-4376-8BC8-0AE05E0DE22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293656" y="2858047"/>
            <a:ext cx="2587215" cy="197222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32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E9DD630-6FBA-41FD-9124-1F6D20E81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620" y="681694"/>
            <a:ext cx="9105900" cy="45313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754E94F-CEEB-46D7-AFD9-F5BF1EED9AFD}"/>
              </a:ext>
            </a:extLst>
          </p:cNvPr>
          <p:cNvSpPr txBox="1"/>
          <p:nvPr/>
        </p:nvSpPr>
        <p:spPr>
          <a:xfrm>
            <a:off x="2400300" y="4419600"/>
            <a:ext cx="1386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Aerosol Lidar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B61746-5FF3-4CAC-AE40-2969498D30BD}"/>
              </a:ext>
            </a:extLst>
          </p:cNvPr>
          <p:cNvSpPr txBox="1"/>
          <p:nvPr/>
        </p:nvSpPr>
        <p:spPr>
          <a:xfrm>
            <a:off x="2400300" y="2446020"/>
            <a:ext cx="1386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Wind Lidar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2E476F-8A3D-444E-A056-365EC61E9EDC}"/>
              </a:ext>
            </a:extLst>
          </p:cNvPr>
          <p:cNvSpPr txBox="1"/>
          <p:nvPr/>
        </p:nvSpPr>
        <p:spPr>
          <a:xfrm>
            <a:off x="9109710" y="2544543"/>
            <a:ext cx="2548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Unmanned Aerial Vehicle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B02B06-F9AB-4C67-A0B4-4F9B49E5CEE3}"/>
              </a:ext>
            </a:extLst>
          </p:cNvPr>
          <p:cNvSpPr txBox="1"/>
          <p:nvPr/>
        </p:nvSpPr>
        <p:spPr>
          <a:xfrm>
            <a:off x="9446895" y="4529256"/>
            <a:ext cx="1874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 Station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0F0249A-71FB-49F7-B534-50214311F18C}"/>
              </a:ext>
            </a:extLst>
          </p:cNvPr>
          <p:cNvSpPr txBox="1"/>
          <p:nvPr/>
        </p:nvSpPr>
        <p:spPr>
          <a:xfrm>
            <a:off x="6416576" y="254454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909D491-549B-4A54-AE0C-345BB3AC5E14}"/>
              </a:ext>
            </a:extLst>
          </p:cNvPr>
          <p:cNvSpPr txBox="1"/>
          <p:nvPr/>
        </p:nvSpPr>
        <p:spPr>
          <a:xfrm>
            <a:off x="5887926" y="226135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72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E0CDC6F-AE68-4500-AB8F-AC8B7A714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575" y="1063426"/>
            <a:ext cx="8248505" cy="404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17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11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author</dc:creator>
  <cp:lastModifiedBy>author</cp:lastModifiedBy>
  <cp:revision>6</cp:revision>
  <dcterms:created xsi:type="dcterms:W3CDTF">2020-08-11T14:49:10Z</dcterms:created>
  <dcterms:modified xsi:type="dcterms:W3CDTF">2020-08-11T15:38:59Z</dcterms:modified>
</cp:coreProperties>
</file>