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3"/>
  </p:normalViewPr>
  <p:slideViewPr>
    <p:cSldViewPr snapToGrid="0">
      <p:cViewPr varScale="1">
        <p:scale>
          <a:sx n="108" d="100"/>
          <a:sy n="108" d="100"/>
        </p:scale>
        <p:origin x="1890" y="10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2024-10-24T13:08:57Z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