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9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MS Shell Dlg 2</vt:lpstr>
      <vt:lpstr>Wingdings</vt:lpstr>
      <vt:lpstr>Wingdings 3</vt:lpstr>
      <vt:lpstr>Madison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전선희</dc:creator>
  <cp:lastModifiedBy>전선희</cp:lastModifiedBy>
  <cp:revision>1</cp:revision>
  <dcterms:created xsi:type="dcterms:W3CDTF">2024-06-23T09:42:40Z</dcterms:created>
  <dcterms:modified xsi:type="dcterms:W3CDTF">2024-06-23T09:43:09Z</dcterms:modified>
</cp:coreProperties>
</file>