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558" r:id="rId5"/>
    <p:sldId id="787" r:id="rId6"/>
    <p:sldId id="788" r:id="rId7"/>
    <p:sldId id="789" r:id="rId8"/>
    <p:sldId id="791" r:id="rId9"/>
    <p:sldId id="652" r:id="rId10"/>
    <p:sldId id="783" r:id="rId11"/>
    <p:sldId id="784" r:id="rId12"/>
    <p:sldId id="761" r:id="rId13"/>
    <p:sldId id="769" r:id="rId14"/>
    <p:sldId id="762" r:id="rId15"/>
    <p:sldId id="760" r:id="rId16"/>
    <p:sldId id="763" r:id="rId17"/>
    <p:sldId id="767" r:id="rId18"/>
    <p:sldId id="782" r:id="rId19"/>
    <p:sldId id="777" r:id="rId20"/>
    <p:sldId id="785" r:id="rId21"/>
    <p:sldId id="780" r:id="rId22"/>
    <p:sldId id="320" r:id="rId23"/>
    <p:sldId id="319" r:id="rId24"/>
    <p:sldId id="7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C5419C-12F3-43F0-8D83-7F8F1257951D}">
          <p14:sldIdLst>
            <p14:sldId id="256"/>
            <p14:sldId id="258"/>
            <p14:sldId id="259"/>
            <p14:sldId id="558"/>
            <p14:sldId id="787"/>
            <p14:sldId id="788"/>
            <p14:sldId id="789"/>
            <p14:sldId id="791"/>
          </p14:sldIdLst>
        </p14:section>
        <p14:section name="나의 메시지" id="{07168FEA-DCBF-449F-A520-814775E24338}">
          <p14:sldIdLst>
            <p14:sldId id="652"/>
            <p14:sldId id="783"/>
            <p14:sldId id="784"/>
            <p14:sldId id="761"/>
            <p14:sldId id="769"/>
            <p14:sldId id="762"/>
            <p14:sldId id="760"/>
            <p14:sldId id="763"/>
            <p14:sldId id="767"/>
          </p14:sldIdLst>
        </p14:section>
        <p14:section name="메시지 관리" id="{050B83E5-43CB-4EDB-8A72-29AE20E698CB}">
          <p14:sldIdLst>
            <p14:sldId id="782"/>
            <p14:sldId id="777"/>
            <p14:sldId id="785"/>
            <p14:sldId id="780"/>
          </p14:sldIdLst>
        </p14:section>
        <p14:section name="알럿" id="{68BC75A6-35CE-461A-845C-55F479C2BD8D}">
          <p14:sldIdLst>
            <p14:sldId id="320"/>
            <p14:sldId id="319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75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5" pos="7605" userDrawn="1">
          <p15:clr>
            <a:srgbClr val="A4A3A4"/>
          </p15:clr>
        </p15:guide>
        <p15:guide id="6" pos="302" userDrawn="1">
          <p15:clr>
            <a:srgbClr val="A4A3A4"/>
          </p15:clr>
        </p15:guide>
        <p15:guide id="7" pos="2955" userDrawn="1">
          <p15:clr>
            <a:srgbClr val="A4A3A4"/>
          </p15:clr>
        </p15:guide>
        <p15:guide id="8" pos="5609" userDrawn="1">
          <p15:clr>
            <a:srgbClr val="A4A3A4"/>
          </p15:clr>
        </p15:guide>
        <p15:guide id="9" pos="370" userDrawn="1">
          <p15:clr>
            <a:srgbClr val="A4A3A4"/>
          </p15:clr>
        </p15:guide>
        <p15:guide id="10" pos="461" userDrawn="1">
          <p15:clr>
            <a:srgbClr val="A4A3A4"/>
          </p15:clr>
        </p15:guide>
        <p15:guide id="11" pos="5654" userDrawn="1">
          <p15:clr>
            <a:srgbClr val="A4A3A4"/>
          </p15:clr>
        </p15:guide>
        <p15:guide id="12" pos="57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EF0"/>
    <a:srgbClr val="BEC5CC"/>
    <a:srgbClr val="EEF6FF"/>
    <a:srgbClr val="F2F2F2"/>
    <a:srgbClr val="2659A3"/>
    <a:srgbClr val="BFBFBF"/>
    <a:srgbClr val="696969"/>
    <a:srgbClr val="0070C0"/>
    <a:srgbClr val="1E30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0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459"/>
        <p:guide pos="75"/>
        <p:guide pos="5813"/>
        <p:guide pos="7605"/>
        <p:guide pos="302"/>
        <p:guide pos="2955"/>
        <p:guide pos="5609"/>
        <p:guide pos="370"/>
        <p:guide pos="461"/>
        <p:guide pos="5654"/>
        <p:guide pos="57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CB1FD2-9585-47BA-9D91-52EFD64B7225}" type="datetimeFigureOut">
              <a:rPr lang="ko-KR" altLang="en-US" smtClean="0"/>
              <a:pPr/>
              <a:t>2023-12-26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FDD1BB-D395-4669-9544-0DCA73CD35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>
            <a:extLst>
              <a:ext uri="{FF2B5EF4-FFF2-40B4-BE49-F238E27FC236}">
                <a16:creationId xmlns:a16="http://schemas.microsoft.com/office/drawing/2014/main" id="{EEEFD655-27D3-FC99-9EF5-D9FA0BB136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2844" y="2492896"/>
            <a:ext cx="1130017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EC16E56B-A732-FF71-EA13-9845ACAB78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99295" y="1043147"/>
            <a:ext cx="9666112" cy="70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>
            <a:spAutoFit/>
          </a:bodyPr>
          <a:lstStyle/>
          <a:p>
            <a:pPr algn="r" fontAlgn="base" latinLnBrk="0"/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중소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·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중견기업을 위한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B2B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플랫폼</a:t>
            </a:r>
          </a:p>
          <a:p>
            <a:pPr algn="r" fontAlgn="base" latinLnBrk="0"/>
            <a:r>
              <a:rPr lang="ko-KR" altLang="en-US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바이코리아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1,2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차 고도화 사업</a:t>
            </a:r>
            <a:endParaRPr lang="ko-KR" altLang="ko-KR" sz="2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C0F205CE-5F7D-469E-D89E-60DBCE44F1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7261" y="2653293"/>
            <a:ext cx="7685761" cy="48767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A05E9B1-6E98-ECD3-DB6D-B2F6A7B51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7261" y="2005220"/>
            <a:ext cx="7685761" cy="4074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205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헤더 LNB 푸터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4935410"/>
              </p:ext>
            </p:extLst>
          </p:nvPr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98F4A8-5798-5119-C38F-9AEB45C06DF9}"/>
              </a:ext>
            </a:extLst>
          </p:cNvPr>
          <p:cNvSpPr/>
          <p:nvPr userDrawn="1"/>
        </p:nvSpPr>
        <p:spPr>
          <a:xfrm>
            <a:off x="121704" y="734235"/>
            <a:ext cx="9114901" cy="242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44082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D139B-E720-8CD7-FA8A-2B762CD87FA0}"/>
              </a:ext>
            </a:extLst>
          </p:cNvPr>
          <p:cNvSpPr/>
          <p:nvPr userDrawn="1"/>
        </p:nvSpPr>
        <p:spPr>
          <a:xfrm>
            <a:off x="121704" y="976741"/>
            <a:ext cx="241200" cy="53846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44082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LNB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9E7188-669C-9F8A-44C5-C56238212C98}"/>
              </a:ext>
            </a:extLst>
          </p:cNvPr>
          <p:cNvSpPr/>
          <p:nvPr userDrawn="1"/>
        </p:nvSpPr>
        <p:spPr>
          <a:xfrm>
            <a:off x="121704" y="6361396"/>
            <a:ext cx="9114901" cy="2425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844082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039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복수장표-첫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4935410"/>
              </p:ext>
            </p:extLst>
          </p:nvPr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7">
            <a:extLst>
              <a:ext uri="{FF2B5EF4-FFF2-40B4-BE49-F238E27FC236}">
                <a16:creationId xmlns:a16="http://schemas.microsoft.com/office/drawing/2014/main" id="{271178FC-B308-DDD2-C142-EEF925EC82F8}"/>
              </a:ext>
            </a:extLst>
          </p:cNvPr>
          <p:cNvSpPr/>
          <p:nvPr userDrawn="1"/>
        </p:nvSpPr>
        <p:spPr>
          <a:xfrm>
            <a:off x="137197" y="6461395"/>
            <a:ext cx="9099208" cy="216000"/>
          </a:xfrm>
          <a:custGeom>
            <a:avLst/>
            <a:gdLst/>
            <a:ahLst/>
            <a:cxnLst/>
            <a:rect l="l" t="t" r="r" b="b"/>
            <a:pathLst>
              <a:path w="2492847" h="168396">
                <a:moveTo>
                  <a:pt x="320682" y="0"/>
                </a:moveTo>
                <a:lnTo>
                  <a:pt x="324312" y="1648"/>
                </a:lnTo>
                <a:lnTo>
                  <a:pt x="523917" y="1648"/>
                </a:lnTo>
                <a:lnTo>
                  <a:pt x="527547" y="0"/>
                </a:lnTo>
                <a:lnTo>
                  <a:pt x="531177" y="1648"/>
                </a:lnTo>
                <a:lnTo>
                  <a:pt x="729804" y="1648"/>
                </a:lnTo>
                <a:lnTo>
                  <a:pt x="733434" y="0"/>
                </a:lnTo>
                <a:lnTo>
                  <a:pt x="737064" y="1648"/>
                </a:lnTo>
                <a:lnTo>
                  <a:pt x="935691" y="1648"/>
                </a:lnTo>
                <a:lnTo>
                  <a:pt x="939321" y="0"/>
                </a:lnTo>
                <a:lnTo>
                  <a:pt x="942951" y="1648"/>
                </a:lnTo>
                <a:lnTo>
                  <a:pt x="1141578" y="1648"/>
                </a:lnTo>
                <a:lnTo>
                  <a:pt x="1145208" y="0"/>
                </a:lnTo>
                <a:lnTo>
                  <a:pt x="1148839" y="1648"/>
                </a:lnTo>
                <a:lnTo>
                  <a:pt x="1347465" y="1648"/>
                </a:lnTo>
                <a:lnTo>
                  <a:pt x="1351095" y="0"/>
                </a:lnTo>
                <a:lnTo>
                  <a:pt x="1354726" y="1648"/>
                </a:lnTo>
                <a:lnTo>
                  <a:pt x="1553352" y="1648"/>
                </a:lnTo>
                <a:lnTo>
                  <a:pt x="1556982" y="0"/>
                </a:lnTo>
                <a:lnTo>
                  <a:pt x="1560613" y="1648"/>
                </a:lnTo>
                <a:lnTo>
                  <a:pt x="1759239" y="1648"/>
                </a:lnTo>
                <a:lnTo>
                  <a:pt x="1762869" y="0"/>
                </a:lnTo>
                <a:lnTo>
                  <a:pt x="1766500" y="1648"/>
                </a:lnTo>
                <a:lnTo>
                  <a:pt x="1965126" y="1648"/>
                </a:lnTo>
                <a:lnTo>
                  <a:pt x="1968756" y="0"/>
                </a:lnTo>
                <a:lnTo>
                  <a:pt x="1972387" y="1648"/>
                </a:lnTo>
                <a:lnTo>
                  <a:pt x="2171013" y="1648"/>
                </a:lnTo>
                <a:lnTo>
                  <a:pt x="2174643" y="0"/>
                </a:lnTo>
                <a:lnTo>
                  <a:pt x="2178274" y="1648"/>
                </a:lnTo>
                <a:lnTo>
                  <a:pt x="2376900" y="1648"/>
                </a:lnTo>
                <a:lnTo>
                  <a:pt x="2380530" y="0"/>
                </a:lnTo>
                <a:lnTo>
                  <a:pt x="2384161" y="1648"/>
                </a:lnTo>
                <a:lnTo>
                  <a:pt x="2492847" y="1648"/>
                </a:lnTo>
                <a:lnTo>
                  <a:pt x="2492847" y="46952"/>
                </a:lnTo>
                <a:lnTo>
                  <a:pt x="2492847" y="85846"/>
                </a:lnTo>
                <a:lnTo>
                  <a:pt x="2492847" y="168396"/>
                </a:lnTo>
                <a:lnTo>
                  <a:pt x="2483962" y="168396"/>
                </a:lnTo>
                <a:lnTo>
                  <a:pt x="2380530" y="121444"/>
                </a:lnTo>
                <a:lnTo>
                  <a:pt x="2277586" y="168174"/>
                </a:lnTo>
                <a:lnTo>
                  <a:pt x="2174643" y="121444"/>
                </a:lnTo>
                <a:lnTo>
                  <a:pt x="2071699" y="168174"/>
                </a:lnTo>
                <a:lnTo>
                  <a:pt x="1968756" y="121444"/>
                </a:lnTo>
                <a:lnTo>
                  <a:pt x="1865812" y="168174"/>
                </a:lnTo>
                <a:lnTo>
                  <a:pt x="1762869" y="121444"/>
                </a:lnTo>
                <a:lnTo>
                  <a:pt x="1659925" y="168174"/>
                </a:lnTo>
                <a:lnTo>
                  <a:pt x="1556982" y="121444"/>
                </a:lnTo>
                <a:lnTo>
                  <a:pt x="1454038" y="168174"/>
                </a:lnTo>
                <a:lnTo>
                  <a:pt x="1351095" y="121444"/>
                </a:lnTo>
                <a:lnTo>
                  <a:pt x="1248151" y="168174"/>
                </a:lnTo>
                <a:lnTo>
                  <a:pt x="1145208" y="121444"/>
                </a:lnTo>
                <a:lnTo>
                  <a:pt x="1042264" y="168174"/>
                </a:lnTo>
                <a:lnTo>
                  <a:pt x="939321" y="121444"/>
                </a:lnTo>
                <a:lnTo>
                  <a:pt x="836377" y="168174"/>
                </a:lnTo>
                <a:lnTo>
                  <a:pt x="733434" y="121444"/>
                </a:lnTo>
                <a:lnTo>
                  <a:pt x="630490" y="168174"/>
                </a:lnTo>
                <a:lnTo>
                  <a:pt x="527547" y="121444"/>
                </a:lnTo>
                <a:lnTo>
                  <a:pt x="424114" y="168396"/>
                </a:lnTo>
                <a:lnTo>
                  <a:pt x="320682" y="121444"/>
                </a:lnTo>
                <a:lnTo>
                  <a:pt x="217249" y="168396"/>
                </a:lnTo>
                <a:lnTo>
                  <a:pt x="215632" y="168396"/>
                </a:lnTo>
                <a:lnTo>
                  <a:pt x="113817" y="122178"/>
                </a:lnTo>
                <a:lnTo>
                  <a:pt x="12001" y="168396"/>
                </a:lnTo>
                <a:lnTo>
                  <a:pt x="0" y="168396"/>
                </a:lnTo>
                <a:lnTo>
                  <a:pt x="0" y="85846"/>
                </a:lnTo>
                <a:lnTo>
                  <a:pt x="0" y="46952"/>
                </a:lnTo>
                <a:lnTo>
                  <a:pt x="0" y="1648"/>
                </a:lnTo>
                <a:lnTo>
                  <a:pt x="111804" y="1648"/>
                </a:lnTo>
                <a:lnTo>
                  <a:pt x="113817" y="734"/>
                </a:lnTo>
                <a:lnTo>
                  <a:pt x="115831" y="1648"/>
                </a:lnTo>
                <a:lnTo>
                  <a:pt x="317052" y="164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 cap="flat" cmpd="sng" algn="ctr">
            <a:noFill/>
            <a:prstDash val="solid"/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 lang="ko-KR"/>
            </a:pPr>
            <a:r>
              <a:rPr lang="ko-KR" altLang="en-US" sz="8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 이어서 계속됨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B36D21-8170-481D-2217-52BFFFDA5C7B}"/>
              </a:ext>
            </a:extLst>
          </p:cNvPr>
          <p:cNvSpPr/>
          <p:nvPr userDrawn="1"/>
        </p:nvSpPr>
        <p:spPr>
          <a:xfrm>
            <a:off x="121704" y="734235"/>
            <a:ext cx="9114901" cy="242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44082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462104-643E-7AA2-CA8A-9959D47252FA}"/>
              </a:ext>
            </a:extLst>
          </p:cNvPr>
          <p:cNvSpPr/>
          <p:nvPr userDrawn="1"/>
        </p:nvSpPr>
        <p:spPr>
          <a:xfrm>
            <a:off x="121704" y="976741"/>
            <a:ext cx="241200" cy="53846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44082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LNB</a:t>
            </a:r>
          </a:p>
        </p:txBody>
      </p:sp>
    </p:spTree>
    <p:extLst>
      <p:ext uri="{BB962C8B-B14F-4D97-AF65-F5344CB8AC3E}">
        <p14:creationId xmlns:p14="http://schemas.microsoft.com/office/powerpoint/2010/main" val="2360137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복수장표-중간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4935410"/>
              </p:ext>
            </p:extLst>
          </p:nvPr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4E911-C43A-36A4-10A0-3AA5216EC651}"/>
              </a:ext>
            </a:extLst>
          </p:cNvPr>
          <p:cNvSpPr/>
          <p:nvPr userDrawn="1"/>
        </p:nvSpPr>
        <p:spPr>
          <a:xfrm>
            <a:off x="137197" y="6461395"/>
            <a:ext cx="9099208" cy="216000"/>
          </a:xfrm>
          <a:custGeom>
            <a:avLst/>
            <a:gdLst/>
            <a:ahLst/>
            <a:cxnLst/>
            <a:rect l="l" t="t" r="r" b="b"/>
            <a:pathLst>
              <a:path w="2492847" h="168396">
                <a:moveTo>
                  <a:pt x="320682" y="0"/>
                </a:moveTo>
                <a:lnTo>
                  <a:pt x="324312" y="1648"/>
                </a:lnTo>
                <a:lnTo>
                  <a:pt x="523917" y="1648"/>
                </a:lnTo>
                <a:lnTo>
                  <a:pt x="527547" y="0"/>
                </a:lnTo>
                <a:lnTo>
                  <a:pt x="531177" y="1648"/>
                </a:lnTo>
                <a:lnTo>
                  <a:pt x="729804" y="1648"/>
                </a:lnTo>
                <a:lnTo>
                  <a:pt x="733434" y="0"/>
                </a:lnTo>
                <a:lnTo>
                  <a:pt x="737064" y="1648"/>
                </a:lnTo>
                <a:lnTo>
                  <a:pt x="935691" y="1648"/>
                </a:lnTo>
                <a:lnTo>
                  <a:pt x="939321" y="0"/>
                </a:lnTo>
                <a:lnTo>
                  <a:pt x="942951" y="1648"/>
                </a:lnTo>
                <a:lnTo>
                  <a:pt x="1141578" y="1648"/>
                </a:lnTo>
                <a:lnTo>
                  <a:pt x="1145208" y="0"/>
                </a:lnTo>
                <a:lnTo>
                  <a:pt x="1148839" y="1648"/>
                </a:lnTo>
                <a:lnTo>
                  <a:pt x="1347465" y="1648"/>
                </a:lnTo>
                <a:lnTo>
                  <a:pt x="1351095" y="0"/>
                </a:lnTo>
                <a:lnTo>
                  <a:pt x="1354726" y="1648"/>
                </a:lnTo>
                <a:lnTo>
                  <a:pt x="1553352" y="1648"/>
                </a:lnTo>
                <a:lnTo>
                  <a:pt x="1556982" y="0"/>
                </a:lnTo>
                <a:lnTo>
                  <a:pt x="1560613" y="1648"/>
                </a:lnTo>
                <a:lnTo>
                  <a:pt x="1759239" y="1648"/>
                </a:lnTo>
                <a:lnTo>
                  <a:pt x="1762869" y="0"/>
                </a:lnTo>
                <a:lnTo>
                  <a:pt x="1766500" y="1648"/>
                </a:lnTo>
                <a:lnTo>
                  <a:pt x="1965126" y="1648"/>
                </a:lnTo>
                <a:lnTo>
                  <a:pt x="1968756" y="0"/>
                </a:lnTo>
                <a:lnTo>
                  <a:pt x="1972387" y="1648"/>
                </a:lnTo>
                <a:lnTo>
                  <a:pt x="2171013" y="1648"/>
                </a:lnTo>
                <a:lnTo>
                  <a:pt x="2174643" y="0"/>
                </a:lnTo>
                <a:lnTo>
                  <a:pt x="2178274" y="1648"/>
                </a:lnTo>
                <a:lnTo>
                  <a:pt x="2376900" y="1648"/>
                </a:lnTo>
                <a:lnTo>
                  <a:pt x="2380530" y="0"/>
                </a:lnTo>
                <a:lnTo>
                  <a:pt x="2384161" y="1648"/>
                </a:lnTo>
                <a:lnTo>
                  <a:pt x="2492847" y="1648"/>
                </a:lnTo>
                <a:lnTo>
                  <a:pt x="2492847" y="46952"/>
                </a:lnTo>
                <a:lnTo>
                  <a:pt x="2492847" y="85846"/>
                </a:lnTo>
                <a:lnTo>
                  <a:pt x="2492847" y="168396"/>
                </a:lnTo>
                <a:lnTo>
                  <a:pt x="2483962" y="168396"/>
                </a:lnTo>
                <a:lnTo>
                  <a:pt x="2380530" y="121444"/>
                </a:lnTo>
                <a:lnTo>
                  <a:pt x="2277586" y="168174"/>
                </a:lnTo>
                <a:lnTo>
                  <a:pt x="2174643" y="121444"/>
                </a:lnTo>
                <a:lnTo>
                  <a:pt x="2071699" y="168174"/>
                </a:lnTo>
                <a:lnTo>
                  <a:pt x="1968756" y="121444"/>
                </a:lnTo>
                <a:lnTo>
                  <a:pt x="1865812" y="168174"/>
                </a:lnTo>
                <a:lnTo>
                  <a:pt x="1762869" y="121444"/>
                </a:lnTo>
                <a:lnTo>
                  <a:pt x="1659925" y="168174"/>
                </a:lnTo>
                <a:lnTo>
                  <a:pt x="1556982" y="121444"/>
                </a:lnTo>
                <a:lnTo>
                  <a:pt x="1454038" y="168174"/>
                </a:lnTo>
                <a:lnTo>
                  <a:pt x="1351095" y="121444"/>
                </a:lnTo>
                <a:lnTo>
                  <a:pt x="1248151" y="168174"/>
                </a:lnTo>
                <a:lnTo>
                  <a:pt x="1145208" y="121444"/>
                </a:lnTo>
                <a:lnTo>
                  <a:pt x="1042264" y="168174"/>
                </a:lnTo>
                <a:lnTo>
                  <a:pt x="939321" y="121444"/>
                </a:lnTo>
                <a:lnTo>
                  <a:pt x="836377" y="168174"/>
                </a:lnTo>
                <a:lnTo>
                  <a:pt x="733434" y="121444"/>
                </a:lnTo>
                <a:lnTo>
                  <a:pt x="630490" y="168174"/>
                </a:lnTo>
                <a:lnTo>
                  <a:pt x="527547" y="121444"/>
                </a:lnTo>
                <a:lnTo>
                  <a:pt x="424114" y="168396"/>
                </a:lnTo>
                <a:lnTo>
                  <a:pt x="320682" y="121444"/>
                </a:lnTo>
                <a:lnTo>
                  <a:pt x="217249" y="168396"/>
                </a:lnTo>
                <a:lnTo>
                  <a:pt x="215632" y="168396"/>
                </a:lnTo>
                <a:lnTo>
                  <a:pt x="113817" y="122178"/>
                </a:lnTo>
                <a:lnTo>
                  <a:pt x="12001" y="168396"/>
                </a:lnTo>
                <a:lnTo>
                  <a:pt x="0" y="168396"/>
                </a:lnTo>
                <a:lnTo>
                  <a:pt x="0" y="85846"/>
                </a:lnTo>
                <a:lnTo>
                  <a:pt x="0" y="46952"/>
                </a:lnTo>
                <a:lnTo>
                  <a:pt x="0" y="1648"/>
                </a:lnTo>
                <a:lnTo>
                  <a:pt x="111804" y="1648"/>
                </a:lnTo>
                <a:lnTo>
                  <a:pt x="113817" y="734"/>
                </a:lnTo>
                <a:lnTo>
                  <a:pt x="115831" y="1648"/>
                </a:lnTo>
                <a:lnTo>
                  <a:pt x="317052" y="164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 cap="flat" cmpd="sng" algn="ctr">
            <a:noFill/>
            <a:prstDash val="solid"/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 lang="ko-KR"/>
            </a:pPr>
            <a:r>
              <a:rPr lang="ko-KR" altLang="en-US" sz="8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 이어서 계속됨</a:t>
            </a:r>
          </a:p>
        </p:txBody>
      </p:sp>
      <p:sp>
        <p:nvSpPr>
          <p:cNvPr id="12" name="직사각형 7">
            <a:extLst>
              <a:ext uri="{FF2B5EF4-FFF2-40B4-BE49-F238E27FC236}">
                <a16:creationId xmlns:a16="http://schemas.microsoft.com/office/drawing/2014/main" id="{CE4987A3-4A1C-254A-6D20-118E82D49D00}"/>
              </a:ext>
            </a:extLst>
          </p:cNvPr>
          <p:cNvSpPr/>
          <p:nvPr userDrawn="1"/>
        </p:nvSpPr>
        <p:spPr>
          <a:xfrm>
            <a:off x="137197" y="659592"/>
            <a:ext cx="9100800" cy="242505"/>
          </a:xfrm>
          <a:custGeom>
            <a:avLst/>
            <a:gdLst/>
            <a:ahLst/>
            <a:cxnLst/>
            <a:rect l="l" t="t" r="r" b="b"/>
            <a:pathLst>
              <a:path w="2492847" h="168396">
                <a:moveTo>
                  <a:pt x="320682" y="0"/>
                </a:moveTo>
                <a:lnTo>
                  <a:pt x="424114" y="46952"/>
                </a:lnTo>
                <a:lnTo>
                  <a:pt x="527547" y="0"/>
                </a:lnTo>
                <a:lnTo>
                  <a:pt x="630490" y="46730"/>
                </a:lnTo>
                <a:lnTo>
                  <a:pt x="733434" y="0"/>
                </a:lnTo>
                <a:lnTo>
                  <a:pt x="836377" y="46730"/>
                </a:lnTo>
                <a:lnTo>
                  <a:pt x="939321" y="0"/>
                </a:lnTo>
                <a:lnTo>
                  <a:pt x="1042264" y="46730"/>
                </a:lnTo>
                <a:lnTo>
                  <a:pt x="1145208" y="0"/>
                </a:lnTo>
                <a:lnTo>
                  <a:pt x="1248151" y="46730"/>
                </a:lnTo>
                <a:lnTo>
                  <a:pt x="1351095" y="0"/>
                </a:lnTo>
                <a:lnTo>
                  <a:pt x="1454038" y="46730"/>
                </a:lnTo>
                <a:lnTo>
                  <a:pt x="1556982" y="0"/>
                </a:lnTo>
                <a:lnTo>
                  <a:pt x="1659925" y="46730"/>
                </a:lnTo>
                <a:lnTo>
                  <a:pt x="1762869" y="0"/>
                </a:lnTo>
                <a:lnTo>
                  <a:pt x="1865812" y="46730"/>
                </a:lnTo>
                <a:lnTo>
                  <a:pt x="1968756" y="0"/>
                </a:lnTo>
                <a:lnTo>
                  <a:pt x="2071699" y="46730"/>
                </a:lnTo>
                <a:lnTo>
                  <a:pt x="2174643" y="0"/>
                </a:lnTo>
                <a:lnTo>
                  <a:pt x="2277586" y="46730"/>
                </a:lnTo>
                <a:lnTo>
                  <a:pt x="2380530" y="0"/>
                </a:lnTo>
                <a:lnTo>
                  <a:pt x="2483962" y="46952"/>
                </a:lnTo>
                <a:lnTo>
                  <a:pt x="2492847" y="46952"/>
                </a:lnTo>
                <a:lnTo>
                  <a:pt x="2492847" y="84198"/>
                </a:lnTo>
                <a:lnTo>
                  <a:pt x="2492847" y="168396"/>
                </a:lnTo>
                <a:lnTo>
                  <a:pt x="2483962" y="168396"/>
                </a:lnTo>
                <a:lnTo>
                  <a:pt x="424114" y="168396"/>
                </a:lnTo>
                <a:lnTo>
                  <a:pt x="217249" y="168396"/>
                </a:lnTo>
                <a:lnTo>
                  <a:pt x="215632" y="168396"/>
                </a:lnTo>
                <a:lnTo>
                  <a:pt x="12001" y="168396"/>
                </a:lnTo>
                <a:lnTo>
                  <a:pt x="0" y="168396"/>
                </a:lnTo>
                <a:lnTo>
                  <a:pt x="0" y="84198"/>
                </a:lnTo>
                <a:lnTo>
                  <a:pt x="0" y="46952"/>
                </a:lnTo>
                <a:lnTo>
                  <a:pt x="12001" y="46952"/>
                </a:lnTo>
                <a:lnTo>
                  <a:pt x="113817" y="734"/>
                </a:lnTo>
                <a:lnTo>
                  <a:pt x="215632" y="46952"/>
                </a:lnTo>
                <a:lnTo>
                  <a:pt x="217249" y="4695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 cap="flat" cmpd="sng" algn="ctr">
            <a:noFill/>
            <a:prstDash val="solid"/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 lang="ko-KR"/>
            </a:pPr>
            <a:r>
              <a:rPr lang="ko-KR" altLang="en-US" sz="8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이어짐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2B820A-A6B5-0731-7396-331D1A356F55}"/>
              </a:ext>
            </a:extLst>
          </p:cNvPr>
          <p:cNvSpPr/>
          <p:nvPr userDrawn="1"/>
        </p:nvSpPr>
        <p:spPr>
          <a:xfrm>
            <a:off x="121704" y="976741"/>
            <a:ext cx="241200" cy="53846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44082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LNB</a:t>
            </a:r>
          </a:p>
        </p:txBody>
      </p:sp>
    </p:spTree>
    <p:extLst>
      <p:ext uri="{BB962C8B-B14F-4D97-AF65-F5344CB8AC3E}">
        <p14:creationId xmlns:p14="http://schemas.microsoft.com/office/powerpoint/2010/main" val="2499767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복수장표-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4935410"/>
              </p:ext>
            </p:extLst>
          </p:nvPr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7">
            <a:extLst>
              <a:ext uri="{FF2B5EF4-FFF2-40B4-BE49-F238E27FC236}">
                <a16:creationId xmlns:a16="http://schemas.microsoft.com/office/drawing/2014/main" id="{CE4987A3-4A1C-254A-6D20-118E82D49D00}"/>
              </a:ext>
            </a:extLst>
          </p:cNvPr>
          <p:cNvSpPr/>
          <p:nvPr userDrawn="1"/>
        </p:nvSpPr>
        <p:spPr>
          <a:xfrm>
            <a:off x="137197" y="659592"/>
            <a:ext cx="9100800" cy="242505"/>
          </a:xfrm>
          <a:custGeom>
            <a:avLst/>
            <a:gdLst/>
            <a:ahLst/>
            <a:cxnLst/>
            <a:rect l="l" t="t" r="r" b="b"/>
            <a:pathLst>
              <a:path w="2492847" h="168396">
                <a:moveTo>
                  <a:pt x="320682" y="0"/>
                </a:moveTo>
                <a:lnTo>
                  <a:pt x="424114" y="46952"/>
                </a:lnTo>
                <a:lnTo>
                  <a:pt x="527547" y="0"/>
                </a:lnTo>
                <a:lnTo>
                  <a:pt x="630490" y="46730"/>
                </a:lnTo>
                <a:lnTo>
                  <a:pt x="733434" y="0"/>
                </a:lnTo>
                <a:lnTo>
                  <a:pt x="836377" y="46730"/>
                </a:lnTo>
                <a:lnTo>
                  <a:pt x="939321" y="0"/>
                </a:lnTo>
                <a:lnTo>
                  <a:pt x="1042264" y="46730"/>
                </a:lnTo>
                <a:lnTo>
                  <a:pt x="1145208" y="0"/>
                </a:lnTo>
                <a:lnTo>
                  <a:pt x="1248151" y="46730"/>
                </a:lnTo>
                <a:lnTo>
                  <a:pt x="1351095" y="0"/>
                </a:lnTo>
                <a:lnTo>
                  <a:pt x="1454038" y="46730"/>
                </a:lnTo>
                <a:lnTo>
                  <a:pt x="1556982" y="0"/>
                </a:lnTo>
                <a:lnTo>
                  <a:pt x="1659925" y="46730"/>
                </a:lnTo>
                <a:lnTo>
                  <a:pt x="1762869" y="0"/>
                </a:lnTo>
                <a:lnTo>
                  <a:pt x="1865812" y="46730"/>
                </a:lnTo>
                <a:lnTo>
                  <a:pt x="1968756" y="0"/>
                </a:lnTo>
                <a:lnTo>
                  <a:pt x="2071699" y="46730"/>
                </a:lnTo>
                <a:lnTo>
                  <a:pt x="2174643" y="0"/>
                </a:lnTo>
                <a:lnTo>
                  <a:pt x="2277586" y="46730"/>
                </a:lnTo>
                <a:lnTo>
                  <a:pt x="2380530" y="0"/>
                </a:lnTo>
                <a:lnTo>
                  <a:pt x="2483962" y="46952"/>
                </a:lnTo>
                <a:lnTo>
                  <a:pt x="2492847" y="46952"/>
                </a:lnTo>
                <a:lnTo>
                  <a:pt x="2492847" y="84198"/>
                </a:lnTo>
                <a:lnTo>
                  <a:pt x="2492847" y="168396"/>
                </a:lnTo>
                <a:lnTo>
                  <a:pt x="2483962" y="168396"/>
                </a:lnTo>
                <a:lnTo>
                  <a:pt x="424114" y="168396"/>
                </a:lnTo>
                <a:lnTo>
                  <a:pt x="217249" y="168396"/>
                </a:lnTo>
                <a:lnTo>
                  <a:pt x="215632" y="168396"/>
                </a:lnTo>
                <a:lnTo>
                  <a:pt x="12001" y="168396"/>
                </a:lnTo>
                <a:lnTo>
                  <a:pt x="0" y="168396"/>
                </a:lnTo>
                <a:lnTo>
                  <a:pt x="0" y="84198"/>
                </a:lnTo>
                <a:lnTo>
                  <a:pt x="0" y="46952"/>
                </a:lnTo>
                <a:lnTo>
                  <a:pt x="12001" y="46952"/>
                </a:lnTo>
                <a:lnTo>
                  <a:pt x="113817" y="734"/>
                </a:lnTo>
                <a:lnTo>
                  <a:pt x="215632" y="46952"/>
                </a:lnTo>
                <a:lnTo>
                  <a:pt x="217249" y="4695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 cap="flat" cmpd="sng" algn="ctr">
            <a:noFill/>
            <a:prstDash val="solid"/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 lang="ko-KR"/>
            </a:pPr>
            <a:r>
              <a:rPr lang="ko-KR" altLang="en-US" sz="8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이어짐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6598B-F571-F1FD-C5D5-5EDADDBBE94E}"/>
              </a:ext>
            </a:extLst>
          </p:cNvPr>
          <p:cNvSpPr/>
          <p:nvPr userDrawn="1"/>
        </p:nvSpPr>
        <p:spPr>
          <a:xfrm>
            <a:off x="121704" y="976741"/>
            <a:ext cx="241200" cy="53846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44082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LNB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5CF1F0-B3DE-3F37-EBAA-FA849135BE6A}"/>
              </a:ext>
            </a:extLst>
          </p:cNvPr>
          <p:cNvSpPr/>
          <p:nvPr userDrawn="1"/>
        </p:nvSpPr>
        <p:spPr>
          <a:xfrm>
            <a:off x="121704" y="6361396"/>
            <a:ext cx="9114901" cy="2425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844082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932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설계_설명 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7DE98F8-6F85-4D15-AA2D-6B409A286E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948" y="133567"/>
            <a:ext cx="11930105" cy="3275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000" b="1" spc="-41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75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30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O.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6918FC0E-EAA3-4968-824C-CEBA88DE0BE2}"/>
              </a:ext>
            </a:extLst>
          </p:cNvPr>
          <p:cNvSpPr txBox="1">
            <a:spLocks/>
          </p:cNvSpPr>
          <p:nvPr userDrawn="1"/>
        </p:nvSpPr>
        <p:spPr>
          <a:xfrm>
            <a:off x="1190352" y="3206914"/>
            <a:ext cx="9449073" cy="444172"/>
          </a:xfrm>
          <a:prstGeom prst="rect">
            <a:avLst/>
          </a:prstGeom>
        </p:spPr>
        <p:txBody>
          <a:bodyPr wrap="square" lIns="74116" tIns="37058" rIns="74116" bIns="37058" anchor="ctr">
            <a:sp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1200" kern="12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defRPr>
            </a:lvl1pPr>
            <a:lvl2pPr marL="35560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kern="12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defRPr>
            </a:lvl2pPr>
            <a:lvl3pPr marL="541338" indent="-1857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defRPr>
            </a:lvl3pPr>
            <a:lvl4pPr marL="137132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+mn-cs"/>
              </a:defRPr>
            </a:lvl4pPr>
            <a:lvl5pPr marL="1828433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고맙습니다</a:t>
            </a:r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192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9;p3">
            <a:extLst>
              <a:ext uri="{FF2B5EF4-FFF2-40B4-BE49-F238E27FC236}">
                <a16:creationId xmlns:a16="http://schemas.microsoft.com/office/drawing/2014/main" id="{06E63276-501D-4008-AD1D-21904CCABD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948" y="2689461"/>
            <a:ext cx="11930105" cy="70217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463" dirty="0"/>
          </a:p>
        </p:txBody>
      </p:sp>
    </p:spTree>
    <p:extLst>
      <p:ext uri="{BB962C8B-B14F-4D97-AF65-F5344CB8AC3E}">
        <p14:creationId xmlns:p14="http://schemas.microsoft.com/office/powerpoint/2010/main" val="159805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I설계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4935410"/>
              </p:ext>
            </p:extLst>
          </p:nvPr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802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설계_1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4935410"/>
              </p:ext>
            </p:extLst>
          </p:nvPr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5044325"/>
              </p:ext>
            </p:extLst>
          </p:nvPr>
        </p:nvGraphicFramePr>
        <p:xfrm>
          <a:off x="416404" y="743027"/>
          <a:ext cx="8820001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6">
                  <a:extLst>
                    <a:ext uri="{9D8B030D-6E8A-4147-A177-3AD203B41FA5}">
                      <a16:colId xmlns:a16="http://schemas.microsoft.com/office/drawing/2014/main" val="1776082207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037419435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244960860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3419432459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026725266"/>
                    </a:ext>
                  </a:extLst>
                </a:gridCol>
                <a:gridCol w="4921875">
                  <a:extLst>
                    <a:ext uri="{9D8B030D-6E8A-4147-A177-3AD203B41FA5}">
                      <a16:colId xmlns:a16="http://schemas.microsoft.com/office/drawing/2014/main" val="389289382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MDI Tab 1</a:t>
                      </a:r>
                      <a:r>
                        <a:rPr lang="en-US" altLang="ko-KR" sz="700" b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7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A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MDI Tab 2</a:t>
                      </a:r>
                      <a:r>
                        <a:rPr lang="en-US" altLang="ko-KR" sz="700" b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7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MDI Tab 3        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MDI Tab 4        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15728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 userDrawn="1"/>
        </p:nvGrpSpPr>
        <p:grpSpPr>
          <a:xfrm>
            <a:off x="128405" y="734235"/>
            <a:ext cx="288000" cy="5868000"/>
            <a:chOff x="140578" y="736759"/>
            <a:chExt cx="288000" cy="5868000"/>
          </a:xfrm>
        </p:grpSpPr>
        <p:sp>
          <p:nvSpPr>
            <p:cNvPr id="14" name="직사각형 13"/>
            <p:cNvSpPr/>
            <p:nvPr/>
          </p:nvSpPr>
          <p:spPr>
            <a:xfrm>
              <a:off x="140578" y="736759"/>
              <a:ext cx="288000" cy="5868000"/>
            </a:xfrm>
            <a:prstGeom prst="rect">
              <a:avLst/>
            </a:prstGeom>
            <a:solidFill>
              <a:srgbClr val="1E3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30578" y="874109"/>
              <a:ext cx="108000" cy="72000"/>
              <a:chOff x="379104" y="1398490"/>
              <a:chExt cx="108000" cy="72000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79104" y="1398490"/>
                <a:ext cx="108000" cy="0"/>
              </a:xfrm>
              <a:prstGeom prst="line">
                <a:avLst/>
              </a:prstGeom>
              <a:ln w="6350">
                <a:solidFill>
                  <a:srgbClr val="5CA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79104" y="1434490"/>
                <a:ext cx="108000" cy="0"/>
              </a:xfrm>
              <a:prstGeom prst="line">
                <a:avLst/>
              </a:prstGeom>
              <a:ln w="6350">
                <a:solidFill>
                  <a:srgbClr val="5CA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9104" y="1470490"/>
                <a:ext cx="108000" cy="0"/>
              </a:xfrm>
              <a:prstGeom prst="line">
                <a:avLst/>
              </a:prstGeom>
              <a:ln w="6350">
                <a:solidFill>
                  <a:srgbClr val="5CA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/>
            <p:cNvCxnSpPr/>
            <p:nvPr/>
          </p:nvCxnSpPr>
          <p:spPr>
            <a:xfrm>
              <a:off x="206240" y="1301393"/>
              <a:ext cx="156677" cy="0"/>
            </a:xfrm>
            <a:prstGeom prst="line">
              <a:avLst/>
            </a:prstGeom>
            <a:ln>
              <a:solidFill>
                <a:srgbClr val="5CA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포인트가 5개인 별 16"/>
            <p:cNvSpPr/>
            <p:nvPr/>
          </p:nvSpPr>
          <p:spPr>
            <a:xfrm>
              <a:off x="230578" y="1088962"/>
              <a:ext cx="108000" cy="108000"/>
            </a:xfrm>
            <a:prstGeom prst="star5">
              <a:avLst>
                <a:gd name="adj" fmla="val 28071"/>
                <a:gd name="hf" fmla="val 105146"/>
                <a:gd name="vf" fmla="val 110557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30578" y="6112745"/>
              <a:ext cx="108000" cy="376373"/>
              <a:chOff x="230586" y="4371868"/>
              <a:chExt cx="108000" cy="376373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41754" y="4371868"/>
                <a:ext cx="85664" cy="86261"/>
                <a:chOff x="379104" y="5068550"/>
                <a:chExt cx="85664" cy="86261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379104" y="5068550"/>
                  <a:ext cx="36000" cy="360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28768" y="5068550"/>
                  <a:ext cx="36000" cy="360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9104" y="5118811"/>
                  <a:ext cx="36000" cy="360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428768" y="5118811"/>
                  <a:ext cx="36000" cy="360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230586" y="4640241"/>
                <a:ext cx="108000" cy="108000"/>
                <a:chOff x="376723" y="5533899"/>
                <a:chExt cx="108000" cy="108000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376723" y="5533899"/>
                  <a:ext cx="108000" cy="1080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2" name="그룹 21"/>
                <p:cNvGrpSpPr/>
                <p:nvPr/>
              </p:nvGrpSpPr>
              <p:grpSpPr>
                <a:xfrm>
                  <a:off x="428401" y="5555613"/>
                  <a:ext cx="36000" cy="36000"/>
                  <a:chOff x="435173" y="5733256"/>
                  <a:chExt cx="72000" cy="72008"/>
                </a:xfrm>
              </p:grpSpPr>
              <p:cxnSp>
                <p:nvCxnSpPr>
                  <p:cNvPr id="23" name="직선 연결선 22"/>
                  <p:cNvCxnSpPr/>
                  <p:nvPr/>
                </p:nvCxnSpPr>
                <p:spPr>
                  <a:xfrm>
                    <a:off x="435174" y="5733256"/>
                    <a:ext cx="0" cy="72008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4" name="직선 연결선 23"/>
                  <p:cNvCxnSpPr/>
                  <p:nvPr/>
                </p:nvCxnSpPr>
                <p:spPr>
                  <a:xfrm>
                    <a:off x="435173" y="5805264"/>
                    <a:ext cx="7200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graphicFrame>
        <p:nvGraphicFramePr>
          <p:cNvPr id="32" name="표 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67703897"/>
              </p:ext>
            </p:extLst>
          </p:nvPr>
        </p:nvGraphicFramePr>
        <p:xfrm>
          <a:off x="416404" y="743027"/>
          <a:ext cx="8820001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6">
                  <a:extLst>
                    <a:ext uri="{9D8B030D-6E8A-4147-A177-3AD203B41FA5}">
                      <a16:colId xmlns:a16="http://schemas.microsoft.com/office/drawing/2014/main" val="1776082207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037419435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244960860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3419432459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026725266"/>
                    </a:ext>
                  </a:extLst>
                </a:gridCol>
                <a:gridCol w="4921875">
                  <a:extLst>
                    <a:ext uri="{9D8B030D-6E8A-4147-A177-3AD203B41FA5}">
                      <a16:colId xmlns:a16="http://schemas.microsoft.com/office/drawing/2014/main" val="389289382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MDI Tab 1</a:t>
                      </a:r>
                      <a:r>
                        <a:rPr lang="en-US" altLang="ko-KR" sz="700" b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7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A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MDI Tab 2</a:t>
                      </a:r>
                      <a:r>
                        <a:rPr lang="en-US" altLang="ko-KR" sz="700" b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7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MDI Tab 3        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MDI Tab 4        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15728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999727"/>
              </p:ext>
            </p:extLst>
          </p:nvPr>
        </p:nvGraphicFramePr>
        <p:xfrm>
          <a:off x="140578" y="1327109"/>
          <a:ext cx="28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7608220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1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1970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209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06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4318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843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1034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4761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90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367589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 userDrawn="1"/>
        </p:nvGrpSpPr>
        <p:grpSpPr>
          <a:xfrm>
            <a:off x="504161" y="806235"/>
            <a:ext cx="8669950" cy="180000"/>
            <a:chOff x="504161" y="806235"/>
            <a:chExt cx="8669950" cy="18000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61" y="808616"/>
              <a:ext cx="108000" cy="108000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7903636" y="806235"/>
              <a:ext cx="1270475" cy="108000"/>
              <a:chOff x="7028727" y="819322"/>
              <a:chExt cx="1270475" cy="108000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028727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916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3011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06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1202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205169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9948" y="819322"/>
                <a:ext cx="108000" cy="108000"/>
              </a:xfrm>
              <a:prstGeom prst="rect">
                <a:avLst/>
              </a:prstGeom>
            </p:spPr>
          </p:pic>
          <p:cxnSp>
            <p:nvCxnSpPr>
              <p:cNvPr id="45" name="직선 연결선 44"/>
              <p:cNvCxnSpPr/>
              <p:nvPr/>
            </p:nvCxnSpPr>
            <p:spPr>
              <a:xfrm>
                <a:off x="7584259" y="832822"/>
                <a:ext cx="0" cy="81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이등변 삼각형 36"/>
            <p:cNvSpPr/>
            <p:nvPr/>
          </p:nvSpPr>
          <p:spPr>
            <a:xfrm>
              <a:off x="1093433" y="935892"/>
              <a:ext cx="89232" cy="503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750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설계_다음 페이지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/>
        </p:nvGraphicFramePr>
        <p:xfrm>
          <a:off x="416404" y="743027"/>
          <a:ext cx="8820001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6">
                  <a:extLst>
                    <a:ext uri="{9D8B030D-6E8A-4147-A177-3AD203B41FA5}">
                      <a16:colId xmlns:a16="http://schemas.microsoft.com/office/drawing/2014/main" val="1776082207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037419435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244960860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3419432459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026725266"/>
                    </a:ext>
                  </a:extLst>
                </a:gridCol>
                <a:gridCol w="4921875">
                  <a:extLst>
                    <a:ext uri="{9D8B030D-6E8A-4147-A177-3AD203B41FA5}">
                      <a16:colId xmlns:a16="http://schemas.microsoft.com/office/drawing/2014/main" val="389289382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MDI Tab 1</a:t>
                      </a:r>
                      <a:r>
                        <a:rPr lang="en-US" altLang="ko-KR" sz="700" b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7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A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MDI Tab 2</a:t>
                      </a:r>
                      <a:r>
                        <a:rPr lang="en-US" altLang="ko-KR" sz="700" b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7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MDI Tab 3        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MDI Tab 4        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15728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 userDrawn="1"/>
        </p:nvGrpSpPr>
        <p:grpSpPr>
          <a:xfrm>
            <a:off x="128405" y="734235"/>
            <a:ext cx="288000" cy="5868000"/>
            <a:chOff x="128405" y="734235"/>
            <a:chExt cx="288000" cy="5868000"/>
          </a:xfrm>
        </p:grpSpPr>
        <p:sp>
          <p:nvSpPr>
            <p:cNvPr id="14" name="직사각형 13"/>
            <p:cNvSpPr/>
            <p:nvPr/>
          </p:nvSpPr>
          <p:spPr>
            <a:xfrm>
              <a:off x="128405" y="734235"/>
              <a:ext cx="288000" cy="5868000"/>
            </a:xfrm>
            <a:prstGeom prst="rect">
              <a:avLst/>
            </a:prstGeom>
            <a:solidFill>
              <a:srgbClr val="1E3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18405" y="871585"/>
              <a:ext cx="108000" cy="72000"/>
              <a:chOff x="379104" y="1398490"/>
              <a:chExt cx="108000" cy="72000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79104" y="1398490"/>
                <a:ext cx="108000" cy="0"/>
              </a:xfrm>
              <a:prstGeom prst="line">
                <a:avLst/>
              </a:prstGeom>
              <a:ln w="6350">
                <a:solidFill>
                  <a:srgbClr val="5CA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79104" y="1434490"/>
                <a:ext cx="108000" cy="0"/>
              </a:xfrm>
              <a:prstGeom prst="line">
                <a:avLst/>
              </a:prstGeom>
              <a:ln w="6350">
                <a:solidFill>
                  <a:srgbClr val="5CA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9104" y="1470490"/>
                <a:ext cx="108000" cy="0"/>
              </a:xfrm>
              <a:prstGeom prst="line">
                <a:avLst/>
              </a:prstGeom>
              <a:ln w="6350">
                <a:solidFill>
                  <a:srgbClr val="5CA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/>
            <p:cNvCxnSpPr/>
            <p:nvPr/>
          </p:nvCxnSpPr>
          <p:spPr>
            <a:xfrm>
              <a:off x="194067" y="1298869"/>
              <a:ext cx="156677" cy="0"/>
            </a:xfrm>
            <a:prstGeom prst="line">
              <a:avLst/>
            </a:prstGeom>
            <a:ln>
              <a:solidFill>
                <a:srgbClr val="5CA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포인트가 5개인 별 16"/>
            <p:cNvSpPr/>
            <p:nvPr/>
          </p:nvSpPr>
          <p:spPr>
            <a:xfrm>
              <a:off x="218405" y="1086438"/>
              <a:ext cx="108000" cy="108000"/>
            </a:xfrm>
            <a:prstGeom prst="star5">
              <a:avLst>
                <a:gd name="adj" fmla="val 28071"/>
                <a:gd name="hf" fmla="val 105146"/>
                <a:gd name="vf" fmla="val 110557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416404" y="743027"/>
          <a:ext cx="8820001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6">
                  <a:extLst>
                    <a:ext uri="{9D8B030D-6E8A-4147-A177-3AD203B41FA5}">
                      <a16:colId xmlns:a16="http://schemas.microsoft.com/office/drawing/2014/main" val="1776082207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037419435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244960860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3419432459"/>
                    </a:ext>
                  </a:extLst>
                </a:gridCol>
                <a:gridCol w="905625">
                  <a:extLst>
                    <a:ext uri="{9D8B030D-6E8A-4147-A177-3AD203B41FA5}">
                      <a16:colId xmlns:a16="http://schemas.microsoft.com/office/drawing/2014/main" val="2026725266"/>
                    </a:ext>
                  </a:extLst>
                </a:gridCol>
                <a:gridCol w="4921875">
                  <a:extLst>
                    <a:ext uri="{9D8B030D-6E8A-4147-A177-3AD203B41FA5}">
                      <a16:colId xmlns:a16="http://schemas.microsoft.com/office/drawing/2014/main" val="389289382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MDI Tab 1</a:t>
                      </a:r>
                      <a:r>
                        <a:rPr lang="en-US" altLang="ko-KR" sz="700" b="0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7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A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MDI Tab 2</a:t>
                      </a:r>
                      <a:r>
                        <a:rPr lang="en-US" altLang="ko-KR" sz="700" b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lang="en-US" altLang="ko-KR" sz="7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7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MDI Tab 3        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MDI Tab 4        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15728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 userDrawn="1"/>
        </p:nvGraphicFramePr>
        <p:xfrm>
          <a:off x="140578" y="1327109"/>
          <a:ext cx="28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7608220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1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1970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209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06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4318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843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1034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4761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90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367589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 userDrawn="1"/>
        </p:nvGrpSpPr>
        <p:grpSpPr>
          <a:xfrm>
            <a:off x="504161" y="806235"/>
            <a:ext cx="8669950" cy="180000"/>
            <a:chOff x="504161" y="806235"/>
            <a:chExt cx="8669950" cy="18000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61" y="808616"/>
              <a:ext cx="108000" cy="108000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7903636" y="806235"/>
              <a:ext cx="1270475" cy="108000"/>
              <a:chOff x="7028727" y="819322"/>
              <a:chExt cx="1270475" cy="108000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028727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916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3011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06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1202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205169" y="819322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9948" y="819322"/>
                <a:ext cx="108000" cy="108000"/>
              </a:xfrm>
              <a:prstGeom prst="rect">
                <a:avLst/>
              </a:prstGeom>
            </p:spPr>
          </p:pic>
          <p:cxnSp>
            <p:nvCxnSpPr>
              <p:cNvPr id="45" name="직선 연결선 44"/>
              <p:cNvCxnSpPr/>
              <p:nvPr/>
            </p:nvCxnSpPr>
            <p:spPr>
              <a:xfrm>
                <a:off x="7584259" y="832822"/>
                <a:ext cx="0" cy="81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이등변 삼각형 36"/>
            <p:cNvSpPr/>
            <p:nvPr/>
          </p:nvSpPr>
          <p:spPr>
            <a:xfrm>
              <a:off x="1093433" y="935892"/>
              <a:ext cx="89232" cy="503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 userDrawn="1"/>
        </p:nvGrpSpPr>
        <p:grpSpPr>
          <a:xfrm>
            <a:off x="9334449" y="6498000"/>
            <a:ext cx="2736000" cy="360000"/>
            <a:chOff x="9334449" y="6418462"/>
            <a:chExt cx="2736000" cy="360000"/>
          </a:xfrm>
        </p:grpSpPr>
        <p:sp>
          <p:nvSpPr>
            <p:cNvPr id="50" name="순서도: 다른 페이지 연결선 49">
              <a:extLst>
                <a:ext uri="{FF2B5EF4-FFF2-40B4-BE49-F238E27FC236}">
                  <a16:creationId xmlns:a16="http://schemas.microsoft.com/office/drawing/2014/main" id="{4443CDFD-3CF3-FA66-CF88-6C4C149A9E81}"/>
                </a:ext>
              </a:extLst>
            </p:cNvPr>
            <p:cNvSpPr/>
            <p:nvPr userDrawn="1"/>
          </p:nvSpPr>
          <p:spPr bwMode="auto">
            <a:xfrm>
              <a:off x="9334449" y="6418462"/>
              <a:ext cx="2736000" cy="360000"/>
            </a:xfrm>
            <a:prstGeom prst="flowChartOffpageConnector">
              <a:avLst/>
            </a:prstGeom>
            <a:solidFill>
              <a:srgbClr val="00B050">
                <a:alpha val="50196"/>
              </a:srgbClr>
            </a:solidFill>
            <a:ln w="31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216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kern="0" cap="none" spc="-20" normalizeH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9957855" y="6517959"/>
              <a:ext cx="1489190" cy="16100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다음페이지로 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Descriptions </a:t>
              </a: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</a:p>
          </p:txBody>
        </p:sp>
      </p:grpSp>
      <p:sp>
        <p:nvSpPr>
          <p:cNvPr id="55" name="직사각형 7">
            <a:extLst>
              <a:ext uri="{FF2B5EF4-FFF2-40B4-BE49-F238E27FC236}">
                <a16:creationId xmlns:a16="http://schemas.microsoft.com/office/drawing/2014/main" id="{C1FE4F38-C709-747C-E22E-12AEEDD08359}"/>
              </a:ext>
            </a:extLst>
          </p:cNvPr>
          <p:cNvSpPr/>
          <p:nvPr userDrawn="1"/>
        </p:nvSpPr>
        <p:spPr>
          <a:xfrm>
            <a:off x="128405" y="6461222"/>
            <a:ext cx="9118800" cy="216000"/>
          </a:xfrm>
          <a:custGeom>
            <a:avLst/>
            <a:gdLst/>
            <a:ahLst/>
            <a:cxnLst/>
            <a:rect l="l" t="t" r="r" b="b"/>
            <a:pathLst>
              <a:path w="2492847" h="168396">
                <a:moveTo>
                  <a:pt x="320682" y="0"/>
                </a:moveTo>
                <a:lnTo>
                  <a:pt x="324312" y="1648"/>
                </a:lnTo>
                <a:lnTo>
                  <a:pt x="523917" y="1648"/>
                </a:lnTo>
                <a:lnTo>
                  <a:pt x="527547" y="0"/>
                </a:lnTo>
                <a:lnTo>
                  <a:pt x="531177" y="1648"/>
                </a:lnTo>
                <a:lnTo>
                  <a:pt x="729804" y="1648"/>
                </a:lnTo>
                <a:lnTo>
                  <a:pt x="733434" y="0"/>
                </a:lnTo>
                <a:lnTo>
                  <a:pt x="737064" y="1648"/>
                </a:lnTo>
                <a:lnTo>
                  <a:pt x="935691" y="1648"/>
                </a:lnTo>
                <a:lnTo>
                  <a:pt x="939321" y="0"/>
                </a:lnTo>
                <a:lnTo>
                  <a:pt x="942951" y="1648"/>
                </a:lnTo>
                <a:lnTo>
                  <a:pt x="1141578" y="1648"/>
                </a:lnTo>
                <a:lnTo>
                  <a:pt x="1145208" y="0"/>
                </a:lnTo>
                <a:lnTo>
                  <a:pt x="1148839" y="1648"/>
                </a:lnTo>
                <a:lnTo>
                  <a:pt x="1347465" y="1648"/>
                </a:lnTo>
                <a:lnTo>
                  <a:pt x="1351095" y="0"/>
                </a:lnTo>
                <a:lnTo>
                  <a:pt x="1354726" y="1648"/>
                </a:lnTo>
                <a:lnTo>
                  <a:pt x="1553352" y="1648"/>
                </a:lnTo>
                <a:lnTo>
                  <a:pt x="1556982" y="0"/>
                </a:lnTo>
                <a:lnTo>
                  <a:pt x="1560613" y="1648"/>
                </a:lnTo>
                <a:lnTo>
                  <a:pt x="1759239" y="1648"/>
                </a:lnTo>
                <a:lnTo>
                  <a:pt x="1762869" y="0"/>
                </a:lnTo>
                <a:lnTo>
                  <a:pt x="1766500" y="1648"/>
                </a:lnTo>
                <a:lnTo>
                  <a:pt x="1965126" y="1648"/>
                </a:lnTo>
                <a:lnTo>
                  <a:pt x="1968756" y="0"/>
                </a:lnTo>
                <a:lnTo>
                  <a:pt x="1972387" y="1648"/>
                </a:lnTo>
                <a:lnTo>
                  <a:pt x="2171013" y="1648"/>
                </a:lnTo>
                <a:lnTo>
                  <a:pt x="2174643" y="0"/>
                </a:lnTo>
                <a:lnTo>
                  <a:pt x="2178274" y="1648"/>
                </a:lnTo>
                <a:lnTo>
                  <a:pt x="2376900" y="1648"/>
                </a:lnTo>
                <a:lnTo>
                  <a:pt x="2380530" y="0"/>
                </a:lnTo>
                <a:lnTo>
                  <a:pt x="2384161" y="1648"/>
                </a:lnTo>
                <a:lnTo>
                  <a:pt x="2492847" y="1648"/>
                </a:lnTo>
                <a:lnTo>
                  <a:pt x="2492847" y="46952"/>
                </a:lnTo>
                <a:lnTo>
                  <a:pt x="2492847" y="85846"/>
                </a:lnTo>
                <a:lnTo>
                  <a:pt x="2492847" y="168396"/>
                </a:lnTo>
                <a:lnTo>
                  <a:pt x="2483962" y="168396"/>
                </a:lnTo>
                <a:lnTo>
                  <a:pt x="2380530" y="121444"/>
                </a:lnTo>
                <a:lnTo>
                  <a:pt x="2277586" y="168174"/>
                </a:lnTo>
                <a:lnTo>
                  <a:pt x="2174643" y="121444"/>
                </a:lnTo>
                <a:lnTo>
                  <a:pt x="2071699" y="168174"/>
                </a:lnTo>
                <a:lnTo>
                  <a:pt x="1968756" y="121444"/>
                </a:lnTo>
                <a:lnTo>
                  <a:pt x="1865812" y="168174"/>
                </a:lnTo>
                <a:lnTo>
                  <a:pt x="1762869" y="121444"/>
                </a:lnTo>
                <a:lnTo>
                  <a:pt x="1659925" y="168174"/>
                </a:lnTo>
                <a:lnTo>
                  <a:pt x="1556982" y="121444"/>
                </a:lnTo>
                <a:lnTo>
                  <a:pt x="1454038" y="168174"/>
                </a:lnTo>
                <a:lnTo>
                  <a:pt x="1351095" y="121444"/>
                </a:lnTo>
                <a:lnTo>
                  <a:pt x="1248151" y="168174"/>
                </a:lnTo>
                <a:lnTo>
                  <a:pt x="1145208" y="121444"/>
                </a:lnTo>
                <a:lnTo>
                  <a:pt x="1042264" y="168174"/>
                </a:lnTo>
                <a:lnTo>
                  <a:pt x="939321" y="121444"/>
                </a:lnTo>
                <a:lnTo>
                  <a:pt x="836377" y="168174"/>
                </a:lnTo>
                <a:lnTo>
                  <a:pt x="733434" y="121444"/>
                </a:lnTo>
                <a:lnTo>
                  <a:pt x="630490" y="168174"/>
                </a:lnTo>
                <a:lnTo>
                  <a:pt x="527547" y="121444"/>
                </a:lnTo>
                <a:lnTo>
                  <a:pt x="424114" y="168396"/>
                </a:lnTo>
                <a:lnTo>
                  <a:pt x="320682" y="121444"/>
                </a:lnTo>
                <a:lnTo>
                  <a:pt x="217249" y="168396"/>
                </a:lnTo>
                <a:lnTo>
                  <a:pt x="215632" y="168396"/>
                </a:lnTo>
                <a:lnTo>
                  <a:pt x="113817" y="122178"/>
                </a:lnTo>
                <a:lnTo>
                  <a:pt x="12001" y="168396"/>
                </a:lnTo>
                <a:lnTo>
                  <a:pt x="0" y="168396"/>
                </a:lnTo>
                <a:lnTo>
                  <a:pt x="0" y="85846"/>
                </a:lnTo>
                <a:lnTo>
                  <a:pt x="0" y="46952"/>
                </a:lnTo>
                <a:lnTo>
                  <a:pt x="0" y="1648"/>
                </a:lnTo>
                <a:lnTo>
                  <a:pt x="111804" y="1648"/>
                </a:lnTo>
                <a:lnTo>
                  <a:pt x="113817" y="734"/>
                </a:lnTo>
                <a:lnTo>
                  <a:pt x="115831" y="1648"/>
                </a:lnTo>
                <a:lnTo>
                  <a:pt x="317052" y="164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 cap="flat" cmpd="sng" algn="ctr">
            <a:noFill/>
            <a:prstDash val="solid"/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 lang="ko-KR"/>
            </a:pPr>
            <a:r>
              <a:rPr lang="ko-KR" altLang="en-US" sz="8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 이어서 계속됨</a:t>
            </a:r>
          </a:p>
        </p:txBody>
      </p:sp>
    </p:spTree>
    <p:extLst>
      <p:ext uri="{BB962C8B-B14F-4D97-AF65-F5344CB8AC3E}">
        <p14:creationId xmlns:p14="http://schemas.microsoft.com/office/powerpoint/2010/main" val="3793199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설계_계속되는 중간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7" name="그룹 56"/>
          <p:cNvGrpSpPr/>
          <p:nvPr userDrawn="1"/>
        </p:nvGrpSpPr>
        <p:grpSpPr>
          <a:xfrm>
            <a:off x="9334449" y="6498000"/>
            <a:ext cx="2736000" cy="360000"/>
            <a:chOff x="9334449" y="6418462"/>
            <a:chExt cx="2736000" cy="360000"/>
          </a:xfrm>
        </p:grpSpPr>
        <p:sp>
          <p:nvSpPr>
            <p:cNvPr id="50" name="순서도: 다른 페이지 연결선 49">
              <a:extLst>
                <a:ext uri="{FF2B5EF4-FFF2-40B4-BE49-F238E27FC236}">
                  <a16:creationId xmlns:a16="http://schemas.microsoft.com/office/drawing/2014/main" id="{4443CDFD-3CF3-FA66-CF88-6C4C149A9E81}"/>
                </a:ext>
              </a:extLst>
            </p:cNvPr>
            <p:cNvSpPr/>
            <p:nvPr userDrawn="1"/>
          </p:nvSpPr>
          <p:spPr bwMode="auto">
            <a:xfrm>
              <a:off x="9334449" y="6418462"/>
              <a:ext cx="2736000" cy="360000"/>
            </a:xfrm>
            <a:prstGeom prst="flowChartOffpageConnector">
              <a:avLst/>
            </a:prstGeom>
            <a:solidFill>
              <a:srgbClr val="00B050">
                <a:alpha val="50196"/>
              </a:srgbClr>
            </a:solidFill>
            <a:ln w="31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216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kern="0" cap="none" spc="-20" normalizeH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9957855" y="6517959"/>
              <a:ext cx="1489190" cy="16100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다음페이지로 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Descriptions </a:t>
              </a: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758E02-84ED-1B85-95EF-A0D1AA2C828A}"/>
              </a:ext>
            </a:extLst>
          </p:cNvPr>
          <p:cNvGrpSpPr/>
          <p:nvPr userDrawn="1"/>
        </p:nvGrpSpPr>
        <p:grpSpPr>
          <a:xfrm>
            <a:off x="128405" y="734235"/>
            <a:ext cx="288000" cy="5868000"/>
            <a:chOff x="128405" y="734235"/>
            <a:chExt cx="288000" cy="586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F699D9A-A7F6-A544-F704-B24891E1731A}"/>
                </a:ext>
              </a:extLst>
            </p:cNvPr>
            <p:cNvSpPr/>
            <p:nvPr/>
          </p:nvSpPr>
          <p:spPr>
            <a:xfrm>
              <a:off x="128405" y="734235"/>
              <a:ext cx="288000" cy="5868000"/>
            </a:xfrm>
            <a:prstGeom prst="rect">
              <a:avLst/>
            </a:prstGeom>
            <a:solidFill>
              <a:srgbClr val="1E3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7C310B1-7F1B-13B2-66CE-20F9684A4693}"/>
                </a:ext>
              </a:extLst>
            </p:cNvPr>
            <p:cNvGrpSpPr/>
            <p:nvPr/>
          </p:nvGrpSpPr>
          <p:grpSpPr>
            <a:xfrm>
              <a:off x="218405" y="871585"/>
              <a:ext cx="108000" cy="72000"/>
              <a:chOff x="379104" y="1398490"/>
              <a:chExt cx="108000" cy="72000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09FD01A-7A3D-94A2-0F29-F075D0C3C9B7}"/>
                  </a:ext>
                </a:extLst>
              </p:cNvPr>
              <p:cNvCxnSpPr/>
              <p:nvPr/>
            </p:nvCxnSpPr>
            <p:spPr>
              <a:xfrm>
                <a:off x="379104" y="1398490"/>
                <a:ext cx="108000" cy="0"/>
              </a:xfrm>
              <a:prstGeom prst="line">
                <a:avLst/>
              </a:prstGeom>
              <a:ln w="6350">
                <a:solidFill>
                  <a:srgbClr val="5CA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47BAB09-C8CB-C268-4BD7-DC0D8153480B}"/>
                  </a:ext>
                </a:extLst>
              </p:cNvPr>
              <p:cNvCxnSpPr/>
              <p:nvPr/>
            </p:nvCxnSpPr>
            <p:spPr>
              <a:xfrm>
                <a:off x="379104" y="1434490"/>
                <a:ext cx="108000" cy="0"/>
              </a:xfrm>
              <a:prstGeom prst="line">
                <a:avLst/>
              </a:prstGeom>
              <a:ln w="6350">
                <a:solidFill>
                  <a:srgbClr val="5CA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B8C54F8-C74F-4D91-EC19-F378169B0D7B}"/>
                  </a:ext>
                </a:extLst>
              </p:cNvPr>
              <p:cNvCxnSpPr/>
              <p:nvPr/>
            </p:nvCxnSpPr>
            <p:spPr>
              <a:xfrm>
                <a:off x="379104" y="1470490"/>
                <a:ext cx="108000" cy="0"/>
              </a:xfrm>
              <a:prstGeom prst="line">
                <a:avLst/>
              </a:prstGeom>
              <a:ln w="6350">
                <a:solidFill>
                  <a:srgbClr val="5CA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190BA20-3F25-431D-3F71-835D2D2205A2}"/>
                </a:ext>
              </a:extLst>
            </p:cNvPr>
            <p:cNvCxnSpPr/>
            <p:nvPr/>
          </p:nvCxnSpPr>
          <p:spPr>
            <a:xfrm>
              <a:off x="194067" y="1298869"/>
              <a:ext cx="156677" cy="0"/>
            </a:xfrm>
            <a:prstGeom prst="line">
              <a:avLst/>
            </a:prstGeom>
            <a:ln>
              <a:solidFill>
                <a:srgbClr val="5CA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포인트가 5개인 별 16">
              <a:extLst>
                <a:ext uri="{FF2B5EF4-FFF2-40B4-BE49-F238E27FC236}">
                  <a16:creationId xmlns:a16="http://schemas.microsoft.com/office/drawing/2014/main" id="{FDF14217-80A2-7008-347C-3A4C56F3C929}"/>
                </a:ext>
              </a:extLst>
            </p:cNvPr>
            <p:cNvSpPr/>
            <p:nvPr/>
          </p:nvSpPr>
          <p:spPr>
            <a:xfrm>
              <a:off x="218405" y="1086438"/>
              <a:ext cx="108000" cy="108000"/>
            </a:xfrm>
            <a:prstGeom prst="star5">
              <a:avLst>
                <a:gd name="adj" fmla="val 28071"/>
                <a:gd name="hf" fmla="val 105146"/>
                <a:gd name="vf" fmla="val 110557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856D6D4-6BAD-6FE4-CC83-8A01B114F49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40578" y="1327109"/>
          <a:ext cx="28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7608220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1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1970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209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06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4318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843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1034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4761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90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1depth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367589"/>
                  </a:ext>
                </a:extLst>
              </a:tr>
            </a:tbl>
          </a:graphicData>
        </a:graphic>
      </p:graphicFrame>
      <p:sp>
        <p:nvSpPr>
          <p:cNvPr id="55" name="직사각형 7">
            <a:extLst>
              <a:ext uri="{FF2B5EF4-FFF2-40B4-BE49-F238E27FC236}">
                <a16:creationId xmlns:a16="http://schemas.microsoft.com/office/drawing/2014/main" id="{C1FE4F38-C709-747C-E22E-12AEEDD08359}"/>
              </a:ext>
            </a:extLst>
          </p:cNvPr>
          <p:cNvSpPr/>
          <p:nvPr userDrawn="1"/>
        </p:nvSpPr>
        <p:spPr>
          <a:xfrm>
            <a:off x="128405" y="6461222"/>
            <a:ext cx="9118800" cy="216000"/>
          </a:xfrm>
          <a:custGeom>
            <a:avLst/>
            <a:gdLst/>
            <a:ahLst/>
            <a:cxnLst/>
            <a:rect l="l" t="t" r="r" b="b"/>
            <a:pathLst>
              <a:path w="2492847" h="168396">
                <a:moveTo>
                  <a:pt x="320682" y="0"/>
                </a:moveTo>
                <a:lnTo>
                  <a:pt x="324312" y="1648"/>
                </a:lnTo>
                <a:lnTo>
                  <a:pt x="523917" y="1648"/>
                </a:lnTo>
                <a:lnTo>
                  <a:pt x="527547" y="0"/>
                </a:lnTo>
                <a:lnTo>
                  <a:pt x="531177" y="1648"/>
                </a:lnTo>
                <a:lnTo>
                  <a:pt x="729804" y="1648"/>
                </a:lnTo>
                <a:lnTo>
                  <a:pt x="733434" y="0"/>
                </a:lnTo>
                <a:lnTo>
                  <a:pt x="737064" y="1648"/>
                </a:lnTo>
                <a:lnTo>
                  <a:pt x="935691" y="1648"/>
                </a:lnTo>
                <a:lnTo>
                  <a:pt x="939321" y="0"/>
                </a:lnTo>
                <a:lnTo>
                  <a:pt x="942951" y="1648"/>
                </a:lnTo>
                <a:lnTo>
                  <a:pt x="1141578" y="1648"/>
                </a:lnTo>
                <a:lnTo>
                  <a:pt x="1145208" y="0"/>
                </a:lnTo>
                <a:lnTo>
                  <a:pt x="1148839" y="1648"/>
                </a:lnTo>
                <a:lnTo>
                  <a:pt x="1347465" y="1648"/>
                </a:lnTo>
                <a:lnTo>
                  <a:pt x="1351095" y="0"/>
                </a:lnTo>
                <a:lnTo>
                  <a:pt x="1354726" y="1648"/>
                </a:lnTo>
                <a:lnTo>
                  <a:pt x="1553352" y="1648"/>
                </a:lnTo>
                <a:lnTo>
                  <a:pt x="1556982" y="0"/>
                </a:lnTo>
                <a:lnTo>
                  <a:pt x="1560613" y="1648"/>
                </a:lnTo>
                <a:lnTo>
                  <a:pt x="1759239" y="1648"/>
                </a:lnTo>
                <a:lnTo>
                  <a:pt x="1762869" y="0"/>
                </a:lnTo>
                <a:lnTo>
                  <a:pt x="1766500" y="1648"/>
                </a:lnTo>
                <a:lnTo>
                  <a:pt x="1965126" y="1648"/>
                </a:lnTo>
                <a:lnTo>
                  <a:pt x="1968756" y="0"/>
                </a:lnTo>
                <a:lnTo>
                  <a:pt x="1972387" y="1648"/>
                </a:lnTo>
                <a:lnTo>
                  <a:pt x="2171013" y="1648"/>
                </a:lnTo>
                <a:lnTo>
                  <a:pt x="2174643" y="0"/>
                </a:lnTo>
                <a:lnTo>
                  <a:pt x="2178274" y="1648"/>
                </a:lnTo>
                <a:lnTo>
                  <a:pt x="2376900" y="1648"/>
                </a:lnTo>
                <a:lnTo>
                  <a:pt x="2380530" y="0"/>
                </a:lnTo>
                <a:lnTo>
                  <a:pt x="2384161" y="1648"/>
                </a:lnTo>
                <a:lnTo>
                  <a:pt x="2492847" y="1648"/>
                </a:lnTo>
                <a:lnTo>
                  <a:pt x="2492847" y="46952"/>
                </a:lnTo>
                <a:lnTo>
                  <a:pt x="2492847" y="85846"/>
                </a:lnTo>
                <a:lnTo>
                  <a:pt x="2492847" y="168396"/>
                </a:lnTo>
                <a:lnTo>
                  <a:pt x="2483962" y="168396"/>
                </a:lnTo>
                <a:lnTo>
                  <a:pt x="2380530" y="121444"/>
                </a:lnTo>
                <a:lnTo>
                  <a:pt x="2277586" y="168174"/>
                </a:lnTo>
                <a:lnTo>
                  <a:pt x="2174643" y="121444"/>
                </a:lnTo>
                <a:lnTo>
                  <a:pt x="2071699" y="168174"/>
                </a:lnTo>
                <a:lnTo>
                  <a:pt x="1968756" y="121444"/>
                </a:lnTo>
                <a:lnTo>
                  <a:pt x="1865812" y="168174"/>
                </a:lnTo>
                <a:lnTo>
                  <a:pt x="1762869" y="121444"/>
                </a:lnTo>
                <a:lnTo>
                  <a:pt x="1659925" y="168174"/>
                </a:lnTo>
                <a:lnTo>
                  <a:pt x="1556982" y="121444"/>
                </a:lnTo>
                <a:lnTo>
                  <a:pt x="1454038" y="168174"/>
                </a:lnTo>
                <a:lnTo>
                  <a:pt x="1351095" y="121444"/>
                </a:lnTo>
                <a:lnTo>
                  <a:pt x="1248151" y="168174"/>
                </a:lnTo>
                <a:lnTo>
                  <a:pt x="1145208" y="121444"/>
                </a:lnTo>
                <a:lnTo>
                  <a:pt x="1042264" y="168174"/>
                </a:lnTo>
                <a:lnTo>
                  <a:pt x="939321" y="121444"/>
                </a:lnTo>
                <a:lnTo>
                  <a:pt x="836377" y="168174"/>
                </a:lnTo>
                <a:lnTo>
                  <a:pt x="733434" y="121444"/>
                </a:lnTo>
                <a:lnTo>
                  <a:pt x="630490" y="168174"/>
                </a:lnTo>
                <a:lnTo>
                  <a:pt x="527547" y="121444"/>
                </a:lnTo>
                <a:lnTo>
                  <a:pt x="424114" y="168396"/>
                </a:lnTo>
                <a:lnTo>
                  <a:pt x="320682" y="121444"/>
                </a:lnTo>
                <a:lnTo>
                  <a:pt x="217249" y="168396"/>
                </a:lnTo>
                <a:lnTo>
                  <a:pt x="215632" y="168396"/>
                </a:lnTo>
                <a:lnTo>
                  <a:pt x="113817" y="122178"/>
                </a:lnTo>
                <a:lnTo>
                  <a:pt x="12001" y="168396"/>
                </a:lnTo>
                <a:lnTo>
                  <a:pt x="0" y="168396"/>
                </a:lnTo>
                <a:lnTo>
                  <a:pt x="0" y="85846"/>
                </a:lnTo>
                <a:lnTo>
                  <a:pt x="0" y="46952"/>
                </a:lnTo>
                <a:lnTo>
                  <a:pt x="0" y="1648"/>
                </a:lnTo>
                <a:lnTo>
                  <a:pt x="111804" y="1648"/>
                </a:lnTo>
                <a:lnTo>
                  <a:pt x="113817" y="734"/>
                </a:lnTo>
                <a:lnTo>
                  <a:pt x="115831" y="1648"/>
                </a:lnTo>
                <a:lnTo>
                  <a:pt x="317052" y="164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 cap="flat" cmpd="sng" algn="ctr">
            <a:noFill/>
            <a:prstDash val="solid"/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 lang="ko-KR"/>
            </a:pPr>
            <a:r>
              <a:rPr lang="ko-KR" altLang="en-US" sz="8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장에 이어서 계속됨</a:t>
            </a:r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5FD0DC59-FBF6-F15D-688D-141D2D78E52D}"/>
              </a:ext>
            </a:extLst>
          </p:cNvPr>
          <p:cNvSpPr/>
          <p:nvPr userDrawn="1"/>
        </p:nvSpPr>
        <p:spPr>
          <a:xfrm>
            <a:off x="128232" y="668468"/>
            <a:ext cx="9118800" cy="216000"/>
          </a:xfrm>
          <a:custGeom>
            <a:avLst/>
            <a:gdLst/>
            <a:ahLst/>
            <a:cxnLst/>
            <a:rect l="l" t="t" r="r" b="b"/>
            <a:pathLst>
              <a:path w="2492847" h="168396">
                <a:moveTo>
                  <a:pt x="320682" y="0"/>
                </a:moveTo>
                <a:lnTo>
                  <a:pt x="424114" y="46952"/>
                </a:lnTo>
                <a:lnTo>
                  <a:pt x="527547" y="0"/>
                </a:lnTo>
                <a:lnTo>
                  <a:pt x="630490" y="46730"/>
                </a:lnTo>
                <a:lnTo>
                  <a:pt x="733434" y="0"/>
                </a:lnTo>
                <a:lnTo>
                  <a:pt x="836377" y="46730"/>
                </a:lnTo>
                <a:lnTo>
                  <a:pt x="939321" y="0"/>
                </a:lnTo>
                <a:lnTo>
                  <a:pt x="1042264" y="46730"/>
                </a:lnTo>
                <a:lnTo>
                  <a:pt x="1145208" y="0"/>
                </a:lnTo>
                <a:lnTo>
                  <a:pt x="1248151" y="46730"/>
                </a:lnTo>
                <a:lnTo>
                  <a:pt x="1351095" y="0"/>
                </a:lnTo>
                <a:lnTo>
                  <a:pt x="1454038" y="46730"/>
                </a:lnTo>
                <a:lnTo>
                  <a:pt x="1556982" y="0"/>
                </a:lnTo>
                <a:lnTo>
                  <a:pt x="1659925" y="46730"/>
                </a:lnTo>
                <a:lnTo>
                  <a:pt x="1762869" y="0"/>
                </a:lnTo>
                <a:lnTo>
                  <a:pt x="1865812" y="46730"/>
                </a:lnTo>
                <a:lnTo>
                  <a:pt x="1968756" y="0"/>
                </a:lnTo>
                <a:lnTo>
                  <a:pt x="2071699" y="46730"/>
                </a:lnTo>
                <a:lnTo>
                  <a:pt x="2174643" y="0"/>
                </a:lnTo>
                <a:lnTo>
                  <a:pt x="2277586" y="46730"/>
                </a:lnTo>
                <a:lnTo>
                  <a:pt x="2380530" y="0"/>
                </a:lnTo>
                <a:lnTo>
                  <a:pt x="2483962" y="46952"/>
                </a:lnTo>
                <a:lnTo>
                  <a:pt x="2492847" y="46952"/>
                </a:lnTo>
                <a:lnTo>
                  <a:pt x="2492847" y="84198"/>
                </a:lnTo>
                <a:lnTo>
                  <a:pt x="2492847" y="168396"/>
                </a:lnTo>
                <a:lnTo>
                  <a:pt x="2483962" y="168396"/>
                </a:lnTo>
                <a:lnTo>
                  <a:pt x="424114" y="168396"/>
                </a:lnTo>
                <a:lnTo>
                  <a:pt x="217249" y="168396"/>
                </a:lnTo>
                <a:lnTo>
                  <a:pt x="215632" y="168396"/>
                </a:lnTo>
                <a:lnTo>
                  <a:pt x="12001" y="168396"/>
                </a:lnTo>
                <a:lnTo>
                  <a:pt x="0" y="168396"/>
                </a:lnTo>
                <a:lnTo>
                  <a:pt x="0" y="84198"/>
                </a:lnTo>
                <a:lnTo>
                  <a:pt x="0" y="46952"/>
                </a:lnTo>
                <a:lnTo>
                  <a:pt x="12001" y="46952"/>
                </a:lnTo>
                <a:lnTo>
                  <a:pt x="113817" y="734"/>
                </a:lnTo>
                <a:lnTo>
                  <a:pt x="215632" y="46952"/>
                </a:lnTo>
                <a:lnTo>
                  <a:pt x="217249" y="4695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 cap="flat" cmpd="sng" algn="ctr">
            <a:noFill/>
            <a:prstDash val="solid"/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 lang="ko-KR"/>
            </a:pPr>
            <a:r>
              <a:rPr lang="ko-KR" altLang="en-US" sz="8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101328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설계_이전 페이지 이어서(마지막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28405" y="734235"/>
            <a:ext cx="288000" cy="5868000"/>
            <a:chOff x="128405" y="734235"/>
            <a:chExt cx="288000" cy="5868000"/>
          </a:xfrm>
        </p:grpSpPr>
        <p:sp>
          <p:nvSpPr>
            <p:cNvPr id="14" name="직사각형 13"/>
            <p:cNvSpPr/>
            <p:nvPr/>
          </p:nvSpPr>
          <p:spPr>
            <a:xfrm>
              <a:off x="128405" y="734235"/>
              <a:ext cx="288000" cy="5868000"/>
            </a:xfrm>
            <a:prstGeom prst="rect">
              <a:avLst/>
            </a:prstGeom>
            <a:solidFill>
              <a:srgbClr val="1E3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18405" y="6110221"/>
              <a:ext cx="108000" cy="376373"/>
              <a:chOff x="230586" y="4371868"/>
              <a:chExt cx="108000" cy="376373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41754" y="4371868"/>
                <a:ext cx="85664" cy="86261"/>
                <a:chOff x="379104" y="5068550"/>
                <a:chExt cx="85664" cy="86261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379104" y="5068550"/>
                  <a:ext cx="36000" cy="360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28768" y="5068550"/>
                  <a:ext cx="36000" cy="360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9104" y="5118811"/>
                  <a:ext cx="36000" cy="360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428768" y="5118811"/>
                  <a:ext cx="36000" cy="360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230586" y="4640241"/>
                <a:ext cx="108000" cy="108000"/>
                <a:chOff x="376723" y="5533899"/>
                <a:chExt cx="108000" cy="108000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376723" y="5533899"/>
                  <a:ext cx="108000" cy="1080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2" name="그룹 21"/>
                <p:cNvGrpSpPr/>
                <p:nvPr/>
              </p:nvGrpSpPr>
              <p:grpSpPr>
                <a:xfrm>
                  <a:off x="428401" y="5555613"/>
                  <a:ext cx="36000" cy="36000"/>
                  <a:chOff x="435173" y="5733256"/>
                  <a:chExt cx="72000" cy="72008"/>
                </a:xfrm>
              </p:grpSpPr>
              <p:cxnSp>
                <p:nvCxnSpPr>
                  <p:cNvPr id="23" name="직선 연결선 22"/>
                  <p:cNvCxnSpPr/>
                  <p:nvPr/>
                </p:nvCxnSpPr>
                <p:spPr>
                  <a:xfrm>
                    <a:off x="435174" y="5733256"/>
                    <a:ext cx="0" cy="72008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4" name="직선 연결선 23"/>
                  <p:cNvCxnSpPr/>
                  <p:nvPr/>
                </p:nvCxnSpPr>
                <p:spPr>
                  <a:xfrm>
                    <a:off x="435173" y="5805264"/>
                    <a:ext cx="7200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sp>
        <p:nvSpPr>
          <p:cNvPr id="46" name="직사각형 7">
            <a:extLst>
              <a:ext uri="{FF2B5EF4-FFF2-40B4-BE49-F238E27FC236}">
                <a16:creationId xmlns:a16="http://schemas.microsoft.com/office/drawing/2014/main" id="{86D36CF0-FB14-E437-8E39-F8CEF5786A62}"/>
              </a:ext>
            </a:extLst>
          </p:cNvPr>
          <p:cNvSpPr/>
          <p:nvPr userDrawn="1"/>
        </p:nvSpPr>
        <p:spPr>
          <a:xfrm>
            <a:off x="128232" y="668468"/>
            <a:ext cx="9118800" cy="216000"/>
          </a:xfrm>
          <a:custGeom>
            <a:avLst/>
            <a:gdLst/>
            <a:ahLst/>
            <a:cxnLst/>
            <a:rect l="l" t="t" r="r" b="b"/>
            <a:pathLst>
              <a:path w="2492847" h="168396">
                <a:moveTo>
                  <a:pt x="320682" y="0"/>
                </a:moveTo>
                <a:lnTo>
                  <a:pt x="424114" y="46952"/>
                </a:lnTo>
                <a:lnTo>
                  <a:pt x="527547" y="0"/>
                </a:lnTo>
                <a:lnTo>
                  <a:pt x="630490" y="46730"/>
                </a:lnTo>
                <a:lnTo>
                  <a:pt x="733434" y="0"/>
                </a:lnTo>
                <a:lnTo>
                  <a:pt x="836377" y="46730"/>
                </a:lnTo>
                <a:lnTo>
                  <a:pt x="939321" y="0"/>
                </a:lnTo>
                <a:lnTo>
                  <a:pt x="1042264" y="46730"/>
                </a:lnTo>
                <a:lnTo>
                  <a:pt x="1145208" y="0"/>
                </a:lnTo>
                <a:lnTo>
                  <a:pt x="1248151" y="46730"/>
                </a:lnTo>
                <a:lnTo>
                  <a:pt x="1351095" y="0"/>
                </a:lnTo>
                <a:lnTo>
                  <a:pt x="1454038" y="46730"/>
                </a:lnTo>
                <a:lnTo>
                  <a:pt x="1556982" y="0"/>
                </a:lnTo>
                <a:lnTo>
                  <a:pt x="1659925" y="46730"/>
                </a:lnTo>
                <a:lnTo>
                  <a:pt x="1762869" y="0"/>
                </a:lnTo>
                <a:lnTo>
                  <a:pt x="1865812" y="46730"/>
                </a:lnTo>
                <a:lnTo>
                  <a:pt x="1968756" y="0"/>
                </a:lnTo>
                <a:lnTo>
                  <a:pt x="2071699" y="46730"/>
                </a:lnTo>
                <a:lnTo>
                  <a:pt x="2174643" y="0"/>
                </a:lnTo>
                <a:lnTo>
                  <a:pt x="2277586" y="46730"/>
                </a:lnTo>
                <a:lnTo>
                  <a:pt x="2380530" y="0"/>
                </a:lnTo>
                <a:lnTo>
                  <a:pt x="2483962" y="46952"/>
                </a:lnTo>
                <a:lnTo>
                  <a:pt x="2492847" y="46952"/>
                </a:lnTo>
                <a:lnTo>
                  <a:pt x="2492847" y="84198"/>
                </a:lnTo>
                <a:lnTo>
                  <a:pt x="2492847" y="168396"/>
                </a:lnTo>
                <a:lnTo>
                  <a:pt x="2483962" y="168396"/>
                </a:lnTo>
                <a:lnTo>
                  <a:pt x="424114" y="168396"/>
                </a:lnTo>
                <a:lnTo>
                  <a:pt x="217249" y="168396"/>
                </a:lnTo>
                <a:lnTo>
                  <a:pt x="215632" y="168396"/>
                </a:lnTo>
                <a:lnTo>
                  <a:pt x="12001" y="168396"/>
                </a:lnTo>
                <a:lnTo>
                  <a:pt x="0" y="168396"/>
                </a:lnTo>
                <a:lnTo>
                  <a:pt x="0" y="84198"/>
                </a:lnTo>
                <a:lnTo>
                  <a:pt x="0" y="46952"/>
                </a:lnTo>
                <a:lnTo>
                  <a:pt x="12001" y="46952"/>
                </a:lnTo>
                <a:lnTo>
                  <a:pt x="113817" y="734"/>
                </a:lnTo>
                <a:lnTo>
                  <a:pt x="215632" y="46952"/>
                </a:lnTo>
                <a:lnTo>
                  <a:pt x="217249" y="4695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 cap="flat" cmpd="sng" algn="ctr">
            <a:noFill/>
            <a:prstDash val="solid"/>
            <a:rou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 lang="ko-KR"/>
            </a:pPr>
            <a:r>
              <a:rPr lang="ko-KR" altLang="en-US" sz="8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이전 장에서 이어짐</a:t>
            </a:r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9334449" y="6498000"/>
            <a:ext cx="2736000" cy="360000"/>
            <a:chOff x="9334449" y="6498000"/>
            <a:chExt cx="2736000" cy="360000"/>
          </a:xfrm>
        </p:grpSpPr>
        <p:sp>
          <p:nvSpPr>
            <p:cNvPr id="51" name="순서도: 다른 페이지 연결선 50">
              <a:extLst>
                <a:ext uri="{FF2B5EF4-FFF2-40B4-BE49-F238E27FC236}">
                  <a16:creationId xmlns:a16="http://schemas.microsoft.com/office/drawing/2014/main" id="{4443CDFD-3CF3-FA66-CF88-6C4C149A9E81}"/>
                </a:ext>
              </a:extLst>
            </p:cNvPr>
            <p:cNvSpPr/>
            <p:nvPr/>
          </p:nvSpPr>
          <p:spPr bwMode="auto">
            <a:xfrm rot="10800000">
              <a:off x="9334449" y="6498000"/>
              <a:ext cx="2736000" cy="360000"/>
            </a:xfrm>
            <a:prstGeom prst="flowChartOffpageConnector">
              <a:avLst/>
            </a:prstGeom>
            <a:solidFill>
              <a:srgbClr val="00B050">
                <a:alpha val="50196"/>
              </a:srgbClr>
            </a:solidFill>
            <a:ln w="31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216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kern="0" cap="none" spc="-20" normalizeH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863278" y="6597561"/>
              <a:ext cx="1678345" cy="1608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 페이지에서 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Descriptions </a:t>
              </a: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615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외곽선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7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9560814"/>
              </p:ext>
            </p:extLst>
          </p:nvPr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0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3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95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외곽선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>
            <a:extLst>
              <a:ext uri="{FF2B5EF4-FFF2-40B4-BE49-F238E27FC236}">
                <a16:creationId xmlns:a16="http://schemas.microsoft.com/office/drawing/2014/main" id="{E142E2D0-C5F0-4D2C-8DE0-2A5E949A8B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4935410"/>
              </p:ext>
            </p:extLst>
          </p:nvPr>
        </p:nvGraphicFramePr>
        <p:xfrm>
          <a:off x="128405" y="83890"/>
          <a:ext cx="11942044" cy="504656"/>
        </p:xfrm>
        <a:graphic>
          <a:graphicData uri="http://schemas.openxmlformats.org/drawingml/2006/table">
            <a:tbl>
              <a:tblPr/>
              <a:tblGrid>
                <a:gridCol w="110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6306313"/>
                    </a:ext>
                  </a:extLst>
                </a:gridCol>
                <a:gridCol w="1207736">
                  <a:extLst>
                    <a:ext uri="{9D8B030D-6E8A-4147-A177-3AD203B41FA5}">
                      <a16:colId xmlns:a16="http://schemas.microsoft.com/office/drawing/2014/main" val="2967577384"/>
                    </a:ext>
                  </a:extLst>
                </a:gridCol>
              </a:tblGrid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고도화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13977"/>
                  </a:ext>
                </a:extLst>
              </a:tr>
              <a:tr h="252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295" marR="74295" marT="45839" marB="45839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CFF525-6C51-2CDE-A959-E58FBED7C836}"/>
              </a:ext>
            </a:extLst>
          </p:cNvPr>
          <p:cNvSpPr txBox="1"/>
          <p:nvPr userDrawn="1"/>
        </p:nvSpPr>
        <p:spPr>
          <a:xfrm>
            <a:off x="5922715" y="6611779"/>
            <a:ext cx="34657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1409A199-C76C-470C-B95D-8B5DBD0FE5BD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algn="ctr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4B08F-F60C-129A-894B-FBA6A72D02EE}"/>
              </a:ext>
            </a:extLst>
          </p:cNvPr>
          <p:cNvSpPr/>
          <p:nvPr userDrawn="1"/>
        </p:nvSpPr>
        <p:spPr>
          <a:xfrm>
            <a:off x="128405" y="734235"/>
            <a:ext cx="9108000" cy="586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A4D499A-994D-4716-AD3E-CCD49FF7C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7998" y="82987"/>
            <a:ext cx="3555942" cy="2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화면명을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963D0BD-6674-466D-B011-504F4D41C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5816" y="82987"/>
            <a:ext cx="2462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8659E796-F110-C94B-F72F-CB130F100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6802" y="82987"/>
            <a:ext cx="1193277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작성자를 입력하세요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B30DB36-2C46-4E2C-9A18-5D40E2641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540" y="343501"/>
            <a:ext cx="5378400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화면경로를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4252759-55EA-423D-A7E2-4458A2414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817" y="343502"/>
            <a:ext cx="4494261" cy="2437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443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72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2" r:id="rId4"/>
    <p:sldLayoutId id="2147483673" r:id="rId5"/>
    <p:sldLayoutId id="2147483675" r:id="rId6"/>
    <p:sldLayoutId id="2147483674" r:id="rId7"/>
    <p:sldLayoutId id="2147483667" r:id="rId8"/>
    <p:sldLayoutId id="2147483669" r:id="rId9"/>
    <p:sldLayoutId id="2147483668" r:id="rId10"/>
    <p:sldLayoutId id="2147483663" r:id="rId11"/>
    <p:sldLayoutId id="2147483670" r:id="rId12"/>
    <p:sldLayoutId id="2147483671" r:id="rId13"/>
    <p:sldLayoutId id="2147483664" r:id="rId14"/>
    <p:sldLayoutId id="2147483665" r:id="rId15"/>
    <p:sldLayoutId id="2147483666" r:id="rId16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30619728">
            <a:extLst>
              <a:ext uri="{FF2B5EF4-FFF2-40B4-BE49-F238E27FC236}">
                <a16:creationId xmlns:a16="http://schemas.microsoft.com/office/drawing/2014/main" id="{706D0AE7-2DC3-1D0D-6A4F-287592DC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193" y="274122"/>
            <a:ext cx="1382187" cy="53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696179-2DF0-C733-BE25-7CB3C7A9C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30656"/>
              </p:ext>
            </p:extLst>
          </p:nvPr>
        </p:nvGraphicFramePr>
        <p:xfrm>
          <a:off x="8826745" y="4973135"/>
          <a:ext cx="3029206" cy="1027557"/>
        </p:xfrm>
        <a:graphic>
          <a:graphicData uri="http://schemas.openxmlformats.org/drawingml/2006/table">
            <a:tbl>
              <a:tblPr/>
              <a:tblGrid>
                <a:gridCol w="151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사용자인터페이스설계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2E0AE3-3D5A-5FB6-5AD5-8DD3721987CB}"/>
              </a:ext>
            </a:extLst>
          </p:cNvPr>
          <p:cNvSpPr txBox="1"/>
          <p:nvPr/>
        </p:nvSpPr>
        <p:spPr>
          <a:xfrm>
            <a:off x="4852352" y="3181146"/>
            <a:ext cx="712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사용자인터페이스설계서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C9B0A-FFC5-77A9-3D7F-8B3282E62378}"/>
              </a:ext>
            </a:extLst>
          </p:cNvPr>
          <p:cNvSpPr txBox="1"/>
          <p:nvPr/>
        </p:nvSpPr>
        <p:spPr>
          <a:xfrm>
            <a:off x="10637822" y="376000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 latinLnBrk="0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BK-DE22-01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62E7E-3BE4-9A9B-8F6E-D185FC26E832}"/>
              </a:ext>
            </a:extLst>
          </p:cNvPr>
          <p:cNvSpPr txBox="1"/>
          <p:nvPr/>
        </p:nvSpPr>
        <p:spPr>
          <a:xfrm>
            <a:off x="10430560" y="4067780"/>
            <a:ext cx="1425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개정번호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v0.2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1A312-EC38-BC12-385F-69B3C903803B}"/>
              </a:ext>
            </a:extLst>
          </p:cNvPr>
          <p:cNvSpPr txBox="1"/>
          <p:nvPr/>
        </p:nvSpPr>
        <p:spPr>
          <a:xfrm>
            <a:off x="9855082" y="4427820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작성일자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2023.12.26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CBA89D-DB6C-05EF-8F33-826CB35DCB27}"/>
              </a:ext>
            </a:extLst>
          </p:cNvPr>
          <p:cNvSpPr/>
          <p:nvPr/>
        </p:nvSpPr>
        <p:spPr>
          <a:xfrm>
            <a:off x="7015503" y="1649085"/>
            <a:ext cx="4953000" cy="303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marR="63500" indent="0" algn="r" fontAlgn="base" latinLnBrk="0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*각 단계별 점검완료 이전에 해당 단계의 산출물에 대한 결재를 완료 하여야 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8F5DC-8324-C860-2A68-2CC0DE158FDF}"/>
              </a:ext>
            </a:extLst>
          </p:cNvPr>
          <p:cNvSpPr txBox="1"/>
          <p:nvPr/>
        </p:nvSpPr>
        <p:spPr>
          <a:xfrm>
            <a:off x="5149528" y="2112611"/>
            <a:ext cx="683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0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중견기업을 위한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B2B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</a:p>
          <a:p>
            <a:pPr algn="r" fontAlgn="base" latinLnBrk="0"/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바이코리아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고도화 사업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039C02-B2D1-DF43-4EC1-B218BB06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16219"/>
              </p:ext>
            </p:extLst>
          </p:nvPr>
        </p:nvGraphicFramePr>
        <p:xfrm>
          <a:off x="6311198" y="544222"/>
          <a:ext cx="5535609" cy="1111208"/>
        </p:xfrm>
        <a:graphic>
          <a:graphicData uri="http://schemas.openxmlformats.org/drawingml/2006/table">
            <a:tbl>
              <a:tblPr/>
              <a:tblGrid>
                <a:gridCol w="28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89753558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785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b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b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정보화사업</a:t>
                      </a:r>
                      <a:endParaRPr lang="en-US" altLang="ko-KR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지원담당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사업관리담당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사업관리팀장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이효찬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신동영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이문수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박재환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조두호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9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7D2B71-5E37-4910-727F-4E04F4E88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나의 메시지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DB2B-9290-4E8B-65A6-19F36CC1DF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B0A3D-0C34-A9F8-254A-32B9F71704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2A4A9-C1EB-B196-FE9D-DAE7A9474F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나의 메시지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6DC90A5-85C0-2D29-A448-B97005883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083603-ADC7-6858-9B9A-D7591F04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85470"/>
              </p:ext>
            </p:extLst>
          </p:nvPr>
        </p:nvGraphicFramePr>
        <p:xfrm>
          <a:off x="9334449" y="734235"/>
          <a:ext cx="2736000" cy="5599242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목록 영역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ID(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회사명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또는 바이어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ID(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회사명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),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안 읽은 메시지 개수 구성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*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회사명 없을 경우 노출 안함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최신 메시지 순으로 정렬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오른쪽 메시지 상세에 메시지 노출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71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1-1. [Check Box]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안 읽음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안 읽은 메시지만 조회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1-2. [Input Box]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검색어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ID,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회사명 검색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1-3.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안 읽은 메시지 개수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100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개 이상인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99+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로 표시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1-4. [Button]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 조회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셀러 조회 팝업 출력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1-5. [Button]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바이어 조회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바이어 조회 팝업 출력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1-6. [Button]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삭제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메시지 목록 오른쪽으로 밀리고 체크박스 노출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(8p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참고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4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상세 영역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3608"/>
                  </a:ext>
                </a:extLst>
              </a:tr>
              <a:tr h="18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2-1. [Text]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대상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2-2. [Button]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담당자 변경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바이어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,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셀러가 모두 있는 메시지 방에 무역관 관리자인 경우 담당자 변경 버튼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*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무역관 직원인 경우 버튼 노출 없음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담당자 변경 팝업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2-3. [Button]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나가기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컨펌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메시지 출력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</a:t>
                      </a:r>
                      <a:r>
                        <a:rPr lang="en-US" altLang="ko-KR" sz="800" b="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(C01)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b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내역이 모두 삭제 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메시지방에서 나가시겠습니까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?”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]/[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취소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 </a:t>
                      </a:r>
                      <a:b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 →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삭제되었습니다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.”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]. </a:t>
                      </a:r>
                      <a:r>
                        <a:rPr lang="en-US" altLang="ko-KR" sz="800" b="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(A02)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삭제 처리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본인 메시지방만 삭제 처리 되고 상대방 메시지방은 그대로 유지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EE52754-ECDB-09DC-53DD-EC198C785345}"/>
              </a:ext>
            </a:extLst>
          </p:cNvPr>
          <p:cNvGraphicFramePr>
            <a:graphicFrameLocks noGrp="1"/>
          </p:cNvGraphicFramePr>
          <p:nvPr/>
        </p:nvGraphicFramePr>
        <p:xfrm>
          <a:off x="616209" y="1777195"/>
          <a:ext cx="2304000" cy="437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5850205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700" b="0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7725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92668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719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899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376926"/>
                  </a:ext>
                </a:extLst>
              </a:tr>
              <a:tr h="1353115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594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206236"/>
                  </a:ext>
                </a:extLst>
              </a:tr>
            </a:tbl>
          </a:graphicData>
        </a:graphic>
      </p:graphicFrame>
      <p:sp>
        <p:nvSpPr>
          <p:cNvPr id="25" name="양쪽 모서리가 둥근 사각형 63">
            <a:extLst>
              <a:ext uri="{FF2B5EF4-FFF2-40B4-BE49-F238E27FC236}">
                <a16:creationId xmlns:a16="http://schemas.microsoft.com/office/drawing/2014/main" id="{D7C6E204-C8D7-4512-773B-15A3CB6A54EF}"/>
              </a:ext>
            </a:extLst>
          </p:cNvPr>
          <p:cNvSpPr/>
          <p:nvPr/>
        </p:nvSpPr>
        <p:spPr>
          <a:xfrm>
            <a:off x="1715114" y="1853015"/>
            <a:ext cx="1152000" cy="20853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35994" tIns="45712" rIns="35994" bIns="45712"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ID/</a:t>
            </a: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검색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12AD1B5-4FD0-AD34-2EA9-607B7994260C}"/>
              </a:ext>
            </a:extLst>
          </p:cNvPr>
          <p:cNvGraphicFramePr>
            <a:graphicFrameLocks noGrp="1"/>
          </p:cNvGraphicFramePr>
          <p:nvPr/>
        </p:nvGraphicFramePr>
        <p:xfrm>
          <a:off x="3067998" y="1774586"/>
          <a:ext cx="5990028" cy="439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028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20000"/>
                        </a:spcBef>
                        <a:buClr>
                          <a:prstClr val="black"/>
                        </a:buClr>
                      </a:pP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 (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회사명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,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 (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회사명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347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7392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1512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263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25160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6070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3781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10187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6145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75431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30201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5098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28999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8004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265045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7272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982768"/>
                  </a:ext>
                </a:extLst>
              </a:tr>
            </a:tbl>
          </a:graphicData>
        </a:graphic>
      </p:graphicFrame>
      <p:sp>
        <p:nvSpPr>
          <p:cNvPr id="50" name="모서리가 둥근 직사각형 37">
            <a:extLst>
              <a:ext uri="{FF2B5EF4-FFF2-40B4-BE49-F238E27FC236}">
                <a16:creationId xmlns:a16="http://schemas.microsoft.com/office/drawing/2014/main" id="{E9B6BC0C-88C7-6092-0CE0-451828C549DB}"/>
              </a:ext>
            </a:extLst>
          </p:cNvPr>
          <p:cNvSpPr/>
          <p:nvPr/>
        </p:nvSpPr>
        <p:spPr>
          <a:xfrm>
            <a:off x="3149182" y="5878021"/>
            <a:ext cx="4860000" cy="216000"/>
          </a:xfrm>
          <a:prstGeom prst="roundRect">
            <a:avLst>
              <a:gd name="adj" fmla="val 6724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메시지를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Malgun Gothic"/>
            </a:endParaRPr>
          </a:p>
        </p:txBody>
      </p:sp>
      <p:sp>
        <p:nvSpPr>
          <p:cNvPr id="52" name="모서리가 둥근 직사각형 19">
            <a:extLst>
              <a:ext uri="{FF2B5EF4-FFF2-40B4-BE49-F238E27FC236}">
                <a16:creationId xmlns:a16="http://schemas.microsoft.com/office/drawing/2014/main" id="{8E7EC831-EB4C-7569-D714-068762DB15D8}"/>
              </a:ext>
            </a:extLst>
          </p:cNvPr>
          <p:cNvSpPr/>
          <p:nvPr/>
        </p:nvSpPr>
        <p:spPr bwMode="auto">
          <a:xfrm>
            <a:off x="8065013" y="5878021"/>
            <a:ext cx="922945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AA5948E-2539-26FF-F366-5E8DAF65D80C}"/>
              </a:ext>
            </a:extLst>
          </p:cNvPr>
          <p:cNvCxnSpPr/>
          <p:nvPr/>
        </p:nvCxnSpPr>
        <p:spPr>
          <a:xfrm>
            <a:off x="3067998" y="5790975"/>
            <a:ext cx="599040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4223B5-12AA-B535-C894-A01CAB63BF39}"/>
              </a:ext>
            </a:extLst>
          </p:cNvPr>
          <p:cNvSpPr txBox="1"/>
          <p:nvPr/>
        </p:nvSpPr>
        <p:spPr>
          <a:xfrm>
            <a:off x="8220866" y="2323322"/>
            <a:ext cx="733140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무역관 담당자명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5306811A-AC21-C184-4E77-937593171649}"/>
              </a:ext>
            </a:extLst>
          </p:cNvPr>
          <p:cNvSpPr/>
          <p:nvPr/>
        </p:nvSpPr>
        <p:spPr>
          <a:xfrm>
            <a:off x="4705820" y="2529422"/>
            <a:ext cx="4248000" cy="216000"/>
          </a:xfrm>
          <a:prstGeom prst="roundRect">
            <a:avLst>
              <a:gd name="adj" fmla="val 6724"/>
            </a:avLst>
          </a:prstGeom>
          <a:solidFill>
            <a:srgbClr val="ECEEF0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FAD966-D786-2A64-D285-08E5ADB13DAA}"/>
              </a:ext>
            </a:extLst>
          </p:cNvPr>
          <p:cNvSpPr txBox="1"/>
          <p:nvPr/>
        </p:nvSpPr>
        <p:spPr>
          <a:xfrm>
            <a:off x="3148810" y="2873307"/>
            <a:ext cx="372465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69" name="모서리가 둥근 직사각형 16">
            <a:extLst>
              <a:ext uri="{FF2B5EF4-FFF2-40B4-BE49-F238E27FC236}">
                <a16:creationId xmlns:a16="http://schemas.microsoft.com/office/drawing/2014/main" id="{4C289AA6-12EC-C77D-D26D-5D488AABD624}"/>
              </a:ext>
            </a:extLst>
          </p:cNvPr>
          <p:cNvSpPr/>
          <p:nvPr/>
        </p:nvSpPr>
        <p:spPr>
          <a:xfrm>
            <a:off x="3149182" y="3079407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724AF2-71E2-481E-80AC-EE785E085E7E}"/>
              </a:ext>
            </a:extLst>
          </p:cNvPr>
          <p:cNvSpPr txBox="1"/>
          <p:nvPr/>
        </p:nvSpPr>
        <p:spPr>
          <a:xfrm>
            <a:off x="3148810" y="4234410"/>
            <a:ext cx="372465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75" name="모서리가 둥근 직사각형 16">
            <a:extLst>
              <a:ext uri="{FF2B5EF4-FFF2-40B4-BE49-F238E27FC236}">
                <a16:creationId xmlns:a16="http://schemas.microsoft.com/office/drawing/2014/main" id="{59E6A928-10EC-35B7-E3EA-00E71B3636EF}"/>
              </a:ext>
            </a:extLst>
          </p:cNvPr>
          <p:cNvSpPr/>
          <p:nvPr/>
        </p:nvSpPr>
        <p:spPr>
          <a:xfrm>
            <a:off x="3149182" y="4440510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B331A78-9763-E0D8-119B-D46C7831DF29}"/>
              </a:ext>
            </a:extLst>
          </p:cNvPr>
          <p:cNvCxnSpPr/>
          <p:nvPr/>
        </p:nvCxnSpPr>
        <p:spPr>
          <a:xfrm>
            <a:off x="3148810" y="3794224"/>
            <a:ext cx="579600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6F088C-25AD-F79E-A19C-4A8C941B91AE}"/>
              </a:ext>
            </a:extLst>
          </p:cNvPr>
          <p:cNvSpPr txBox="1"/>
          <p:nvPr/>
        </p:nvSpPr>
        <p:spPr>
          <a:xfrm>
            <a:off x="5710837" y="3694196"/>
            <a:ext cx="770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rIns="7200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9D0756-A94E-EA90-5AA8-90E2500E4173}"/>
              </a:ext>
            </a:extLst>
          </p:cNvPr>
          <p:cNvSpPr txBox="1"/>
          <p:nvPr/>
        </p:nvSpPr>
        <p:spPr>
          <a:xfrm>
            <a:off x="3148810" y="4829062"/>
            <a:ext cx="462233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82" name="모서리가 둥근 직사각형 16">
            <a:extLst>
              <a:ext uri="{FF2B5EF4-FFF2-40B4-BE49-F238E27FC236}">
                <a16:creationId xmlns:a16="http://schemas.microsoft.com/office/drawing/2014/main" id="{EB365726-5260-432C-2B42-B7BA50A0A55F}"/>
              </a:ext>
            </a:extLst>
          </p:cNvPr>
          <p:cNvSpPr/>
          <p:nvPr/>
        </p:nvSpPr>
        <p:spPr>
          <a:xfrm>
            <a:off x="3149182" y="5035162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DB4687-AD91-11B3-DB1A-DC8CB7C5165A}"/>
              </a:ext>
            </a:extLst>
          </p:cNvPr>
          <p:cNvSpPr txBox="1"/>
          <p:nvPr/>
        </p:nvSpPr>
        <p:spPr>
          <a:xfrm>
            <a:off x="4705820" y="2752962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5DF7D9-2444-507F-70B8-0D44ED79C6FA}"/>
              </a:ext>
            </a:extLst>
          </p:cNvPr>
          <p:cNvSpPr txBox="1"/>
          <p:nvPr/>
        </p:nvSpPr>
        <p:spPr>
          <a:xfrm>
            <a:off x="7106656" y="3294746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A8509E-81E1-57F6-EDE4-2A3BC6F55366}"/>
              </a:ext>
            </a:extLst>
          </p:cNvPr>
          <p:cNvSpPr txBox="1"/>
          <p:nvPr/>
        </p:nvSpPr>
        <p:spPr>
          <a:xfrm>
            <a:off x="7106656" y="4657543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ABC3D6-C500-2FCC-F3DF-7CAA10F93CEC}"/>
              </a:ext>
            </a:extLst>
          </p:cNvPr>
          <p:cNvSpPr txBox="1"/>
          <p:nvPr/>
        </p:nvSpPr>
        <p:spPr>
          <a:xfrm>
            <a:off x="7106470" y="5249473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87" name="모서리가 둥근 직사각형 19">
            <a:extLst>
              <a:ext uri="{FF2B5EF4-FFF2-40B4-BE49-F238E27FC236}">
                <a16:creationId xmlns:a16="http://schemas.microsoft.com/office/drawing/2014/main" id="{3B0A05DA-F27E-D9E3-6628-DFE865014BA3}"/>
              </a:ext>
            </a:extLst>
          </p:cNvPr>
          <p:cNvSpPr/>
          <p:nvPr/>
        </p:nvSpPr>
        <p:spPr bwMode="auto">
          <a:xfrm>
            <a:off x="8260810" y="1836431"/>
            <a:ext cx="684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</a:p>
        </p:txBody>
      </p:sp>
      <p:sp>
        <p:nvSpPr>
          <p:cNvPr id="88" name="모서리가 둥근 직사각형 19">
            <a:extLst>
              <a:ext uri="{FF2B5EF4-FFF2-40B4-BE49-F238E27FC236}">
                <a16:creationId xmlns:a16="http://schemas.microsoft.com/office/drawing/2014/main" id="{CD1B6BC5-889C-B4AB-C97E-8D218051C764}"/>
              </a:ext>
            </a:extLst>
          </p:cNvPr>
          <p:cNvSpPr/>
          <p:nvPr/>
        </p:nvSpPr>
        <p:spPr bwMode="auto">
          <a:xfrm>
            <a:off x="7511144" y="1836431"/>
            <a:ext cx="684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89" name="모서리가 둥근 직사각형 37">
            <a:extLst>
              <a:ext uri="{FF2B5EF4-FFF2-40B4-BE49-F238E27FC236}">
                <a16:creationId xmlns:a16="http://schemas.microsoft.com/office/drawing/2014/main" id="{F98F12B2-AA39-5AEC-3D37-AE0AD3DAA4E2}"/>
              </a:ext>
            </a:extLst>
          </p:cNvPr>
          <p:cNvSpPr/>
          <p:nvPr/>
        </p:nvSpPr>
        <p:spPr>
          <a:xfrm>
            <a:off x="2637873" y="3003941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5251F3F-B141-AFA5-AC1F-A1AACCC0DD45}"/>
              </a:ext>
            </a:extLst>
          </p:cNvPr>
          <p:cNvGrpSpPr/>
          <p:nvPr/>
        </p:nvGrpSpPr>
        <p:grpSpPr>
          <a:xfrm>
            <a:off x="659903" y="1629413"/>
            <a:ext cx="518280" cy="107722"/>
            <a:chOff x="1127795" y="1681739"/>
            <a:chExt cx="518280" cy="10772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9CB249-7DFA-3946-7799-3A8A52C16753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목록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5FD216C-FEFB-4431-AD75-33648666A8CD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627B6422-85B7-7075-0A41-174E28AC4444}"/>
              </a:ext>
            </a:extLst>
          </p:cNvPr>
          <p:cNvGrpSpPr/>
          <p:nvPr/>
        </p:nvGrpSpPr>
        <p:grpSpPr>
          <a:xfrm>
            <a:off x="3067998" y="1629413"/>
            <a:ext cx="518280" cy="107722"/>
            <a:chOff x="1127795" y="1681739"/>
            <a:chExt cx="518280" cy="1077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155041D-5971-B288-1209-20089A2E0443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상세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9D3D558-8A29-476D-8878-9B379B692D90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A7C3526-1899-A120-1335-B431B2A5B396}"/>
              </a:ext>
            </a:extLst>
          </p:cNvPr>
          <p:cNvSpPr txBox="1"/>
          <p:nvPr/>
        </p:nvSpPr>
        <p:spPr>
          <a:xfrm>
            <a:off x="643510" y="1155037"/>
            <a:ext cx="758788" cy="246221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메시지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F77670D-18FA-7603-FCD0-0DCB1494DB8F}"/>
              </a:ext>
            </a:extLst>
          </p:cNvPr>
          <p:cNvCxnSpPr>
            <a:cxnSpLocks/>
          </p:cNvCxnSpPr>
          <p:nvPr/>
        </p:nvCxnSpPr>
        <p:spPr>
          <a:xfrm>
            <a:off x="632787" y="1385869"/>
            <a:ext cx="841596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C3D3801-9EF7-C175-33E7-0AFBD7C93174}"/>
              </a:ext>
            </a:extLst>
          </p:cNvPr>
          <p:cNvGrpSpPr/>
          <p:nvPr/>
        </p:nvGrpSpPr>
        <p:grpSpPr>
          <a:xfrm>
            <a:off x="2694410" y="1913056"/>
            <a:ext cx="81533" cy="81307"/>
            <a:chOff x="695003" y="1640036"/>
            <a:chExt cx="81533" cy="81307"/>
          </a:xfrm>
          <a:noFill/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0B68C72-39BC-E34B-9243-5DAE0CD15372}"/>
                </a:ext>
              </a:extLst>
            </p:cNvPr>
            <p:cNvSpPr/>
            <p:nvPr/>
          </p:nvSpPr>
          <p:spPr>
            <a:xfrm>
              <a:off x="695003" y="1640036"/>
              <a:ext cx="72008" cy="72008"/>
            </a:xfrm>
            <a:prstGeom prst="ellips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BD00C62-6DA0-B8BB-AB68-DF96A8C240AB}"/>
                </a:ext>
              </a:extLst>
            </p:cNvPr>
            <p:cNvCxnSpPr>
              <a:stCxn id="99" idx="5"/>
            </p:cNvCxnSpPr>
            <p:nvPr/>
          </p:nvCxnSpPr>
          <p:spPr>
            <a:xfrm>
              <a:off x="756466" y="1701499"/>
              <a:ext cx="20070" cy="19844"/>
            </a:xfrm>
            <a:prstGeom prst="lin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1" name="모서리가 둥근 직사각형 19">
            <a:extLst>
              <a:ext uri="{FF2B5EF4-FFF2-40B4-BE49-F238E27FC236}">
                <a16:creationId xmlns:a16="http://schemas.microsoft.com/office/drawing/2014/main" id="{5BDFA15C-D7C9-6E4E-04D5-B93C2F7D5106}"/>
              </a:ext>
            </a:extLst>
          </p:cNvPr>
          <p:cNvSpPr/>
          <p:nvPr/>
        </p:nvSpPr>
        <p:spPr bwMode="auto">
          <a:xfrm>
            <a:off x="2291114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2" name="모서리가 둥근 직사각형 19">
            <a:extLst>
              <a:ext uri="{FF2B5EF4-FFF2-40B4-BE49-F238E27FC236}">
                <a16:creationId xmlns:a16="http://schemas.microsoft.com/office/drawing/2014/main" id="{F08CB270-9205-0EEC-9D7F-0523D9BD322A}"/>
              </a:ext>
            </a:extLst>
          </p:cNvPr>
          <p:cNvSpPr/>
          <p:nvPr/>
        </p:nvSpPr>
        <p:spPr bwMode="auto">
          <a:xfrm>
            <a:off x="1731513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 조회</a:t>
            </a:r>
          </a:p>
        </p:txBody>
      </p:sp>
      <p:sp>
        <p:nvSpPr>
          <p:cNvPr id="103" name="모서리가 둥근 직사각형 19">
            <a:extLst>
              <a:ext uri="{FF2B5EF4-FFF2-40B4-BE49-F238E27FC236}">
                <a16:creationId xmlns:a16="http://schemas.microsoft.com/office/drawing/2014/main" id="{02274887-0121-57F5-B054-208ACB7DD1EF}"/>
              </a:ext>
            </a:extLst>
          </p:cNvPr>
          <p:cNvSpPr/>
          <p:nvPr/>
        </p:nvSpPr>
        <p:spPr bwMode="auto">
          <a:xfrm>
            <a:off x="1171912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 조회</a:t>
            </a:r>
          </a:p>
        </p:txBody>
      </p:sp>
      <p:sp>
        <p:nvSpPr>
          <p:cNvPr id="104" name="모서리가 둥근 직사각형 37">
            <a:extLst>
              <a:ext uri="{FF2B5EF4-FFF2-40B4-BE49-F238E27FC236}">
                <a16:creationId xmlns:a16="http://schemas.microsoft.com/office/drawing/2014/main" id="{C7264A1B-2D04-B1D4-47FD-556505E9D586}"/>
              </a:ext>
            </a:extLst>
          </p:cNvPr>
          <p:cNvSpPr/>
          <p:nvPr/>
        </p:nvSpPr>
        <p:spPr>
          <a:xfrm>
            <a:off x="2637873" y="3583083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E47695-B6AB-C31A-6520-C6BCDCAEFA66}"/>
              </a:ext>
            </a:extLst>
          </p:cNvPr>
          <p:cNvSpPr txBox="1"/>
          <p:nvPr/>
        </p:nvSpPr>
        <p:spPr>
          <a:xfrm>
            <a:off x="607174" y="2190026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9F584D-3465-B66E-4031-11EC0683147C}"/>
              </a:ext>
            </a:extLst>
          </p:cNvPr>
          <p:cNvSpPr txBox="1"/>
          <p:nvPr/>
        </p:nvSpPr>
        <p:spPr>
          <a:xfrm>
            <a:off x="607174" y="2761753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3DF2A-C41B-FE39-281C-BC78980C849A}"/>
              </a:ext>
            </a:extLst>
          </p:cNvPr>
          <p:cNvSpPr txBox="1"/>
          <p:nvPr/>
        </p:nvSpPr>
        <p:spPr>
          <a:xfrm>
            <a:off x="607174" y="3340895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CC2544-6DE1-00C8-93AF-F6FC9266A699}"/>
              </a:ext>
            </a:extLst>
          </p:cNvPr>
          <p:cNvSpPr txBox="1"/>
          <p:nvPr/>
        </p:nvSpPr>
        <p:spPr>
          <a:xfrm>
            <a:off x="602595" y="3919484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33">
            <a:extLst>
              <a:ext uri="{FF2B5EF4-FFF2-40B4-BE49-F238E27FC236}">
                <a16:creationId xmlns:a16="http://schemas.microsoft.com/office/drawing/2014/main" id="{98E83FA4-8FB2-8B5A-113B-B03ACD115DBA}"/>
              </a:ext>
            </a:extLst>
          </p:cNvPr>
          <p:cNvSpPr/>
          <p:nvPr/>
        </p:nvSpPr>
        <p:spPr>
          <a:xfrm>
            <a:off x="2519276" y="4161672"/>
            <a:ext cx="312801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99+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0DCB460-D1CC-1F9D-2E78-8630026BF438}"/>
              </a:ext>
            </a:extLst>
          </p:cNvPr>
          <p:cNvSpPr txBox="1"/>
          <p:nvPr/>
        </p:nvSpPr>
        <p:spPr>
          <a:xfrm>
            <a:off x="577006" y="1800160"/>
            <a:ext cx="6527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안읽음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CBFFE40-E9A1-59B7-C974-C3A15E99A587}"/>
              </a:ext>
            </a:extLst>
          </p:cNvPr>
          <p:cNvSpPr>
            <a:spLocks noChangeAspect="1"/>
          </p:cNvSpPr>
          <p:nvPr/>
        </p:nvSpPr>
        <p:spPr>
          <a:xfrm>
            <a:off x="683320" y="1921493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12" name="직사각형 38">
            <a:extLst>
              <a:ext uri="{FF2B5EF4-FFF2-40B4-BE49-F238E27FC236}">
                <a16:creationId xmlns:a16="http://schemas.microsoft.com/office/drawing/2014/main" id="{395A815D-5030-BAF5-3B4D-1AACDDFD17F9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93376" y="1748502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</a:p>
        </p:txBody>
      </p:sp>
      <p:sp>
        <p:nvSpPr>
          <p:cNvPr id="113" name="직사각형 38">
            <a:extLst>
              <a:ext uri="{FF2B5EF4-FFF2-40B4-BE49-F238E27FC236}">
                <a16:creationId xmlns:a16="http://schemas.microsoft.com/office/drawing/2014/main" id="{350FC19B-2B7C-7BCD-0499-224C2C34E3E3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549002" y="169877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</a:p>
        </p:txBody>
      </p:sp>
      <p:sp>
        <p:nvSpPr>
          <p:cNvPr id="114" name="직사각형 38">
            <a:extLst>
              <a:ext uri="{FF2B5EF4-FFF2-40B4-BE49-F238E27FC236}">
                <a16:creationId xmlns:a16="http://schemas.microsoft.com/office/drawing/2014/main" id="{582EC0FD-67BB-B63D-1234-E276BE74A0A5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93376" y="1454102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15" name="직사각형 38">
            <a:extLst>
              <a:ext uri="{FF2B5EF4-FFF2-40B4-BE49-F238E27FC236}">
                <a16:creationId xmlns:a16="http://schemas.microsoft.com/office/drawing/2014/main" id="{719B0252-B96A-54FA-2873-9FB4CC74860F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465077" y="2894846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</a:p>
        </p:txBody>
      </p:sp>
      <p:sp>
        <p:nvSpPr>
          <p:cNvPr id="116" name="직사각형 38">
            <a:extLst>
              <a:ext uri="{FF2B5EF4-FFF2-40B4-BE49-F238E27FC236}">
                <a16:creationId xmlns:a16="http://schemas.microsoft.com/office/drawing/2014/main" id="{2499743C-3E8C-9123-E370-09FEAD643AC3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169636" y="572270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</a:p>
        </p:txBody>
      </p:sp>
      <p:sp>
        <p:nvSpPr>
          <p:cNvPr id="117" name="직사각형 38">
            <a:extLst>
              <a:ext uri="{FF2B5EF4-FFF2-40B4-BE49-F238E27FC236}">
                <a16:creationId xmlns:a16="http://schemas.microsoft.com/office/drawing/2014/main" id="{E80E781C-1E60-725B-9DCB-DA74FD43E1FF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730375" y="572270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</a:p>
        </p:txBody>
      </p:sp>
      <p:sp>
        <p:nvSpPr>
          <p:cNvPr id="118" name="직사각형 38">
            <a:extLst>
              <a:ext uri="{FF2B5EF4-FFF2-40B4-BE49-F238E27FC236}">
                <a16:creationId xmlns:a16="http://schemas.microsoft.com/office/drawing/2014/main" id="{910713D7-AA10-BC4E-0477-BD62D8CC5DC8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283802" y="572270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1-6</a:t>
            </a:r>
          </a:p>
        </p:txBody>
      </p:sp>
      <p:sp>
        <p:nvSpPr>
          <p:cNvPr id="119" name="직사각형 38">
            <a:extLst>
              <a:ext uri="{FF2B5EF4-FFF2-40B4-BE49-F238E27FC236}">
                <a16:creationId xmlns:a16="http://schemas.microsoft.com/office/drawing/2014/main" id="{82528510-5451-DC13-2EED-2B78C113B364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023072" y="1454102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20" name="직사각형 38">
            <a:extLst>
              <a:ext uri="{FF2B5EF4-FFF2-40B4-BE49-F238E27FC236}">
                <a16:creationId xmlns:a16="http://schemas.microsoft.com/office/drawing/2014/main" id="{6E6D2669-99AA-773F-1099-EA4287BBCF8A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7502423" y="169888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</a:p>
        </p:txBody>
      </p:sp>
      <p:sp>
        <p:nvSpPr>
          <p:cNvPr id="121" name="직사각형 38">
            <a:extLst>
              <a:ext uri="{FF2B5EF4-FFF2-40B4-BE49-F238E27FC236}">
                <a16:creationId xmlns:a16="http://schemas.microsoft.com/office/drawing/2014/main" id="{DF5FD00A-0F60-1AE2-7F8C-98477BE0FE46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8260438" y="169877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</a:p>
        </p:txBody>
      </p:sp>
      <p:sp>
        <p:nvSpPr>
          <p:cNvPr id="122" name="직사각형 38">
            <a:extLst>
              <a:ext uri="{FF2B5EF4-FFF2-40B4-BE49-F238E27FC236}">
                <a16:creationId xmlns:a16="http://schemas.microsoft.com/office/drawing/2014/main" id="{213CB691-631B-1727-913A-D663740A884D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704909" y="2352376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</a:p>
        </p:txBody>
      </p:sp>
      <p:sp>
        <p:nvSpPr>
          <p:cNvPr id="123" name="직사각형 38">
            <a:extLst>
              <a:ext uri="{FF2B5EF4-FFF2-40B4-BE49-F238E27FC236}">
                <a16:creationId xmlns:a16="http://schemas.microsoft.com/office/drawing/2014/main" id="{1844A4FF-E76D-4547-6B72-C52EAC142355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8000366" y="572270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2-7</a:t>
            </a:r>
          </a:p>
        </p:txBody>
      </p:sp>
      <p:sp>
        <p:nvSpPr>
          <p:cNvPr id="124" name="직사각형 38">
            <a:extLst>
              <a:ext uri="{FF2B5EF4-FFF2-40B4-BE49-F238E27FC236}">
                <a16:creationId xmlns:a16="http://schemas.microsoft.com/office/drawing/2014/main" id="{7C0A72BE-B137-0843-D7FF-B946A63AA0D2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5683881" y="359136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2-5</a:t>
            </a:r>
          </a:p>
        </p:txBody>
      </p:sp>
      <p:sp>
        <p:nvSpPr>
          <p:cNvPr id="125" name="직사각형 38">
            <a:extLst>
              <a:ext uri="{FF2B5EF4-FFF2-40B4-BE49-F238E27FC236}">
                <a16:creationId xmlns:a16="http://schemas.microsoft.com/office/drawing/2014/main" id="{8060A3CF-C509-CA03-8AF4-54BF604B2410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034528" y="174517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95D01BB-8BEA-868E-F66C-F3CC6F28E9B9}"/>
              </a:ext>
            </a:extLst>
          </p:cNvPr>
          <p:cNvSpPr txBox="1"/>
          <p:nvPr/>
        </p:nvSpPr>
        <p:spPr>
          <a:xfrm>
            <a:off x="3067626" y="3934573"/>
            <a:ext cx="5990023" cy="215444"/>
          </a:xfrm>
          <a:prstGeom prst="rect">
            <a:avLst/>
          </a:prstGeom>
          <a:noFill/>
        </p:spPr>
        <p:txBody>
          <a:bodyPr wrap="square" lIns="0" rIns="72000" rtlCol="0">
            <a:spAutoFit/>
          </a:bodyPr>
          <a:lstStyle/>
          <a:p>
            <a:pPr marL="0" marR="0" indent="0" algn="ctr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바이어 아이디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님이 대화를 요청했습니다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38">
            <a:extLst>
              <a:ext uri="{FF2B5EF4-FFF2-40B4-BE49-F238E27FC236}">
                <a16:creationId xmlns:a16="http://schemas.microsoft.com/office/drawing/2014/main" id="{32C86AC0-ACFD-3D7C-152D-7FCF10E28631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614909" y="39556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2-6</a:t>
            </a:r>
          </a:p>
        </p:txBody>
      </p:sp>
    </p:spTree>
    <p:extLst>
      <p:ext uri="{BB962C8B-B14F-4D97-AF65-F5344CB8AC3E}">
        <p14:creationId xmlns:p14="http://schemas.microsoft.com/office/powerpoint/2010/main" val="298231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7D2B71-5E37-4910-727F-4E04F4E88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나의 메시지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DB2B-9290-4E8B-65A6-19F36CC1DF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B0A3D-0C34-A9F8-254A-32B9F71704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2A4A9-C1EB-B196-FE9D-DAE7A9474F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나의 메시지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6DC90A5-85C0-2D29-A448-B97005883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083603-ADC7-6858-9B9A-D7591F04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62946"/>
              </p:ext>
            </p:extLst>
          </p:nvPr>
        </p:nvGraphicFramePr>
        <p:xfrm>
          <a:off x="9334449" y="734235"/>
          <a:ext cx="2736000" cy="2811718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2-4. [Text]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내용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최신순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메시지 누적되어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발신자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내용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발송시간 구성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2-5. [Text]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발신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수신일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발신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수신일 날짜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2-6. [Text]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알림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알림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알림 케이스는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8p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참고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2-7. [Button]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전송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컨펌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메시지 출력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</a:t>
                      </a:r>
                      <a:r>
                        <a:rPr lang="en-US" altLang="ko-KR" sz="800" b="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(C02)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b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메시지는 수정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삭제가 불가합니다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작성하신 메시지를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전송하시겠습니까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?”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]/[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취소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]. </a:t>
                      </a:r>
                      <a:b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확인→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메시지가 전송되었습니다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.”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 </a:t>
                      </a:r>
                      <a:r>
                        <a:rPr lang="en-US" altLang="ko-KR" sz="800" b="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(A04)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71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40324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B67EB94-6D65-D4AD-F46F-93DFC93835E6}"/>
              </a:ext>
            </a:extLst>
          </p:cNvPr>
          <p:cNvGraphicFramePr>
            <a:graphicFrameLocks noGrp="1"/>
          </p:cNvGraphicFramePr>
          <p:nvPr/>
        </p:nvGraphicFramePr>
        <p:xfrm>
          <a:off x="616209" y="1777195"/>
          <a:ext cx="2304000" cy="437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5850205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700" b="0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7725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92668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719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899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376926"/>
                  </a:ext>
                </a:extLst>
              </a:tr>
              <a:tr h="1353115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594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206236"/>
                  </a:ext>
                </a:extLst>
              </a:tr>
            </a:tbl>
          </a:graphicData>
        </a:graphic>
      </p:graphicFrame>
      <p:sp>
        <p:nvSpPr>
          <p:cNvPr id="12" name="양쪽 모서리가 둥근 사각형 63">
            <a:extLst>
              <a:ext uri="{FF2B5EF4-FFF2-40B4-BE49-F238E27FC236}">
                <a16:creationId xmlns:a16="http://schemas.microsoft.com/office/drawing/2014/main" id="{07A15478-0FE4-93C3-B76A-79A7AA2311A7}"/>
              </a:ext>
            </a:extLst>
          </p:cNvPr>
          <p:cNvSpPr/>
          <p:nvPr/>
        </p:nvSpPr>
        <p:spPr>
          <a:xfrm>
            <a:off x="1715114" y="1853015"/>
            <a:ext cx="1152000" cy="20853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35994" tIns="45712" rIns="35994" bIns="45712"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ID/</a:t>
            </a: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검색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A861330-D17D-E7CB-1183-DDA0BFD09C23}"/>
              </a:ext>
            </a:extLst>
          </p:cNvPr>
          <p:cNvGraphicFramePr>
            <a:graphicFrameLocks noGrp="1"/>
          </p:cNvGraphicFramePr>
          <p:nvPr/>
        </p:nvGraphicFramePr>
        <p:xfrm>
          <a:off x="3067998" y="1774586"/>
          <a:ext cx="5990028" cy="439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028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20000"/>
                        </a:spcBef>
                        <a:buClr>
                          <a:prstClr val="black"/>
                        </a:buClr>
                      </a:pP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 (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회사명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,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 (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회사명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347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7392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1512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263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25160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6070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3781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10187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6145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75431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30201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5098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28999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8004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265045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7272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982768"/>
                  </a:ext>
                </a:extLst>
              </a:tr>
            </a:tbl>
          </a:graphicData>
        </a:graphic>
      </p:graphicFrame>
      <p:sp>
        <p:nvSpPr>
          <p:cNvPr id="29" name="모서리가 둥근 직사각형 37">
            <a:extLst>
              <a:ext uri="{FF2B5EF4-FFF2-40B4-BE49-F238E27FC236}">
                <a16:creationId xmlns:a16="http://schemas.microsoft.com/office/drawing/2014/main" id="{A58BDF4B-019D-8829-1A04-4A7498DFC9EF}"/>
              </a:ext>
            </a:extLst>
          </p:cNvPr>
          <p:cNvSpPr/>
          <p:nvPr/>
        </p:nvSpPr>
        <p:spPr>
          <a:xfrm>
            <a:off x="3149182" y="5878021"/>
            <a:ext cx="4860000" cy="216000"/>
          </a:xfrm>
          <a:prstGeom prst="roundRect">
            <a:avLst>
              <a:gd name="adj" fmla="val 6724"/>
            </a:avLst>
          </a:prstGeom>
          <a:noFill/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메시지를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Malgun Gothic"/>
            </a:endParaRPr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788E6AE7-CE2C-90FC-85C4-C09874C0CA3C}"/>
              </a:ext>
            </a:extLst>
          </p:cNvPr>
          <p:cNvSpPr/>
          <p:nvPr/>
        </p:nvSpPr>
        <p:spPr bwMode="auto">
          <a:xfrm>
            <a:off x="8065013" y="5878021"/>
            <a:ext cx="922945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56E14DB-38A3-A374-C149-584DE7B1CBD0}"/>
              </a:ext>
            </a:extLst>
          </p:cNvPr>
          <p:cNvCxnSpPr/>
          <p:nvPr/>
        </p:nvCxnSpPr>
        <p:spPr>
          <a:xfrm>
            <a:off x="3067998" y="5790975"/>
            <a:ext cx="599040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7BA539-6F7B-0E63-7DFF-FCD120B5A9BC}"/>
              </a:ext>
            </a:extLst>
          </p:cNvPr>
          <p:cNvSpPr txBox="1"/>
          <p:nvPr/>
        </p:nvSpPr>
        <p:spPr>
          <a:xfrm>
            <a:off x="8220866" y="2323322"/>
            <a:ext cx="733140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무역관 담당자명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FD134DB2-EB11-1D97-98B5-4CFA1B9A6293}"/>
              </a:ext>
            </a:extLst>
          </p:cNvPr>
          <p:cNvSpPr/>
          <p:nvPr/>
        </p:nvSpPr>
        <p:spPr>
          <a:xfrm>
            <a:off x="4705820" y="2529422"/>
            <a:ext cx="4248000" cy="216000"/>
          </a:xfrm>
          <a:prstGeom prst="roundRect">
            <a:avLst>
              <a:gd name="adj" fmla="val 6724"/>
            </a:avLst>
          </a:prstGeom>
          <a:solidFill>
            <a:srgbClr val="ECEEF0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F78B7-5E93-0E8F-5C7E-C21AA66DCB98}"/>
              </a:ext>
            </a:extLst>
          </p:cNvPr>
          <p:cNvSpPr txBox="1"/>
          <p:nvPr/>
        </p:nvSpPr>
        <p:spPr>
          <a:xfrm>
            <a:off x="3148810" y="2873307"/>
            <a:ext cx="372465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BD200480-E14C-63FB-9E9B-B6BD2408AF6E}"/>
              </a:ext>
            </a:extLst>
          </p:cNvPr>
          <p:cNvSpPr/>
          <p:nvPr/>
        </p:nvSpPr>
        <p:spPr>
          <a:xfrm>
            <a:off x="3149182" y="3079407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BC1CEF-9DDF-F08E-DCA4-56A5DAB4B087}"/>
              </a:ext>
            </a:extLst>
          </p:cNvPr>
          <p:cNvSpPr txBox="1"/>
          <p:nvPr/>
        </p:nvSpPr>
        <p:spPr>
          <a:xfrm>
            <a:off x="3148810" y="4234410"/>
            <a:ext cx="372465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37" name="모서리가 둥근 직사각형 16">
            <a:extLst>
              <a:ext uri="{FF2B5EF4-FFF2-40B4-BE49-F238E27FC236}">
                <a16:creationId xmlns:a16="http://schemas.microsoft.com/office/drawing/2014/main" id="{A4350505-0E4A-F769-7329-EEDE7AD41AAA}"/>
              </a:ext>
            </a:extLst>
          </p:cNvPr>
          <p:cNvSpPr/>
          <p:nvPr/>
        </p:nvSpPr>
        <p:spPr>
          <a:xfrm>
            <a:off x="3149182" y="4440510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0962A4F-567E-9B3E-6175-70594341AC72}"/>
              </a:ext>
            </a:extLst>
          </p:cNvPr>
          <p:cNvCxnSpPr/>
          <p:nvPr/>
        </p:nvCxnSpPr>
        <p:spPr>
          <a:xfrm>
            <a:off x="3148810" y="3794224"/>
            <a:ext cx="579600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60B361-99E3-EBCB-1039-E9BDCFA26A5A}"/>
              </a:ext>
            </a:extLst>
          </p:cNvPr>
          <p:cNvSpPr txBox="1"/>
          <p:nvPr/>
        </p:nvSpPr>
        <p:spPr>
          <a:xfrm>
            <a:off x="5710837" y="3694196"/>
            <a:ext cx="770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rIns="7200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C6B2CC-E2DE-E52A-433D-3DDBF289AF76}"/>
              </a:ext>
            </a:extLst>
          </p:cNvPr>
          <p:cNvSpPr txBox="1"/>
          <p:nvPr/>
        </p:nvSpPr>
        <p:spPr>
          <a:xfrm>
            <a:off x="3148810" y="4829062"/>
            <a:ext cx="462233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9438F896-680C-65A8-CF88-8FBA3AA7BDD4}"/>
              </a:ext>
            </a:extLst>
          </p:cNvPr>
          <p:cNvSpPr/>
          <p:nvPr/>
        </p:nvSpPr>
        <p:spPr>
          <a:xfrm>
            <a:off x="3149182" y="5035162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F687BE-8257-467F-8F72-F9DAC0ACDD17}"/>
              </a:ext>
            </a:extLst>
          </p:cNvPr>
          <p:cNvSpPr txBox="1"/>
          <p:nvPr/>
        </p:nvSpPr>
        <p:spPr>
          <a:xfrm>
            <a:off x="4705820" y="2752962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009AF1-E6DA-F514-570F-BBA060305D12}"/>
              </a:ext>
            </a:extLst>
          </p:cNvPr>
          <p:cNvSpPr txBox="1"/>
          <p:nvPr/>
        </p:nvSpPr>
        <p:spPr>
          <a:xfrm>
            <a:off x="7106656" y="3294746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EB4996-301F-2B16-4BE5-7429B31EBD59}"/>
              </a:ext>
            </a:extLst>
          </p:cNvPr>
          <p:cNvSpPr txBox="1"/>
          <p:nvPr/>
        </p:nvSpPr>
        <p:spPr>
          <a:xfrm>
            <a:off x="7106656" y="4657543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36C42-FF6D-CE82-EAF0-0703EB2E54C1}"/>
              </a:ext>
            </a:extLst>
          </p:cNvPr>
          <p:cNvSpPr txBox="1"/>
          <p:nvPr/>
        </p:nvSpPr>
        <p:spPr>
          <a:xfrm>
            <a:off x="7106470" y="5249473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48" name="모서리가 둥근 직사각형 19">
            <a:extLst>
              <a:ext uri="{FF2B5EF4-FFF2-40B4-BE49-F238E27FC236}">
                <a16:creationId xmlns:a16="http://schemas.microsoft.com/office/drawing/2014/main" id="{E2FA1373-A3D2-5132-0986-09ADBE02FC66}"/>
              </a:ext>
            </a:extLst>
          </p:cNvPr>
          <p:cNvSpPr/>
          <p:nvPr/>
        </p:nvSpPr>
        <p:spPr bwMode="auto">
          <a:xfrm>
            <a:off x="8260810" y="1836431"/>
            <a:ext cx="684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</a:p>
        </p:txBody>
      </p:sp>
      <p:sp>
        <p:nvSpPr>
          <p:cNvPr id="49" name="모서리가 둥근 직사각형 19">
            <a:extLst>
              <a:ext uri="{FF2B5EF4-FFF2-40B4-BE49-F238E27FC236}">
                <a16:creationId xmlns:a16="http://schemas.microsoft.com/office/drawing/2014/main" id="{5125CF07-544E-AEF8-0B52-A71913C9853B}"/>
              </a:ext>
            </a:extLst>
          </p:cNvPr>
          <p:cNvSpPr/>
          <p:nvPr/>
        </p:nvSpPr>
        <p:spPr bwMode="auto">
          <a:xfrm>
            <a:off x="7511144" y="1836431"/>
            <a:ext cx="684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53" name="모서리가 둥근 직사각형 37">
            <a:extLst>
              <a:ext uri="{FF2B5EF4-FFF2-40B4-BE49-F238E27FC236}">
                <a16:creationId xmlns:a16="http://schemas.microsoft.com/office/drawing/2014/main" id="{FEAFC261-2ED6-29BE-C2F5-CE6BD36F575A}"/>
              </a:ext>
            </a:extLst>
          </p:cNvPr>
          <p:cNvSpPr/>
          <p:nvPr/>
        </p:nvSpPr>
        <p:spPr>
          <a:xfrm>
            <a:off x="2637873" y="3003941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E695F0C-60D6-6FA7-22D4-C41DDAD555BF}"/>
              </a:ext>
            </a:extLst>
          </p:cNvPr>
          <p:cNvGrpSpPr/>
          <p:nvPr/>
        </p:nvGrpSpPr>
        <p:grpSpPr>
          <a:xfrm>
            <a:off x="659903" y="1629413"/>
            <a:ext cx="518280" cy="107722"/>
            <a:chOff x="1127795" y="1681739"/>
            <a:chExt cx="518280" cy="10772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901173-52DA-CAB7-B8CC-26C85F3C7CF6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목록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18B5068-7195-609D-0E4F-F7BEF79FF0E6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66404E1-2A35-64DA-AB86-C7E817CD4755}"/>
              </a:ext>
            </a:extLst>
          </p:cNvPr>
          <p:cNvGrpSpPr/>
          <p:nvPr/>
        </p:nvGrpSpPr>
        <p:grpSpPr>
          <a:xfrm>
            <a:off x="3067998" y="1629413"/>
            <a:ext cx="518280" cy="107722"/>
            <a:chOff x="1127795" y="1681739"/>
            <a:chExt cx="518280" cy="1077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F830CC-277D-3BAA-BB36-B5B3712D12A8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상세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7D7254C-DF81-F813-07F1-A3F37A16DA75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4150D8-654E-C9A4-7F29-312A4CA62301}"/>
              </a:ext>
            </a:extLst>
          </p:cNvPr>
          <p:cNvSpPr txBox="1"/>
          <p:nvPr/>
        </p:nvSpPr>
        <p:spPr>
          <a:xfrm>
            <a:off x="643510" y="1155037"/>
            <a:ext cx="758788" cy="246221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메시지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57A8CD-948E-E270-CA19-1A539F19D36E}"/>
              </a:ext>
            </a:extLst>
          </p:cNvPr>
          <p:cNvCxnSpPr>
            <a:cxnSpLocks/>
          </p:cNvCxnSpPr>
          <p:nvPr/>
        </p:nvCxnSpPr>
        <p:spPr>
          <a:xfrm>
            <a:off x="632787" y="1385869"/>
            <a:ext cx="841596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71E1C72-7088-60AE-0EC7-07C6DB82BC3E}"/>
              </a:ext>
            </a:extLst>
          </p:cNvPr>
          <p:cNvGrpSpPr/>
          <p:nvPr/>
        </p:nvGrpSpPr>
        <p:grpSpPr>
          <a:xfrm>
            <a:off x="2694410" y="1913056"/>
            <a:ext cx="81533" cy="81307"/>
            <a:chOff x="695003" y="1640036"/>
            <a:chExt cx="81533" cy="81307"/>
          </a:xfrm>
          <a:noFill/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63908E6-74AE-3D8B-4197-2BDF1B5259D0}"/>
                </a:ext>
              </a:extLst>
            </p:cNvPr>
            <p:cNvSpPr/>
            <p:nvPr/>
          </p:nvSpPr>
          <p:spPr>
            <a:xfrm>
              <a:off x="695003" y="1640036"/>
              <a:ext cx="72008" cy="72008"/>
            </a:xfrm>
            <a:prstGeom prst="ellips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F50E412-8C88-EE2E-E8EA-CD5392056E7D}"/>
                </a:ext>
              </a:extLst>
            </p:cNvPr>
            <p:cNvCxnSpPr>
              <a:stCxn id="47" idx="5"/>
            </p:cNvCxnSpPr>
            <p:nvPr/>
          </p:nvCxnSpPr>
          <p:spPr>
            <a:xfrm>
              <a:off x="756466" y="1701499"/>
              <a:ext cx="20070" cy="19844"/>
            </a:xfrm>
            <a:prstGeom prst="lin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3" name="모서리가 둥근 직사각형 19">
            <a:extLst>
              <a:ext uri="{FF2B5EF4-FFF2-40B4-BE49-F238E27FC236}">
                <a16:creationId xmlns:a16="http://schemas.microsoft.com/office/drawing/2014/main" id="{92D8DD47-2151-F329-AE6E-6BB21952DE38}"/>
              </a:ext>
            </a:extLst>
          </p:cNvPr>
          <p:cNvSpPr/>
          <p:nvPr/>
        </p:nvSpPr>
        <p:spPr bwMode="auto">
          <a:xfrm>
            <a:off x="2291114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4" name="모서리가 둥근 직사각형 19">
            <a:extLst>
              <a:ext uri="{FF2B5EF4-FFF2-40B4-BE49-F238E27FC236}">
                <a16:creationId xmlns:a16="http://schemas.microsoft.com/office/drawing/2014/main" id="{59B43E7B-FC68-C7A4-12F6-4A4D992BB75B}"/>
              </a:ext>
            </a:extLst>
          </p:cNvPr>
          <p:cNvSpPr/>
          <p:nvPr/>
        </p:nvSpPr>
        <p:spPr bwMode="auto">
          <a:xfrm>
            <a:off x="1731513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 조회</a:t>
            </a:r>
          </a:p>
        </p:txBody>
      </p:sp>
      <p:sp>
        <p:nvSpPr>
          <p:cNvPr id="65" name="모서리가 둥근 직사각형 19">
            <a:extLst>
              <a:ext uri="{FF2B5EF4-FFF2-40B4-BE49-F238E27FC236}">
                <a16:creationId xmlns:a16="http://schemas.microsoft.com/office/drawing/2014/main" id="{65C75C9B-2E76-17E8-7DEC-10BDE1C49F19}"/>
              </a:ext>
            </a:extLst>
          </p:cNvPr>
          <p:cNvSpPr/>
          <p:nvPr/>
        </p:nvSpPr>
        <p:spPr bwMode="auto">
          <a:xfrm>
            <a:off x="1171912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 조회</a:t>
            </a:r>
          </a:p>
        </p:txBody>
      </p:sp>
      <p:sp>
        <p:nvSpPr>
          <p:cNvPr id="66" name="모서리가 둥근 직사각형 37">
            <a:extLst>
              <a:ext uri="{FF2B5EF4-FFF2-40B4-BE49-F238E27FC236}">
                <a16:creationId xmlns:a16="http://schemas.microsoft.com/office/drawing/2014/main" id="{235B1357-F779-D12C-4B1D-AA47A169178F}"/>
              </a:ext>
            </a:extLst>
          </p:cNvPr>
          <p:cNvSpPr/>
          <p:nvPr/>
        </p:nvSpPr>
        <p:spPr>
          <a:xfrm>
            <a:off x="2637873" y="3583083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949B8F-83DB-CA01-69F4-9069FA9C8338}"/>
              </a:ext>
            </a:extLst>
          </p:cNvPr>
          <p:cNvSpPr txBox="1"/>
          <p:nvPr/>
        </p:nvSpPr>
        <p:spPr>
          <a:xfrm>
            <a:off x="607174" y="2190026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1959E3-6F5D-7751-C11E-EC513CF65700}"/>
              </a:ext>
            </a:extLst>
          </p:cNvPr>
          <p:cNvSpPr txBox="1"/>
          <p:nvPr/>
        </p:nvSpPr>
        <p:spPr>
          <a:xfrm>
            <a:off x="607174" y="2761753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84E8A7-D010-B4DE-7ED6-CB4B59B15FDA}"/>
              </a:ext>
            </a:extLst>
          </p:cNvPr>
          <p:cNvSpPr txBox="1"/>
          <p:nvPr/>
        </p:nvSpPr>
        <p:spPr>
          <a:xfrm>
            <a:off x="607174" y="3340895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C9529D-8946-0AEF-5AD7-E9152244B43B}"/>
              </a:ext>
            </a:extLst>
          </p:cNvPr>
          <p:cNvSpPr txBox="1"/>
          <p:nvPr/>
        </p:nvSpPr>
        <p:spPr>
          <a:xfrm>
            <a:off x="602595" y="3919484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33">
            <a:extLst>
              <a:ext uri="{FF2B5EF4-FFF2-40B4-BE49-F238E27FC236}">
                <a16:creationId xmlns:a16="http://schemas.microsoft.com/office/drawing/2014/main" id="{F8EBCF09-6F59-D233-D936-1F988CE89622}"/>
              </a:ext>
            </a:extLst>
          </p:cNvPr>
          <p:cNvSpPr/>
          <p:nvPr/>
        </p:nvSpPr>
        <p:spPr>
          <a:xfrm>
            <a:off x="2519276" y="4161672"/>
            <a:ext cx="312801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99+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340ED4-AD65-0167-EBA4-3D7D0C2CB46F}"/>
              </a:ext>
            </a:extLst>
          </p:cNvPr>
          <p:cNvSpPr txBox="1"/>
          <p:nvPr/>
        </p:nvSpPr>
        <p:spPr>
          <a:xfrm>
            <a:off x="577006" y="1800160"/>
            <a:ext cx="6527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안읽음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421DF86-46CF-44DE-DCEC-DF91887CD08D}"/>
              </a:ext>
            </a:extLst>
          </p:cNvPr>
          <p:cNvSpPr>
            <a:spLocks noChangeAspect="1"/>
          </p:cNvSpPr>
          <p:nvPr/>
        </p:nvSpPr>
        <p:spPr>
          <a:xfrm>
            <a:off x="683320" y="1921493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1" name="직사각형 38">
            <a:extLst>
              <a:ext uri="{FF2B5EF4-FFF2-40B4-BE49-F238E27FC236}">
                <a16:creationId xmlns:a16="http://schemas.microsoft.com/office/drawing/2014/main" id="{AB16CDD7-FC2F-918B-9F51-9532F109A4DE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93376" y="1748502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</a:p>
        </p:txBody>
      </p:sp>
      <p:sp>
        <p:nvSpPr>
          <p:cNvPr id="13" name="직사각형 38">
            <a:extLst>
              <a:ext uri="{FF2B5EF4-FFF2-40B4-BE49-F238E27FC236}">
                <a16:creationId xmlns:a16="http://schemas.microsoft.com/office/drawing/2014/main" id="{A38B4B37-5670-DB86-0BC8-CEDA126A27D0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549002" y="169877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</a:p>
        </p:txBody>
      </p:sp>
      <p:sp>
        <p:nvSpPr>
          <p:cNvPr id="14" name="직사각형 38">
            <a:extLst>
              <a:ext uri="{FF2B5EF4-FFF2-40B4-BE49-F238E27FC236}">
                <a16:creationId xmlns:a16="http://schemas.microsoft.com/office/drawing/2014/main" id="{84E1F1B8-4AF8-C53E-19D1-E29F8003C5CA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93376" y="1454102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5" name="직사각형 38">
            <a:extLst>
              <a:ext uri="{FF2B5EF4-FFF2-40B4-BE49-F238E27FC236}">
                <a16:creationId xmlns:a16="http://schemas.microsoft.com/office/drawing/2014/main" id="{522AE81C-135D-0DC3-AD58-89D4F6DBEFF9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465077" y="2894846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</a:p>
        </p:txBody>
      </p:sp>
      <p:sp>
        <p:nvSpPr>
          <p:cNvPr id="16" name="직사각형 38">
            <a:extLst>
              <a:ext uri="{FF2B5EF4-FFF2-40B4-BE49-F238E27FC236}">
                <a16:creationId xmlns:a16="http://schemas.microsoft.com/office/drawing/2014/main" id="{A105D784-BDCC-3398-2C50-B3F67DAE2790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169636" y="572270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</a:p>
        </p:txBody>
      </p:sp>
      <p:sp>
        <p:nvSpPr>
          <p:cNvPr id="17" name="직사각형 38">
            <a:extLst>
              <a:ext uri="{FF2B5EF4-FFF2-40B4-BE49-F238E27FC236}">
                <a16:creationId xmlns:a16="http://schemas.microsoft.com/office/drawing/2014/main" id="{0C43C684-02BE-5D14-057E-1545718D137A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730375" y="572270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</a:p>
        </p:txBody>
      </p:sp>
      <p:sp>
        <p:nvSpPr>
          <p:cNvPr id="18" name="직사각형 38">
            <a:extLst>
              <a:ext uri="{FF2B5EF4-FFF2-40B4-BE49-F238E27FC236}">
                <a16:creationId xmlns:a16="http://schemas.microsoft.com/office/drawing/2014/main" id="{9C532D95-D579-0D94-7B4F-51EBD2DB27F4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283802" y="572270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1-6</a:t>
            </a:r>
          </a:p>
        </p:txBody>
      </p:sp>
      <p:sp>
        <p:nvSpPr>
          <p:cNvPr id="19" name="직사각형 38">
            <a:extLst>
              <a:ext uri="{FF2B5EF4-FFF2-40B4-BE49-F238E27FC236}">
                <a16:creationId xmlns:a16="http://schemas.microsoft.com/office/drawing/2014/main" id="{57A4C7DF-F6DA-623F-AC25-A30AE1D52429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023072" y="1454102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AD5C0BA-28B6-32EA-A802-148BCC3D0EB6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7502423" y="169888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</a:p>
        </p:txBody>
      </p:sp>
      <p:sp>
        <p:nvSpPr>
          <p:cNvPr id="21" name="직사각형 38">
            <a:extLst>
              <a:ext uri="{FF2B5EF4-FFF2-40B4-BE49-F238E27FC236}">
                <a16:creationId xmlns:a16="http://schemas.microsoft.com/office/drawing/2014/main" id="{BFE3EFCD-3C97-5816-5A2C-6B8624A2B1DD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8260438" y="169877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</a:p>
        </p:txBody>
      </p:sp>
      <p:sp>
        <p:nvSpPr>
          <p:cNvPr id="22" name="직사각형 38">
            <a:extLst>
              <a:ext uri="{FF2B5EF4-FFF2-40B4-BE49-F238E27FC236}">
                <a16:creationId xmlns:a16="http://schemas.microsoft.com/office/drawing/2014/main" id="{E3F73642-F969-C32E-3605-54D9687120C3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704909" y="2352376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</a:p>
        </p:txBody>
      </p:sp>
      <p:sp>
        <p:nvSpPr>
          <p:cNvPr id="23" name="직사각형 38">
            <a:extLst>
              <a:ext uri="{FF2B5EF4-FFF2-40B4-BE49-F238E27FC236}">
                <a16:creationId xmlns:a16="http://schemas.microsoft.com/office/drawing/2014/main" id="{5BFE83EF-DA84-5F0E-93E4-D3367D051231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8000366" y="572270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2-7</a:t>
            </a:r>
          </a:p>
        </p:txBody>
      </p:sp>
      <p:sp>
        <p:nvSpPr>
          <p:cNvPr id="28" name="직사각형 38">
            <a:extLst>
              <a:ext uri="{FF2B5EF4-FFF2-40B4-BE49-F238E27FC236}">
                <a16:creationId xmlns:a16="http://schemas.microsoft.com/office/drawing/2014/main" id="{F1E131CA-3B2A-F643-902D-51CA68CBD33D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5683881" y="359136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2-5</a:t>
            </a:r>
          </a:p>
        </p:txBody>
      </p:sp>
      <p:sp>
        <p:nvSpPr>
          <p:cNvPr id="51" name="직사각형 38">
            <a:extLst>
              <a:ext uri="{FF2B5EF4-FFF2-40B4-BE49-F238E27FC236}">
                <a16:creationId xmlns:a16="http://schemas.microsoft.com/office/drawing/2014/main" id="{B2D384D4-B489-8A9F-3C2F-F25CA03EBC11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034528" y="174517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05CD35-F4F0-A5ED-7A90-A62D492C06CC}"/>
              </a:ext>
            </a:extLst>
          </p:cNvPr>
          <p:cNvSpPr txBox="1"/>
          <p:nvPr/>
        </p:nvSpPr>
        <p:spPr>
          <a:xfrm>
            <a:off x="3067626" y="3934573"/>
            <a:ext cx="5990023" cy="215444"/>
          </a:xfrm>
          <a:prstGeom prst="rect">
            <a:avLst/>
          </a:prstGeom>
          <a:noFill/>
        </p:spPr>
        <p:txBody>
          <a:bodyPr wrap="square" lIns="0" rIns="72000" rtlCol="0">
            <a:spAutoFit/>
          </a:bodyPr>
          <a:lstStyle/>
          <a:p>
            <a:pPr marL="0" marR="0" indent="0" algn="ctr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바이어 아이디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님이 대화를 요청했습니다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38">
            <a:extLst>
              <a:ext uri="{FF2B5EF4-FFF2-40B4-BE49-F238E27FC236}">
                <a16:creationId xmlns:a16="http://schemas.microsoft.com/office/drawing/2014/main" id="{2C67BEFD-CAFB-310D-FE76-B26A4FF56FA7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614909" y="39556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2-6</a:t>
            </a:r>
          </a:p>
        </p:txBody>
      </p:sp>
    </p:spTree>
    <p:extLst>
      <p:ext uri="{BB962C8B-B14F-4D97-AF65-F5344CB8AC3E}">
        <p14:creationId xmlns:p14="http://schemas.microsoft.com/office/powerpoint/2010/main" val="408945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7D2B71-5E37-4910-727F-4E04F4E88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나의 메시지</a:t>
            </a:r>
            <a:r>
              <a:rPr lang="en-US" altLang="ko-KR" dirty="0"/>
              <a:t>_</a:t>
            </a:r>
            <a:r>
              <a:rPr lang="ko-KR" altLang="en-US" dirty="0"/>
              <a:t>삭제버튼 클릭 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DB2B-9290-4E8B-65A6-19F36CC1DF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B0A3D-0C34-A9F8-254A-32B9F71704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2A4A9-C1EB-B196-FE9D-DAE7A9474F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나의 메시지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6DC90A5-85C0-2D29-A448-B97005883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083603-ADC7-6858-9B9A-D7591F04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17614"/>
              </p:ext>
            </p:extLst>
          </p:nvPr>
        </p:nvGraphicFramePr>
        <p:xfrm>
          <a:off x="9334449" y="734235"/>
          <a:ext cx="2736000" cy="2973518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[Check Box]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체크 박스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개별 선택 후 삭제 가능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[Check Box]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전체 체크 박스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메시지 전체 선택 처리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4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[Button]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삭제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컨펌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메시지 출력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</a:t>
                      </a:r>
                      <a:r>
                        <a:rPr lang="en-US" altLang="ko-KR" sz="800" b="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(C01)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b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내역이 모두 삭제 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메시지방에서 나가시겠습니까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?”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]/[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취소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 </a:t>
                      </a:r>
                      <a:b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 →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삭제되었습니다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.”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 </a:t>
                      </a:r>
                      <a:r>
                        <a:rPr lang="en-US" altLang="ko-KR" sz="800" b="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(A02)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선택한 메시지가 없는 경우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알럿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출력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 </a:t>
                      </a:r>
                      <a:r>
                        <a:rPr lang="en-US" altLang="ko-KR" sz="800" b="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(A03)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삭제할 메시지가 없습니다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.”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3608"/>
                  </a:ext>
                </a:extLst>
              </a:tr>
              <a:tr h="18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468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8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83289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9355AC7B-2876-3C72-0946-FE706F004FCD}"/>
              </a:ext>
            </a:extLst>
          </p:cNvPr>
          <p:cNvGraphicFramePr>
            <a:graphicFrameLocks noGrp="1"/>
          </p:cNvGraphicFramePr>
          <p:nvPr/>
        </p:nvGraphicFramePr>
        <p:xfrm>
          <a:off x="616209" y="1777195"/>
          <a:ext cx="2304000" cy="437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5850205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7725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92668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719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899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376926"/>
                  </a:ext>
                </a:extLst>
              </a:tr>
              <a:tr h="1353115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594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206236"/>
                  </a:ext>
                </a:extLst>
              </a:tr>
            </a:tbl>
          </a:graphicData>
        </a:graphic>
      </p:graphicFrame>
      <p:sp>
        <p:nvSpPr>
          <p:cNvPr id="74" name="양쪽 모서리가 둥근 사각형 63">
            <a:extLst>
              <a:ext uri="{FF2B5EF4-FFF2-40B4-BE49-F238E27FC236}">
                <a16:creationId xmlns:a16="http://schemas.microsoft.com/office/drawing/2014/main" id="{740F4BA5-B0BB-1BA6-824C-21678F74F6DB}"/>
              </a:ext>
            </a:extLst>
          </p:cNvPr>
          <p:cNvSpPr/>
          <p:nvPr/>
        </p:nvSpPr>
        <p:spPr>
          <a:xfrm>
            <a:off x="1715114" y="1853015"/>
            <a:ext cx="1152000" cy="20853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35994" tIns="45712" rIns="35994" bIns="45712"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ID/</a:t>
            </a: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검색</a:t>
            </a:r>
          </a:p>
        </p:txBody>
      </p:sp>
      <p:sp>
        <p:nvSpPr>
          <p:cNvPr id="76" name="모서리가 둥근 직사각형 37">
            <a:extLst>
              <a:ext uri="{FF2B5EF4-FFF2-40B4-BE49-F238E27FC236}">
                <a16:creationId xmlns:a16="http://schemas.microsoft.com/office/drawing/2014/main" id="{A960CF50-E385-ABAE-7E00-1238B9F0F926}"/>
              </a:ext>
            </a:extLst>
          </p:cNvPr>
          <p:cNvSpPr/>
          <p:nvPr/>
        </p:nvSpPr>
        <p:spPr>
          <a:xfrm>
            <a:off x="2637873" y="3003941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F14333-F726-C725-E4D6-17430D73145C}"/>
              </a:ext>
            </a:extLst>
          </p:cNvPr>
          <p:cNvSpPr txBox="1"/>
          <p:nvPr/>
        </p:nvSpPr>
        <p:spPr>
          <a:xfrm>
            <a:off x="607174" y="2190026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435284-948E-BA31-7E68-68F2D64B39B4}"/>
              </a:ext>
            </a:extLst>
          </p:cNvPr>
          <p:cNvSpPr txBox="1"/>
          <p:nvPr/>
        </p:nvSpPr>
        <p:spPr>
          <a:xfrm>
            <a:off x="607174" y="2761753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0945E5A-AFEB-633C-1CE6-37F472A36238}"/>
              </a:ext>
            </a:extLst>
          </p:cNvPr>
          <p:cNvGrpSpPr/>
          <p:nvPr/>
        </p:nvGrpSpPr>
        <p:grpSpPr>
          <a:xfrm>
            <a:off x="659903" y="1629413"/>
            <a:ext cx="518280" cy="107722"/>
            <a:chOff x="1127795" y="1681739"/>
            <a:chExt cx="518280" cy="10772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1AD17F-E893-C77E-3590-91E7145A97F2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목록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8D9F71A-4317-8219-DCC6-F57A6E46D845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134C730-69FD-A183-5D8A-0CD12140998E}"/>
              </a:ext>
            </a:extLst>
          </p:cNvPr>
          <p:cNvSpPr txBox="1"/>
          <p:nvPr/>
        </p:nvSpPr>
        <p:spPr>
          <a:xfrm>
            <a:off x="577006" y="1800160"/>
            <a:ext cx="6527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안읽음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05E6B59-FAD3-510F-2AB3-39064309B4C8}"/>
              </a:ext>
            </a:extLst>
          </p:cNvPr>
          <p:cNvGrpSpPr/>
          <p:nvPr/>
        </p:nvGrpSpPr>
        <p:grpSpPr>
          <a:xfrm>
            <a:off x="2694410" y="1913056"/>
            <a:ext cx="81533" cy="81307"/>
            <a:chOff x="695003" y="1640036"/>
            <a:chExt cx="81533" cy="81307"/>
          </a:xfrm>
          <a:noFill/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BDAD539-5D9B-0F25-6606-E7CAC957D303}"/>
                </a:ext>
              </a:extLst>
            </p:cNvPr>
            <p:cNvSpPr/>
            <p:nvPr/>
          </p:nvSpPr>
          <p:spPr>
            <a:xfrm>
              <a:off x="695003" y="1640036"/>
              <a:ext cx="72008" cy="72008"/>
            </a:xfrm>
            <a:prstGeom prst="ellips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F9EB9F7-0C4D-956E-A102-AE011554A6F1}"/>
                </a:ext>
              </a:extLst>
            </p:cNvPr>
            <p:cNvCxnSpPr>
              <a:stCxn id="84" idx="5"/>
            </p:cNvCxnSpPr>
            <p:nvPr/>
          </p:nvCxnSpPr>
          <p:spPr>
            <a:xfrm>
              <a:off x="756466" y="1701499"/>
              <a:ext cx="20070" cy="19844"/>
            </a:xfrm>
            <a:prstGeom prst="lin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6" name="모서리가 둥근 직사각형 19">
            <a:extLst>
              <a:ext uri="{FF2B5EF4-FFF2-40B4-BE49-F238E27FC236}">
                <a16:creationId xmlns:a16="http://schemas.microsoft.com/office/drawing/2014/main" id="{DC30176D-35B8-379B-33A8-EC8A34A92DE9}"/>
              </a:ext>
            </a:extLst>
          </p:cNvPr>
          <p:cNvSpPr/>
          <p:nvPr/>
        </p:nvSpPr>
        <p:spPr bwMode="auto">
          <a:xfrm>
            <a:off x="2291114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87" name="모서리가 둥근 직사각형 19">
            <a:extLst>
              <a:ext uri="{FF2B5EF4-FFF2-40B4-BE49-F238E27FC236}">
                <a16:creationId xmlns:a16="http://schemas.microsoft.com/office/drawing/2014/main" id="{A5CE3C08-2F99-C0B9-C48A-584C90BEA111}"/>
              </a:ext>
            </a:extLst>
          </p:cNvPr>
          <p:cNvSpPr/>
          <p:nvPr/>
        </p:nvSpPr>
        <p:spPr bwMode="auto">
          <a:xfrm>
            <a:off x="1731513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 조회</a:t>
            </a:r>
          </a:p>
        </p:txBody>
      </p:sp>
      <p:sp>
        <p:nvSpPr>
          <p:cNvPr id="88" name="모서리가 둥근 직사각형 19">
            <a:extLst>
              <a:ext uri="{FF2B5EF4-FFF2-40B4-BE49-F238E27FC236}">
                <a16:creationId xmlns:a16="http://schemas.microsoft.com/office/drawing/2014/main" id="{913D769A-4CAB-1784-4BD2-6DE9783D0596}"/>
              </a:ext>
            </a:extLst>
          </p:cNvPr>
          <p:cNvSpPr/>
          <p:nvPr/>
        </p:nvSpPr>
        <p:spPr bwMode="auto">
          <a:xfrm>
            <a:off x="1171912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 조회</a:t>
            </a:r>
          </a:p>
        </p:txBody>
      </p:sp>
      <p:sp>
        <p:nvSpPr>
          <p:cNvPr id="89" name="모서리가 둥근 직사각형 37">
            <a:extLst>
              <a:ext uri="{FF2B5EF4-FFF2-40B4-BE49-F238E27FC236}">
                <a16:creationId xmlns:a16="http://schemas.microsoft.com/office/drawing/2014/main" id="{E78CAA6B-A41E-35F7-26D5-1AD23F0B6EF8}"/>
              </a:ext>
            </a:extLst>
          </p:cNvPr>
          <p:cNvSpPr/>
          <p:nvPr/>
        </p:nvSpPr>
        <p:spPr>
          <a:xfrm>
            <a:off x="2637873" y="3583083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1F1A3E-54D3-C8FC-F304-17549AB7E277}"/>
              </a:ext>
            </a:extLst>
          </p:cNvPr>
          <p:cNvSpPr txBox="1"/>
          <p:nvPr/>
        </p:nvSpPr>
        <p:spPr>
          <a:xfrm>
            <a:off x="607174" y="3340895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B132D3F-5146-4116-194A-711DD1AE12DA}"/>
              </a:ext>
            </a:extLst>
          </p:cNvPr>
          <p:cNvSpPr txBox="1"/>
          <p:nvPr/>
        </p:nvSpPr>
        <p:spPr>
          <a:xfrm>
            <a:off x="602595" y="3919484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C0144B8B-2FD7-4862-993D-4AFDD6ED8E4B}"/>
              </a:ext>
            </a:extLst>
          </p:cNvPr>
          <p:cNvGraphicFramePr>
            <a:graphicFrameLocks noGrp="1"/>
          </p:cNvGraphicFramePr>
          <p:nvPr/>
        </p:nvGraphicFramePr>
        <p:xfrm>
          <a:off x="4664565" y="1777195"/>
          <a:ext cx="2304000" cy="437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5850205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7725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92668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719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899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376926"/>
                  </a:ext>
                </a:extLst>
              </a:tr>
              <a:tr h="1353115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594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206236"/>
                  </a:ext>
                </a:extLst>
              </a:tr>
            </a:tbl>
          </a:graphicData>
        </a:graphic>
      </p:graphicFrame>
      <p:sp>
        <p:nvSpPr>
          <p:cNvPr id="94" name="양쪽 모서리가 둥근 사각형 63">
            <a:extLst>
              <a:ext uri="{FF2B5EF4-FFF2-40B4-BE49-F238E27FC236}">
                <a16:creationId xmlns:a16="http://schemas.microsoft.com/office/drawing/2014/main" id="{19FE34BA-2827-75B7-05F2-834BD02A7AB8}"/>
              </a:ext>
            </a:extLst>
          </p:cNvPr>
          <p:cNvSpPr/>
          <p:nvPr/>
        </p:nvSpPr>
        <p:spPr>
          <a:xfrm>
            <a:off x="5763470" y="1853015"/>
            <a:ext cx="1152000" cy="20853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35994" tIns="45712" rIns="35994" bIns="45712"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ID/</a:t>
            </a: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검색</a:t>
            </a:r>
          </a:p>
        </p:txBody>
      </p:sp>
      <p:sp>
        <p:nvSpPr>
          <p:cNvPr id="96" name="모서리가 둥근 직사각형 37">
            <a:extLst>
              <a:ext uri="{FF2B5EF4-FFF2-40B4-BE49-F238E27FC236}">
                <a16:creationId xmlns:a16="http://schemas.microsoft.com/office/drawing/2014/main" id="{4A1E6466-DF88-2BFE-BE57-BAC82D59E480}"/>
              </a:ext>
            </a:extLst>
          </p:cNvPr>
          <p:cNvSpPr/>
          <p:nvPr/>
        </p:nvSpPr>
        <p:spPr>
          <a:xfrm>
            <a:off x="6686229" y="3003941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44EEA38-85BA-E60D-530E-564203DCF63F}"/>
              </a:ext>
            </a:extLst>
          </p:cNvPr>
          <p:cNvGrpSpPr/>
          <p:nvPr/>
        </p:nvGrpSpPr>
        <p:grpSpPr>
          <a:xfrm>
            <a:off x="4708259" y="1629413"/>
            <a:ext cx="518280" cy="107722"/>
            <a:chOff x="1127795" y="1681739"/>
            <a:chExt cx="518280" cy="1077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32A8785-7C10-B912-2671-5C832E0663D9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목록</a:t>
              </a: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2933BC07-9DFE-3FEF-F88B-93C98FDCAEB7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256DB75-278F-029B-9E22-9C6A6E5DCC38}"/>
              </a:ext>
            </a:extLst>
          </p:cNvPr>
          <p:cNvSpPr txBox="1"/>
          <p:nvPr/>
        </p:nvSpPr>
        <p:spPr>
          <a:xfrm>
            <a:off x="4625362" y="1800160"/>
            <a:ext cx="6527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안읽음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1C67535-F08B-A223-DFE2-BEA75BA1DBB5}"/>
              </a:ext>
            </a:extLst>
          </p:cNvPr>
          <p:cNvGrpSpPr/>
          <p:nvPr/>
        </p:nvGrpSpPr>
        <p:grpSpPr>
          <a:xfrm>
            <a:off x="6742766" y="1913056"/>
            <a:ext cx="81533" cy="81307"/>
            <a:chOff x="695003" y="1640036"/>
            <a:chExt cx="81533" cy="81307"/>
          </a:xfrm>
          <a:noFill/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26C95CA-40D1-BB59-BA85-B1DFE0406195}"/>
                </a:ext>
              </a:extLst>
            </p:cNvPr>
            <p:cNvSpPr/>
            <p:nvPr/>
          </p:nvSpPr>
          <p:spPr>
            <a:xfrm>
              <a:off x="695003" y="1640036"/>
              <a:ext cx="72008" cy="72008"/>
            </a:xfrm>
            <a:prstGeom prst="ellips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0CA7D08-63EF-ED4E-4F55-D661359D6E42}"/>
                </a:ext>
              </a:extLst>
            </p:cNvPr>
            <p:cNvCxnSpPr>
              <a:stCxn id="104" idx="5"/>
            </p:cNvCxnSpPr>
            <p:nvPr/>
          </p:nvCxnSpPr>
          <p:spPr>
            <a:xfrm>
              <a:off x="756466" y="1701499"/>
              <a:ext cx="20070" cy="19844"/>
            </a:xfrm>
            <a:prstGeom prst="lin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모서리가 둥근 직사각형 19">
            <a:extLst>
              <a:ext uri="{FF2B5EF4-FFF2-40B4-BE49-F238E27FC236}">
                <a16:creationId xmlns:a16="http://schemas.microsoft.com/office/drawing/2014/main" id="{94BF8F8C-FABD-01C4-9C88-57070FD59EB4}"/>
              </a:ext>
            </a:extLst>
          </p:cNvPr>
          <p:cNvSpPr/>
          <p:nvPr/>
        </p:nvSpPr>
        <p:spPr bwMode="auto">
          <a:xfrm>
            <a:off x="6339470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7" name="모서리가 둥근 직사각형 19">
            <a:extLst>
              <a:ext uri="{FF2B5EF4-FFF2-40B4-BE49-F238E27FC236}">
                <a16:creationId xmlns:a16="http://schemas.microsoft.com/office/drawing/2014/main" id="{7972D95B-E5AC-073E-3C8C-96348C134350}"/>
              </a:ext>
            </a:extLst>
          </p:cNvPr>
          <p:cNvSpPr/>
          <p:nvPr/>
        </p:nvSpPr>
        <p:spPr bwMode="auto">
          <a:xfrm>
            <a:off x="5779869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 조회</a:t>
            </a:r>
          </a:p>
        </p:txBody>
      </p:sp>
      <p:sp>
        <p:nvSpPr>
          <p:cNvPr id="108" name="모서리가 둥근 직사각형 19">
            <a:extLst>
              <a:ext uri="{FF2B5EF4-FFF2-40B4-BE49-F238E27FC236}">
                <a16:creationId xmlns:a16="http://schemas.microsoft.com/office/drawing/2014/main" id="{3A060451-2C69-77BD-6799-CE8295318A30}"/>
              </a:ext>
            </a:extLst>
          </p:cNvPr>
          <p:cNvSpPr/>
          <p:nvPr/>
        </p:nvSpPr>
        <p:spPr bwMode="auto">
          <a:xfrm>
            <a:off x="5220268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 조회</a:t>
            </a:r>
          </a:p>
        </p:txBody>
      </p:sp>
      <p:sp>
        <p:nvSpPr>
          <p:cNvPr id="109" name="모서리가 둥근 직사각형 37">
            <a:extLst>
              <a:ext uri="{FF2B5EF4-FFF2-40B4-BE49-F238E27FC236}">
                <a16:creationId xmlns:a16="http://schemas.microsoft.com/office/drawing/2014/main" id="{7BCA1D5C-D4A7-6C11-7919-20C73644673F}"/>
              </a:ext>
            </a:extLst>
          </p:cNvPr>
          <p:cNvSpPr/>
          <p:nvPr/>
        </p:nvSpPr>
        <p:spPr>
          <a:xfrm>
            <a:off x="6686229" y="3583083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A601A6-D61A-3D13-1860-585458C7518C}"/>
              </a:ext>
            </a:extLst>
          </p:cNvPr>
          <p:cNvSpPr txBox="1"/>
          <p:nvPr/>
        </p:nvSpPr>
        <p:spPr>
          <a:xfrm>
            <a:off x="4961813" y="2186734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69566A-0905-52A0-DA08-7356D70D134D}"/>
              </a:ext>
            </a:extLst>
          </p:cNvPr>
          <p:cNvSpPr txBox="1"/>
          <p:nvPr/>
        </p:nvSpPr>
        <p:spPr>
          <a:xfrm>
            <a:off x="4961813" y="2769881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B93732F-6F6F-1BA3-24BE-F018981AE8A0}"/>
              </a:ext>
            </a:extLst>
          </p:cNvPr>
          <p:cNvSpPr txBox="1"/>
          <p:nvPr/>
        </p:nvSpPr>
        <p:spPr>
          <a:xfrm>
            <a:off x="4961813" y="3336253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7C4B9E-FAEE-C876-8479-D7316EB099E7}"/>
              </a:ext>
            </a:extLst>
          </p:cNvPr>
          <p:cNvSpPr txBox="1"/>
          <p:nvPr/>
        </p:nvSpPr>
        <p:spPr>
          <a:xfrm>
            <a:off x="4957234" y="3919484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9B22A35-6A8B-15A8-B5F1-FAD6FD72EC47}"/>
              </a:ext>
            </a:extLst>
          </p:cNvPr>
          <p:cNvSpPr>
            <a:spLocks noChangeAspect="1"/>
          </p:cNvSpPr>
          <p:nvPr/>
        </p:nvSpPr>
        <p:spPr>
          <a:xfrm>
            <a:off x="2456121" y="5861712"/>
            <a:ext cx="216734" cy="216000"/>
          </a:xfrm>
          <a:prstGeom prst="ellipse">
            <a:avLst/>
          </a:prstGeom>
          <a:solidFill>
            <a:srgbClr val="FF0000">
              <a:alpha val="40000"/>
            </a:srgbClr>
          </a:solidFill>
          <a:ln w="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DE71BAE2-C75B-17AF-CF4D-E20AC6A678E3}"/>
              </a:ext>
            </a:extLst>
          </p:cNvPr>
          <p:cNvCxnSpPr>
            <a:stCxn id="122" idx="6"/>
            <a:endCxn id="93" idx="1"/>
          </p:cNvCxnSpPr>
          <p:nvPr/>
        </p:nvCxnSpPr>
        <p:spPr>
          <a:xfrm flipV="1">
            <a:off x="2672855" y="3965752"/>
            <a:ext cx="1991710" cy="200396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5C98B47-BA9E-FD6F-394B-DCE604B982D6}"/>
              </a:ext>
            </a:extLst>
          </p:cNvPr>
          <p:cNvSpPr txBox="1"/>
          <p:nvPr/>
        </p:nvSpPr>
        <p:spPr>
          <a:xfrm>
            <a:off x="643510" y="1155037"/>
            <a:ext cx="758788" cy="246221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메시지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CC13327-E4EE-B749-80BF-C74BE2B81D89}"/>
              </a:ext>
            </a:extLst>
          </p:cNvPr>
          <p:cNvCxnSpPr>
            <a:cxnSpLocks/>
          </p:cNvCxnSpPr>
          <p:nvPr/>
        </p:nvCxnSpPr>
        <p:spPr>
          <a:xfrm>
            <a:off x="632787" y="1385869"/>
            <a:ext cx="841596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8BEFA06-3CE3-4C06-939F-C9642934819C}"/>
              </a:ext>
            </a:extLst>
          </p:cNvPr>
          <p:cNvSpPr>
            <a:spLocks noChangeAspect="1"/>
          </p:cNvSpPr>
          <p:nvPr/>
        </p:nvSpPr>
        <p:spPr>
          <a:xfrm>
            <a:off x="4754830" y="2356524"/>
            <a:ext cx="133350" cy="1333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2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AD5C7EB-9E41-60BF-EDA8-EE14909B0B1A}"/>
              </a:ext>
            </a:extLst>
          </p:cNvPr>
          <p:cNvSpPr>
            <a:spLocks noChangeAspect="1"/>
          </p:cNvSpPr>
          <p:nvPr/>
        </p:nvSpPr>
        <p:spPr>
          <a:xfrm>
            <a:off x="4754830" y="2931030"/>
            <a:ext cx="133350" cy="1333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2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93603C7-0660-FAC6-284E-C3798CA1C932}"/>
              </a:ext>
            </a:extLst>
          </p:cNvPr>
          <p:cNvSpPr>
            <a:spLocks noChangeAspect="1"/>
          </p:cNvSpPr>
          <p:nvPr/>
        </p:nvSpPr>
        <p:spPr>
          <a:xfrm>
            <a:off x="4754830" y="3502678"/>
            <a:ext cx="133350" cy="1333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3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7DC4793-C847-7A57-C1AE-C8A787E08D99}"/>
              </a:ext>
            </a:extLst>
          </p:cNvPr>
          <p:cNvSpPr>
            <a:spLocks noChangeAspect="1"/>
          </p:cNvSpPr>
          <p:nvPr/>
        </p:nvSpPr>
        <p:spPr>
          <a:xfrm>
            <a:off x="4754830" y="4074326"/>
            <a:ext cx="133350" cy="1333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3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400CC4F-6DE8-746A-0069-4562D4172218}"/>
              </a:ext>
            </a:extLst>
          </p:cNvPr>
          <p:cNvSpPr>
            <a:spLocks noChangeAspect="1"/>
          </p:cNvSpPr>
          <p:nvPr/>
        </p:nvSpPr>
        <p:spPr>
          <a:xfrm>
            <a:off x="4754830" y="5903037"/>
            <a:ext cx="133350" cy="1333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3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57A08ED-FC2A-24FD-4B0B-1040709BC321}"/>
              </a:ext>
            </a:extLst>
          </p:cNvPr>
          <p:cNvSpPr>
            <a:spLocks noChangeAspect="1"/>
          </p:cNvSpPr>
          <p:nvPr/>
        </p:nvSpPr>
        <p:spPr>
          <a:xfrm>
            <a:off x="683320" y="1921493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3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5DD585C-CB93-1320-07B5-B505E0B11DA2}"/>
              </a:ext>
            </a:extLst>
          </p:cNvPr>
          <p:cNvSpPr>
            <a:spLocks noChangeAspect="1"/>
          </p:cNvSpPr>
          <p:nvPr/>
        </p:nvSpPr>
        <p:spPr>
          <a:xfrm>
            <a:off x="4731505" y="1921493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34" name="모서리가 둥근 직사각형 33">
            <a:extLst>
              <a:ext uri="{FF2B5EF4-FFF2-40B4-BE49-F238E27FC236}">
                <a16:creationId xmlns:a16="http://schemas.microsoft.com/office/drawing/2014/main" id="{9A59B8BD-9B5B-6E27-87A0-EE4386D5145D}"/>
              </a:ext>
            </a:extLst>
          </p:cNvPr>
          <p:cNvSpPr/>
          <p:nvPr/>
        </p:nvSpPr>
        <p:spPr>
          <a:xfrm>
            <a:off x="2519276" y="4161672"/>
            <a:ext cx="312801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99+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모서리가 둥근 직사각형 33">
            <a:extLst>
              <a:ext uri="{FF2B5EF4-FFF2-40B4-BE49-F238E27FC236}">
                <a16:creationId xmlns:a16="http://schemas.microsoft.com/office/drawing/2014/main" id="{50A81C5D-D8C3-BA45-24EB-53C3334DC6D1}"/>
              </a:ext>
            </a:extLst>
          </p:cNvPr>
          <p:cNvSpPr/>
          <p:nvPr/>
        </p:nvSpPr>
        <p:spPr>
          <a:xfrm>
            <a:off x="6564810" y="4161672"/>
            <a:ext cx="312801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99+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38">
            <a:extLst>
              <a:ext uri="{FF2B5EF4-FFF2-40B4-BE49-F238E27FC236}">
                <a16:creationId xmlns:a16="http://schemas.microsoft.com/office/drawing/2014/main" id="{46A3C08F-3F39-2F86-64C3-60A65DFABFF3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538014" y="232630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" name="직사각형 38">
            <a:extLst>
              <a:ext uri="{FF2B5EF4-FFF2-40B4-BE49-F238E27FC236}">
                <a16:creationId xmlns:a16="http://schemas.microsoft.com/office/drawing/2014/main" id="{E98E438A-B898-73A0-0BA7-E7CC37553F62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529113" y="585766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0" name="직사각형 38">
            <a:extLst>
              <a:ext uri="{FF2B5EF4-FFF2-40B4-BE49-F238E27FC236}">
                <a16:creationId xmlns:a16="http://schemas.microsoft.com/office/drawing/2014/main" id="{6AF2C801-7911-0614-1059-83A486D05685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6339470" y="575452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287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7D2B71-5E37-4910-727F-4E04F4E88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나의 메시지</a:t>
            </a:r>
            <a:r>
              <a:rPr lang="en-US" altLang="ko-KR" dirty="0"/>
              <a:t>_</a:t>
            </a:r>
            <a:r>
              <a:rPr lang="ko-KR" altLang="en-US" dirty="0"/>
              <a:t>대화상대가 탈퇴한 경우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DB2B-9290-4E8B-65A6-19F36CC1DF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B0A3D-0C34-A9F8-254A-32B9F71704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2A4A9-C1EB-B196-FE9D-DAE7A9474F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나의 메시지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6DC90A5-85C0-2D29-A448-B97005883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083603-ADC7-6858-9B9A-D7591F04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68775"/>
              </p:ext>
            </p:extLst>
          </p:nvPr>
        </p:nvGraphicFramePr>
        <p:xfrm>
          <a:off x="9334449" y="734235"/>
          <a:ext cx="2736000" cy="1795338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메시지방의 대화상대가 탈퇴한 경우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전송 버튼 없음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입력 영역 비활성화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Place holder :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대화상대가 탈퇴하여 더 이상 대화가 불가합니다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71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4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3608"/>
                  </a:ext>
                </a:extLst>
              </a:tr>
              <a:tr h="18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B67EB94-6D65-D4AD-F46F-93DFC93835E6}"/>
              </a:ext>
            </a:extLst>
          </p:cNvPr>
          <p:cNvGraphicFramePr>
            <a:graphicFrameLocks noGrp="1"/>
          </p:cNvGraphicFramePr>
          <p:nvPr/>
        </p:nvGraphicFramePr>
        <p:xfrm>
          <a:off x="616209" y="1777195"/>
          <a:ext cx="2304000" cy="437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5850205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7725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92668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719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899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376926"/>
                  </a:ext>
                </a:extLst>
              </a:tr>
              <a:tr h="1353115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594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206236"/>
                  </a:ext>
                </a:extLst>
              </a:tr>
            </a:tbl>
          </a:graphicData>
        </a:graphic>
      </p:graphicFrame>
      <p:sp>
        <p:nvSpPr>
          <p:cNvPr id="12" name="양쪽 모서리가 둥근 사각형 63">
            <a:extLst>
              <a:ext uri="{FF2B5EF4-FFF2-40B4-BE49-F238E27FC236}">
                <a16:creationId xmlns:a16="http://schemas.microsoft.com/office/drawing/2014/main" id="{07A15478-0FE4-93C3-B76A-79A7AA2311A7}"/>
              </a:ext>
            </a:extLst>
          </p:cNvPr>
          <p:cNvSpPr/>
          <p:nvPr/>
        </p:nvSpPr>
        <p:spPr>
          <a:xfrm>
            <a:off x="1715114" y="1853015"/>
            <a:ext cx="1152000" cy="20853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35994" tIns="45712" rIns="35994" bIns="45712"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ID/</a:t>
            </a: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검색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A861330-D17D-E7CB-1183-DDA0BFD0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52494"/>
              </p:ext>
            </p:extLst>
          </p:nvPr>
        </p:nvGraphicFramePr>
        <p:xfrm>
          <a:off x="3067998" y="1774586"/>
          <a:ext cx="5990028" cy="439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028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20000"/>
                        </a:spcBef>
                        <a:buClr>
                          <a:prstClr val="black"/>
                        </a:buClr>
                      </a:pP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 (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회사명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,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 (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회사명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347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7392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1512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263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25160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6070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3781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10187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6145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75431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30201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5098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28999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8004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265045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7272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982768"/>
                  </a:ext>
                </a:extLst>
              </a:tr>
            </a:tbl>
          </a:graphicData>
        </a:graphic>
      </p:graphicFrame>
      <p:sp>
        <p:nvSpPr>
          <p:cNvPr id="29" name="모서리가 둥근 직사각형 37">
            <a:extLst>
              <a:ext uri="{FF2B5EF4-FFF2-40B4-BE49-F238E27FC236}">
                <a16:creationId xmlns:a16="http://schemas.microsoft.com/office/drawing/2014/main" id="{A58BDF4B-019D-8829-1A04-4A7498DFC9EF}"/>
              </a:ext>
            </a:extLst>
          </p:cNvPr>
          <p:cNvSpPr/>
          <p:nvPr/>
        </p:nvSpPr>
        <p:spPr>
          <a:xfrm>
            <a:off x="3149182" y="5878021"/>
            <a:ext cx="5832000" cy="216000"/>
          </a:xfrm>
          <a:prstGeom prst="roundRect">
            <a:avLst>
              <a:gd name="adj" fmla="val 6724"/>
            </a:avLst>
          </a:prstGeom>
          <a:solidFill>
            <a:srgbClr val="F3F3F3"/>
          </a:solidFill>
          <a:ln w="317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대화상대가 탈퇴하여 더 이상 대화가 불가합니다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.</a:t>
            </a:r>
            <a:endParaRPr lang="ko-KR" altLang="en-US" sz="70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Malgun Gothic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56E14DB-38A3-A374-C149-584DE7B1CBD0}"/>
              </a:ext>
            </a:extLst>
          </p:cNvPr>
          <p:cNvCxnSpPr/>
          <p:nvPr/>
        </p:nvCxnSpPr>
        <p:spPr>
          <a:xfrm>
            <a:off x="3067998" y="5790975"/>
            <a:ext cx="599040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7BA539-6F7B-0E63-7DFF-FCD120B5A9BC}"/>
              </a:ext>
            </a:extLst>
          </p:cNvPr>
          <p:cNvSpPr txBox="1"/>
          <p:nvPr/>
        </p:nvSpPr>
        <p:spPr>
          <a:xfrm>
            <a:off x="8540818" y="2323322"/>
            <a:ext cx="462233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무역관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FD134DB2-EB11-1D97-98B5-4CFA1B9A6293}"/>
              </a:ext>
            </a:extLst>
          </p:cNvPr>
          <p:cNvSpPr/>
          <p:nvPr/>
        </p:nvSpPr>
        <p:spPr>
          <a:xfrm>
            <a:off x="4705820" y="2529422"/>
            <a:ext cx="4248000" cy="216000"/>
          </a:xfrm>
          <a:prstGeom prst="roundRect">
            <a:avLst>
              <a:gd name="adj" fmla="val 6724"/>
            </a:avLst>
          </a:prstGeom>
          <a:solidFill>
            <a:srgbClr val="ECEEF0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F78B7-5E93-0E8F-5C7E-C21AA66DCB98}"/>
              </a:ext>
            </a:extLst>
          </p:cNvPr>
          <p:cNvSpPr txBox="1"/>
          <p:nvPr/>
        </p:nvSpPr>
        <p:spPr>
          <a:xfrm>
            <a:off x="3148810" y="2873307"/>
            <a:ext cx="372465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BD200480-E14C-63FB-9E9B-B6BD2408AF6E}"/>
              </a:ext>
            </a:extLst>
          </p:cNvPr>
          <p:cNvSpPr/>
          <p:nvPr/>
        </p:nvSpPr>
        <p:spPr>
          <a:xfrm>
            <a:off x="3149182" y="3079407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0962A4F-567E-9B3E-6175-70594341AC72}"/>
              </a:ext>
            </a:extLst>
          </p:cNvPr>
          <p:cNvCxnSpPr/>
          <p:nvPr/>
        </p:nvCxnSpPr>
        <p:spPr>
          <a:xfrm>
            <a:off x="3148810" y="3794224"/>
            <a:ext cx="579600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60B361-99E3-EBCB-1039-E9BDCFA26A5A}"/>
              </a:ext>
            </a:extLst>
          </p:cNvPr>
          <p:cNvSpPr txBox="1"/>
          <p:nvPr/>
        </p:nvSpPr>
        <p:spPr>
          <a:xfrm>
            <a:off x="5710837" y="3694196"/>
            <a:ext cx="770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rIns="7200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F687BE-8257-467F-8F72-F9DAC0ACDD17}"/>
              </a:ext>
            </a:extLst>
          </p:cNvPr>
          <p:cNvSpPr txBox="1"/>
          <p:nvPr/>
        </p:nvSpPr>
        <p:spPr>
          <a:xfrm>
            <a:off x="4705820" y="2752962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009AF1-E6DA-F514-570F-BBA060305D12}"/>
              </a:ext>
            </a:extLst>
          </p:cNvPr>
          <p:cNvSpPr txBox="1"/>
          <p:nvPr/>
        </p:nvSpPr>
        <p:spPr>
          <a:xfrm>
            <a:off x="7106656" y="3294746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48" name="모서리가 둥근 직사각형 19">
            <a:extLst>
              <a:ext uri="{FF2B5EF4-FFF2-40B4-BE49-F238E27FC236}">
                <a16:creationId xmlns:a16="http://schemas.microsoft.com/office/drawing/2014/main" id="{E2FA1373-A3D2-5132-0986-09ADBE02FC66}"/>
              </a:ext>
            </a:extLst>
          </p:cNvPr>
          <p:cNvSpPr/>
          <p:nvPr/>
        </p:nvSpPr>
        <p:spPr bwMode="auto">
          <a:xfrm>
            <a:off x="8260810" y="1836431"/>
            <a:ext cx="684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</a:p>
        </p:txBody>
      </p:sp>
      <p:sp>
        <p:nvSpPr>
          <p:cNvPr id="49" name="모서리가 둥근 직사각형 19">
            <a:extLst>
              <a:ext uri="{FF2B5EF4-FFF2-40B4-BE49-F238E27FC236}">
                <a16:creationId xmlns:a16="http://schemas.microsoft.com/office/drawing/2014/main" id="{5125CF07-544E-AEF8-0B52-A71913C9853B}"/>
              </a:ext>
            </a:extLst>
          </p:cNvPr>
          <p:cNvSpPr/>
          <p:nvPr/>
        </p:nvSpPr>
        <p:spPr bwMode="auto">
          <a:xfrm>
            <a:off x="7511144" y="1836431"/>
            <a:ext cx="684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53" name="모서리가 둥근 직사각형 37">
            <a:extLst>
              <a:ext uri="{FF2B5EF4-FFF2-40B4-BE49-F238E27FC236}">
                <a16:creationId xmlns:a16="http://schemas.microsoft.com/office/drawing/2014/main" id="{FEAFC261-2ED6-29BE-C2F5-CE6BD36F575A}"/>
              </a:ext>
            </a:extLst>
          </p:cNvPr>
          <p:cNvSpPr/>
          <p:nvPr/>
        </p:nvSpPr>
        <p:spPr>
          <a:xfrm>
            <a:off x="2637873" y="3003941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E695F0C-60D6-6FA7-22D4-C41DDAD555BF}"/>
              </a:ext>
            </a:extLst>
          </p:cNvPr>
          <p:cNvGrpSpPr/>
          <p:nvPr/>
        </p:nvGrpSpPr>
        <p:grpSpPr>
          <a:xfrm>
            <a:off x="659903" y="1629413"/>
            <a:ext cx="518280" cy="107722"/>
            <a:chOff x="1127795" y="1681739"/>
            <a:chExt cx="518280" cy="10772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901173-52DA-CAB7-B8CC-26C85F3C7CF6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목록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18B5068-7195-609D-0E4F-F7BEF79FF0E6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66404E1-2A35-64DA-AB86-C7E817CD4755}"/>
              </a:ext>
            </a:extLst>
          </p:cNvPr>
          <p:cNvGrpSpPr/>
          <p:nvPr/>
        </p:nvGrpSpPr>
        <p:grpSpPr>
          <a:xfrm>
            <a:off x="3067998" y="1629413"/>
            <a:ext cx="518280" cy="107722"/>
            <a:chOff x="1127795" y="1681739"/>
            <a:chExt cx="518280" cy="1077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F830CC-277D-3BAA-BB36-B5B3712D12A8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상세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7D7254C-DF81-F813-07F1-A3F37A16DA75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4150D8-654E-C9A4-7F29-312A4CA62301}"/>
              </a:ext>
            </a:extLst>
          </p:cNvPr>
          <p:cNvSpPr txBox="1"/>
          <p:nvPr/>
        </p:nvSpPr>
        <p:spPr>
          <a:xfrm>
            <a:off x="643510" y="1155037"/>
            <a:ext cx="758788" cy="246221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메시지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57A8CD-948E-E270-CA19-1A539F19D36E}"/>
              </a:ext>
            </a:extLst>
          </p:cNvPr>
          <p:cNvCxnSpPr>
            <a:cxnSpLocks/>
          </p:cNvCxnSpPr>
          <p:nvPr/>
        </p:nvCxnSpPr>
        <p:spPr>
          <a:xfrm>
            <a:off x="632787" y="1385869"/>
            <a:ext cx="841596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71E1C72-7088-60AE-0EC7-07C6DB82BC3E}"/>
              </a:ext>
            </a:extLst>
          </p:cNvPr>
          <p:cNvGrpSpPr/>
          <p:nvPr/>
        </p:nvGrpSpPr>
        <p:grpSpPr>
          <a:xfrm>
            <a:off x="2694410" y="1913056"/>
            <a:ext cx="81533" cy="81307"/>
            <a:chOff x="695003" y="1640036"/>
            <a:chExt cx="81533" cy="81307"/>
          </a:xfrm>
          <a:noFill/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63908E6-74AE-3D8B-4197-2BDF1B5259D0}"/>
                </a:ext>
              </a:extLst>
            </p:cNvPr>
            <p:cNvSpPr/>
            <p:nvPr/>
          </p:nvSpPr>
          <p:spPr>
            <a:xfrm>
              <a:off x="695003" y="1640036"/>
              <a:ext cx="72008" cy="72008"/>
            </a:xfrm>
            <a:prstGeom prst="ellips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F50E412-8C88-EE2E-E8EA-CD5392056E7D}"/>
                </a:ext>
              </a:extLst>
            </p:cNvPr>
            <p:cNvCxnSpPr>
              <a:stCxn id="47" idx="5"/>
            </p:cNvCxnSpPr>
            <p:nvPr/>
          </p:nvCxnSpPr>
          <p:spPr>
            <a:xfrm>
              <a:off x="756466" y="1701499"/>
              <a:ext cx="20070" cy="19844"/>
            </a:xfrm>
            <a:prstGeom prst="line">
              <a:avLst/>
            </a:prstGeom>
            <a:grpFill/>
            <a:ln w="9525">
              <a:solidFill>
                <a:srgbClr val="03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3" name="모서리가 둥근 직사각형 19">
            <a:extLst>
              <a:ext uri="{FF2B5EF4-FFF2-40B4-BE49-F238E27FC236}">
                <a16:creationId xmlns:a16="http://schemas.microsoft.com/office/drawing/2014/main" id="{92D8DD47-2151-F329-AE6E-6BB21952DE38}"/>
              </a:ext>
            </a:extLst>
          </p:cNvPr>
          <p:cNvSpPr/>
          <p:nvPr/>
        </p:nvSpPr>
        <p:spPr bwMode="auto">
          <a:xfrm>
            <a:off x="2291114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4" name="모서리가 둥근 직사각형 19">
            <a:extLst>
              <a:ext uri="{FF2B5EF4-FFF2-40B4-BE49-F238E27FC236}">
                <a16:creationId xmlns:a16="http://schemas.microsoft.com/office/drawing/2014/main" id="{59B43E7B-FC68-C7A4-12F6-4A4D992BB75B}"/>
              </a:ext>
            </a:extLst>
          </p:cNvPr>
          <p:cNvSpPr/>
          <p:nvPr/>
        </p:nvSpPr>
        <p:spPr bwMode="auto">
          <a:xfrm>
            <a:off x="1731513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 조회</a:t>
            </a:r>
          </a:p>
        </p:txBody>
      </p:sp>
      <p:sp>
        <p:nvSpPr>
          <p:cNvPr id="65" name="모서리가 둥근 직사각형 19">
            <a:extLst>
              <a:ext uri="{FF2B5EF4-FFF2-40B4-BE49-F238E27FC236}">
                <a16:creationId xmlns:a16="http://schemas.microsoft.com/office/drawing/2014/main" id="{65C75C9B-2E76-17E8-7DEC-10BDE1C49F19}"/>
              </a:ext>
            </a:extLst>
          </p:cNvPr>
          <p:cNvSpPr/>
          <p:nvPr/>
        </p:nvSpPr>
        <p:spPr bwMode="auto">
          <a:xfrm>
            <a:off x="1171912" y="5875507"/>
            <a:ext cx="540000" cy="216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 조회</a:t>
            </a:r>
          </a:p>
        </p:txBody>
      </p:sp>
      <p:sp>
        <p:nvSpPr>
          <p:cNvPr id="66" name="모서리가 둥근 직사각형 37">
            <a:extLst>
              <a:ext uri="{FF2B5EF4-FFF2-40B4-BE49-F238E27FC236}">
                <a16:creationId xmlns:a16="http://schemas.microsoft.com/office/drawing/2014/main" id="{235B1357-F779-D12C-4B1D-AA47A169178F}"/>
              </a:ext>
            </a:extLst>
          </p:cNvPr>
          <p:cNvSpPr/>
          <p:nvPr/>
        </p:nvSpPr>
        <p:spPr>
          <a:xfrm>
            <a:off x="2637873" y="3583083"/>
            <a:ext cx="194609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949B8F-83DB-CA01-69F4-9069FA9C8338}"/>
              </a:ext>
            </a:extLst>
          </p:cNvPr>
          <p:cNvSpPr txBox="1"/>
          <p:nvPr/>
        </p:nvSpPr>
        <p:spPr>
          <a:xfrm>
            <a:off x="607174" y="2190026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1959E3-6F5D-7751-C11E-EC513CF65700}"/>
              </a:ext>
            </a:extLst>
          </p:cNvPr>
          <p:cNvSpPr txBox="1"/>
          <p:nvPr/>
        </p:nvSpPr>
        <p:spPr>
          <a:xfrm>
            <a:off x="607174" y="2761753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84E8A7-D010-B4DE-7ED6-CB4B59B15FDA}"/>
              </a:ext>
            </a:extLst>
          </p:cNvPr>
          <p:cNvSpPr txBox="1"/>
          <p:nvPr/>
        </p:nvSpPr>
        <p:spPr>
          <a:xfrm>
            <a:off x="607174" y="3340895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           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C9529D-8946-0AEF-5AD7-E9152244B43B}"/>
              </a:ext>
            </a:extLst>
          </p:cNvPr>
          <p:cNvSpPr txBox="1"/>
          <p:nvPr/>
        </p:nvSpPr>
        <p:spPr>
          <a:xfrm>
            <a:off x="602595" y="3919484"/>
            <a:ext cx="224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  <a:p>
            <a:pPr algn="l" latinLnBrk="1"/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8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33">
            <a:extLst>
              <a:ext uri="{FF2B5EF4-FFF2-40B4-BE49-F238E27FC236}">
                <a16:creationId xmlns:a16="http://schemas.microsoft.com/office/drawing/2014/main" id="{F8EBCF09-6F59-D233-D936-1F988CE89622}"/>
              </a:ext>
            </a:extLst>
          </p:cNvPr>
          <p:cNvSpPr/>
          <p:nvPr/>
        </p:nvSpPr>
        <p:spPr>
          <a:xfrm>
            <a:off x="2519276" y="4161672"/>
            <a:ext cx="312801" cy="2111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99+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340ED4-AD65-0167-EBA4-3D7D0C2CB46F}"/>
              </a:ext>
            </a:extLst>
          </p:cNvPr>
          <p:cNvSpPr txBox="1"/>
          <p:nvPr/>
        </p:nvSpPr>
        <p:spPr>
          <a:xfrm>
            <a:off x="577006" y="1800160"/>
            <a:ext cx="6527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안읽음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38">
            <a:extLst>
              <a:ext uri="{FF2B5EF4-FFF2-40B4-BE49-F238E27FC236}">
                <a16:creationId xmlns:a16="http://schemas.microsoft.com/office/drawing/2014/main" id="{E3F73642-F969-C32E-3605-54D9687120C3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148810" y="571226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9DACE92-8327-5F98-7B57-1857E5EB1C91}"/>
              </a:ext>
            </a:extLst>
          </p:cNvPr>
          <p:cNvSpPr>
            <a:spLocks noChangeAspect="1"/>
          </p:cNvSpPr>
          <p:nvPr/>
        </p:nvSpPr>
        <p:spPr>
          <a:xfrm>
            <a:off x="683320" y="1921493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en-US" sz="8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77FF8-A686-A3FE-F879-113BE351B02A}"/>
              </a:ext>
            </a:extLst>
          </p:cNvPr>
          <p:cNvSpPr txBox="1"/>
          <p:nvPr/>
        </p:nvSpPr>
        <p:spPr>
          <a:xfrm>
            <a:off x="3148810" y="4234410"/>
            <a:ext cx="372465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id="{1C434D9F-7D3D-17C2-695F-D6E8ADBDF146}"/>
              </a:ext>
            </a:extLst>
          </p:cNvPr>
          <p:cNvSpPr/>
          <p:nvPr/>
        </p:nvSpPr>
        <p:spPr>
          <a:xfrm>
            <a:off x="3149182" y="4440510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19D77-F0F2-74D2-269F-65349865E73D}"/>
              </a:ext>
            </a:extLst>
          </p:cNvPr>
          <p:cNvSpPr txBox="1"/>
          <p:nvPr/>
        </p:nvSpPr>
        <p:spPr>
          <a:xfrm>
            <a:off x="3148810" y="4829062"/>
            <a:ext cx="462233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바이어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3E6FF3A0-5C9D-BD27-1455-A0C2C773113B}"/>
              </a:ext>
            </a:extLst>
          </p:cNvPr>
          <p:cNvSpPr/>
          <p:nvPr/>
        </p:nvSpPr>
        <p:spPr>
          <a:xfrm>
            <a:off x="3149182" y="5035162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FE7F6-8F3D-F110-CED0-3C4C1A3B8B06}"/>
              </a:ext>
            </a:extLst>
          </p:cNvPr>
          <p:cNvSpPr txBox="1"/>
          <p:nvPr/>
        </p:nvSpPr>
        <p:spPr>
          <a:xfrm>
            <a:off x="7106656" y="4657543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B12CB-2CB7-3507-D74B-546C5E9A47AF}"/>
              </a:ext>
            </a:extLst>
          </p:cNvPr>
          <p:cNvSpPr txBox="1"/>
          <p:nvPr/>
        </p:nvSpPr>
        <p:spPr>
          <a:xfrm>
            <a:off x="7106470" y="5249473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5C41CF-724A-77B4-8B9A-D95578DFF549}"/>
              </a:ext>
            </a:extLst>
          </p:cNvPr>
          <p:cNvSpPr txBox="1"/>
          <p:nvPr/>
        </p:nvSpPr>
        <p:spPr>
          <a:xfrm>
            <a:off x="3067626" y="3934573"/>
            <a:ext cx="5990023" cy="215444"/>
          </a:xfrm>
          <a:prstGeom prst="rect">
            <a:avLst/>
          </a:prstGeom>
          <a:noFill/>
        </p:spPr>
        <p:txBody>
          <a:bodyPr wrap="square" lIns="0" rIns="72000" rtlCol="0">
            <a:spAutoFit/>
          </a:bodyPr>
          <a:lstStyle/>
          <a:p>
            <a:pPr marL="0" marR="0" indent="0" algn="ctr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바이어 아이디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님이 대화를 요청했습니다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8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FA2714-B94F-3BEB-CE1C-25626DE37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셀러 조회 팝업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4903A-E304-BD02-2B3B-5B174F5D6E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42BFD-1C90-D7B5-B2C3-A05D8E2F5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A268C2-0D45-65D9-2420-EFC95045F1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나의 메시지 </a:t>
            </a:r>
            <a:r>
              <a:rPr lang="en-US" altLang="ko-KR" dirty="0"/>
              <a:t>&gt;</a:t>
            </a:r>
            <a:r>
              <a:rPr lang="ko-KR" altLang="en-US" dirty="0"/>
              <a:t> 셀러 조회 팝업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0E875AE-5CED-BF48-1235-67356C4AC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0D9585-49A5-4C15-0421-2223EDD69DDD}"/>
              </a:ext>
            </a:extLst>
          </p:cNvPr>
          <p:cNvGraphicFramePr>
            <a:graphicFrameLocks noGrp="1"/>
          </p:cNvGraphicFramePr>
          <p:nvPr/>
        </p:nvGraphicFramePr>
        <p:xfrm>
          <a:off x="1681783" y="1338175"/>
          <a:ext cx="6175604" cy="428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604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3555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20000"/>
                        </a:spcBef>
                        <a:buClr>
                          <a:prstClr val="black"/>
                        </a:buClr>
                      </a:pPr>
                      <a:r>
                        <a:rPr lang="ko-KR" altLang="en-US" sz="800" b="0" kern="0" dirty="0">
                          <a:solidFill>
                            <a:schemeClr val="bg1"/>
                          </a:solidFill>
                          <a:latin typeface="+mn-lt"/>
                          <a:ea typeface="맑은 고딕"/>
                          <a:cs typeface="+mn-cs"/>
                        </a:rPr>
                        <a:t>셀러 조회</a:t>
                      </a: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>
                        <a:solidFill>
                          <a:prstClr val="black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34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schemeClr val="bg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73928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15124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15635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345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04734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2751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5472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4160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00134"/>
                  </a:ext>
                </a:extLst>
              </a:tr>
            </a:tbl>
          </a:graphicData>
        </a:graphic>
      </p:graphicFrame>
      <p:sp>
        <p:nvSpPr>
          <p:cNvPr id="8" name="모서리가 둥근 직사각형 232">
            <a:extLst>
              <a:ext uri="{FF2B5EF4-FFF2-40B4-BE49-F238E27FC236}">
                <a16:creationId xmlns:a16="http://schemas.microsoft.com/office/drawing/2014/main" id="{372FED87-D80C-E8F4-28E0-F1F7DE1CFCC8}"/>
              </a:ext>
            </a:extLst>
          </p:cNvPr>
          <p:cNvSpPr/>
          <p:nvPr/>
        </p:nvSpPr>
        <p:spPr bwMode="auto">
          <a:xfrm>
            <a:off x="1749017" y="1789325"/>
            <a:ext cx="6002690" cy="362521"/>
          </a:xfrm>
          <a:prstGeom prst="roundRect">
            <a:avLst>
              <a:gd name="adj" fmla="val 6019"/>
            </a:avLst>
          </a:prstGeom>
          <a:solidFill>
            <a:srgbClr val="EEF6FF"/>
          </a:solidFill>
          <a:ln w="3175" cap="flat" cmpd="sng" algn="ctr">
            <a:solidFill>
              <a:srgbClr val="E1EDF8"/>
            </a:solidFill>
            <a:prstDash val="solid"/>
          </a:ln>
          <a:effectLst/>
        </p:spPr>
        <p:txBody>
          <a:bodyPr lIns="0" tIns="0" rIns="0" bIns="180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800" kern="0">
              <a:solidFill>
                <a:srgbClr val="4F81B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62529E-1040-5798-7D44-49273F0D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70542"/>
              </p:ext>
            </p:extLst>
          </p:nvPr>
        </p:nvGraphicFramePr>
        <p:xfrm>
          <a:off x="1749018" y="2498796"/>
          <a:ext cx="5936400" cy="229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0654163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59109807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6163028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7815235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378173808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회원구분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소속기업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소속기업명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5483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9143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소속기업명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15796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7724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소속기업명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2082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7507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소속기업명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0666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소속기업명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9965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이름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소속기업명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347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C5B1D2-9D2F-6EC1-8A90-FA94F53EDB1F}"/>
              </a:ext>
            </a:extLst>
          </p:cNvPr>
          <p:cNvSpPr txBox="1"/>
          <p:nvPr/>
        </p:nvSpPr>
        <p:spPr>
          <a:xfrm>
            <a:off x="7542159" y="1399755"/>
            <a:ext cx="2095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20000"/>
              </a:spcBef>
              <a:buClr>
                <a:prstClr val="black"/>
              </a:buClr>
            </a:pPr>
            <a:r>
              <a:rPr lang="en-US" altLang="ko-KR" sz="800" b="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800" b="0" ker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F753B-8E9A-7D8F-47F0-0EDF5F07E712}"/>
              </a:ext>
            </a:extLst>
          </p:cNvPr>
          <p:cNvSpPr txBox="1"/>
          <p:nvPr/>
        </p:nvSpPr>
        <p:spPr>
          <a:xfrm>
            <a:off x="1795831" y="1925453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700" b="1" kern="0">
                <a:solidFill>
                  <a:srgbClr val="5CA5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endParaRPr lang="ko-KR" altLang="en-US" sz="7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37">
            <a:extLst>
              <a:ext uri="{FF2B5EF4-FFF2-40B4-BE49-F238E27FC236}">
                <a16:creationId xmlns:a16="http://schemas.microsoft.com/office/drawing/2014/main" id="{868EC988-61BA-890D-AB5F-7E8D5B5F4EDF}"/>
              </a:ext>
            </a:extLst>
          </p:cNvPr>
          <p:cNvSpPr/>
          <p:nvPr/>
        </p:nvSpPr>
        <p:spPr>
          <a:xfrm>
            <a:off x="3323913" y="1895488"/>
            <a:ext cx="3672000" cy="180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38">
            <a:extLst>
              <a:ext uri="{FF2B5EF4-FFF2-40B4-BE49-F238E27FC236}">
                <a16:creationId xmlns:a16="http://schemas.microsoft.com/office/drawing/2014/main" id="{51B3684C-72CC-9BE4-CAEE-F5200F78FF64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637344" y="171412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5" name="직사각형 38">
            <a:extLst>
              <a:ext uri="{FF2B5EF4-FFF2-40B4-BE49-F238E27FC236}">
                <a16:creationId xmlns:a16="http://schemas.microsoft.com/office/drawing/2014/main" id="{1BFA901F-0EEF-1F20-1578-7A79C676CC80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094480" y="171181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</a:p>
        </p:txBody>
      </p:sp>
      <p:sp>
        <p:nvSpPr>
          <p:cNvPr id="17" name="모서리가 둥근 직사각형 19">
            <a:extLst>
              <a:ext uri="{FF2B5EF4-FFF2-40B4-BE49-F238E27FC236}">
                <a16:creationId xmlns:a16="http://schemas.microsoft.com/office/drawing/2014/main" id="{F813B2A2-C4F6-3715-9064-B9B6F5406CCE}"/>
              </a:ext>
            </a:extLst>
          </p:cNvPr>
          <p:cNvSpPr/>
          <p:nvPr/>
        </p:nvSpPr>
        <p:spPr bwMode="auto">
          <a:xfrm>
            <a:off x="4505371" y="5351062"/>
            <a:ext cx="294174" cy="157354"/>
          </a:xfrm>
          <a:prstGeom prst="roundRect">
            <a:avLst>
              <a:gd name="adj" fmla="val 6451"/>
            </a:avLst>
          </a:prstGeom>
          <a:solidFill>
            <a:srgbClr val="F1665A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6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9" name="직사각형 38">
            <a:extLst>
              <a:ext uri="{FF2B5EF4-FFF2-40B4-BE49-F238E27FC236}">
                <a16:creationId xmlns:a16="http://schemas.microsoft.com/office/drawing/2014/main" id="{9F0CC3E5-D2CA-E021-C7A4-67774898A8F1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025723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</a:p>
        </p:txBody>
      </p: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49D0E1C-3593-748F-F540-5E9DCD7DC7E6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974533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</a:p>
        </p:txBody>
      </p:sp>
      <p:sp>
        <p:nvSpPr>
          <p:cNvPr id="21" name="직사각형 38">
            <a:extLst>
              <a:ext uri="{FF2B5EF4-FFF2-40B4-BE49-F238E27FC236}">
                <a16:creationId xmlns:a16="http://schemas.microsoft.com/office/drawing/2014/main" id="{98A4979F-5678-105A-5F3F-EA7115E5522E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875605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2-5</a:t>
            </a:r>
          </a:p>
        </p:txBody>
      </p:sp>
      <p:sp>
        <p:nvSpPr>
          <p:cNvPr id="22" name="직사각형 38">
            <a:extLst>
              <a:ext uri="{FF2B5EF4-FFF2-40B4-BE49-F238E27FC236}">
                <a16:creationId xmlns:a16="http://schemas.microsoft.com/office/drawing/2014/main" id="{3579B1BF-DCE6-4ADA-CF97-F2D1AB042C4A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145488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</a:p>
        </p:txBody>
      </p:sp>
      <p:sp>
        <p:nvSpPr>
          <p:cNvPr id="25" name="직사각형 38">
            <a:extLst>
              <a:ext uri="{FF2B5EF4-FFF2-40B4-BE49-F238E27FC236}">
                <a16:creationId xmlns:a16="http://schemas.microsoft.com/office/drawing/2014/main" id="{9F6B238F-451D-6F89-5B71-651A3AB32E9F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393152" y="522039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E4E7BF-0C80-A1B0-8E4A-35D485B30FFE}"/>
              </a:ext>
            </a:extLst>
          </p:cNvPr>
          <p:cNvGrpSpPr/>
          <p:nvPr/>
        </p:nvGrpSpPr>
        <p:grpSpPr>
          <a:xfrm>
            <a:off x="1750699" y="2328447"/>
            <a:ext cx="429795" cy="107722"/>
            <a:chOff x="1127795" y="1681739"/>
            <a:chExt cx="429795" cy="1077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A749ED-E45E-D420-9CB5-D4692603AD9A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384721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셀러 목록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B41A3CC-A004-045E-8D62-074B64CB30BA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8">
            <a:extLst>
              <a:ext uri="{FF2B5EF4-FFF2-40B4-BE49-F238E27FC236}">
                <a16:creationId xmlns:a16="http://schemas.microsoft.com/office/drawing/2014/main" id="{986498ED-3371-43C3-562E-CE42790D70B8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5813159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2-6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FE3860-76ED-8CC4-400D-36C51E6C5011}"/>
              </a:ext>
            </a:extLst>
          </p:cNvPr>
          <p:cNvGrpSpPr/>
          <p:nvPr/>
        </p:nvGrpSpPr>
        <p:grpSpPr>
          <a:xfrm>
            <a:off x="2165615" y="1903043"/>
            <a:ext cx="1116000" cy="162000"/>
            <a:chOff x="1900998" y="1858313"/>
            <a:chExt cx="1116000" cy="162000"/>
          </a:xfrm>
        </p:grpSpPr>
        <p:sp>
          <p:nvSpPr>
            <p:cNvPr id="39" name="모서리가 둥근 직사각형 16">
              <a:extLst>
                <a:ext uri="{FF2B5EF4-FFF2-40B4-BE49-F238E27FC236}">
                  <a16:creationId xmlns:a16="http://schemas.microsoft.com/office/drawing/2014/main" id="{E68776EF-089E-52F0-7451-4F3E5A9BCF1A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EBCA57E-CECC-8F97-B305-CA2C8C1F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sp>
        <p:nvSpPr>
          <p:cNvPr id="41" name="직사각형 38">
            <a:extLst>
              <a:ext uri="{FF2B5EF4-FFF2-40B4-BE49-F238E27FC236}">
                <a16:creationId xmlns:a16="http://schemas.microsoft.com/office/drawing/2014/main" id="{F17BD49E-5B82-780B-0396-FDC3F91CF9F9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281615" y="171416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15AB32A-5DD9-E55E-5607-B7B3ACDB15FC}"/>
              </a:ext>
            </a:extLst>
          </p:cNvPr>
          <p:cNvGrpSpPr/>
          <p:nvPr/>
        </p:nvGrpSpPr>
        <p:grpSpPr>
          <a:xfrm>
            <a:off x="3235453" y="4926261"/>
            <a:ext cx="3267750" cy="162000"/>
            <a:chOff x="3773482" y="4599782"/>
            <a:chExt cx="3267750" cy="1620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3FB296D-F73D-7D42-A4C2-A18964FDCEB6}"/>
                </a:ext>
              </a:extLst>
            </p:cNvPr>
            <p:cNvGrpSpPr/>
            <p:nvPr/>
          </p:nvGrpSpPr>
          <p:grpSpPr>
            <a:xfrm>
              <a:off x="5776758" y="4599782"/>
              <a:ext cx="162000" cy="162000"/>
              <a:chOff x="8044366" y="1102543"/>
              <a:chExt cx="162000" cy="162000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B24CFB65-D1E1-7775-39E3-12CF6D899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76129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63" name="모서리가 둥근 직사각형 32">
                <a:extLst>
                  <a:ext uri="{FF2B5EF4-FFF2-40B4-BE49-F238E27FC236}">
                    <a16:creationId xmlns:a16="http://schemas.microsoft.com/office/drawing/2014/main" id="{86221650-5F46-55F8-1C69-A2DFAD3718A6}"/>
                  </a:ext>
                </a:extLst>
              </p:cNvPr>
              <p:cNvSpPr/>
              <p:nvPr/>
            </p:nvSpPr>
            <p:spPr>
              <a:xfrm>
                <a:off x="8044366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C205E03-4B8E-8355-5FC8-779BC8A77AC2}"/>
                </a:ext>
              </a:extLst>
            </p:cNvPr>
            <p:cNvGrpSpPr/>
            <p:nvPr/>
          </p:nvGrpSpPr>
          <p:grpSpPr>
            <a:xfrm>
              <a:off x="5970521" y="4599782"/>
              <a:ext cx="162000" cy="162000"/>
              <a:chOff x="8449629" y="1102543"/>
              <a:chExt cx="162000" cy="162000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17D5FAF7-EA01-EBD7-E88E-6711E7279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65517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60" name="모서리가 둥근 직사각형 34">
                <a:extLst>
                  <a:ext uri="{FF2B5EF4-FFF2-40B4-BE49-F238E27FC236}">
                    <a16:creationId xmlns:a16="http://schemas.microsoft.com/office/drawing/2014/main" id="{6C59F4AE-B8DD-8BFD-20C3-C54AFC77A6CC}"/>
                  </a:ext>
                </a:extLst>
              </p:cNvPr>
              <p:cNvSpPr/>
              <p:nvPr/>
            </p:nvSpPr>
            <p:spPr>
              <a:xfrm>
                <a:off x="8449629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45A4AEE-47CB-A472-19E8-5E1F9F5D1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96691" y="1129543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1F0D6AF-98D8-FEF7-B2AC-BC7F29FD3A43}"/>
                </a:ext>
              </a:extLst>
            </p:cNvPr>
            <p:cNvGrpSpPr/>
            <p:nvPr/>
          </p:nvGrpSpPr>
          <p:grpSpPr>
            <a:xfrm rot="10800000">
              <a:off x="3773482" y="4599782"/>
              <a:ext cx="355763" cy="162000"/>
              <a:chOff x="5457056" y="929728"/>
              <a:chExt cx="355763" cy="162000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454F74-B7A5-1DC2-F2E1-911731185F02}"/>
                  </a:ext>
                </a:extLst>
              </p:cNvPr>
              <p:cNvGrpSpPr/>
              <p:nvPr/>
            </p:nvGrpSpPr>
            <p:grpSpPr>
              <a:xfrm>
                <a:off x="5457056" y="929728"/>
                <a:ext cx="162000" cy="162000"/>
                <a:chOff x="8044366" y="1102543"/>
                <a:chExt cx="162000" cy="162000"/>
              </a:xfrm>
            </p:grpSpPr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0F53A2F1-977B-FE95-9CA2-06DE5667C5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076129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58" name="모서리가 둥근 직사각형 40">
                  <a:extLst>
                    <a:ext uri="{FF2B5EF4-FFF2-40B4-BE49-F238E27FC236}">
                      <a16:creationId xmlns:a16="http://schemas.microsoft.com/office/drawing/2014/main" id="{5AB5A72E-A22F-8B63-790F-4F90B2B1FA1D}"/>
                    </a:ext>
                  </a:extLst>
                </p:cNvPr>
                <p:cNvSpPr/>
                <p:nvPr/>
              </p:nvSpPr>
              <p:spPr>
                <a:xfrm>
                  <a:off x="8044366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9993146-7643-B77E-7F6B-06BC04008A3B}"/>
                  </a:ext>
                </a:extLst>
              </p:cNvPr>
              <p:cNvGrpSpPr/>
              <p:nvPr/>
            </p:nvGrpSpPr>
            <p:grpSpPr>
              <a:xfrm>
                <a:off x="5650819" y="929728"/>
                <a:ext cx="162000" cy="162000"/>
                <a:chOff x="8449629" y="1102543"/>
                <a:chExt cx="162000" cy="162000"/>
              </a:xfrm>
            </p:grpSpPr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05D57382-EAE0-02D4-5D02-611563BB4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65517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55" name="모서리가 둥근 직사각형 43">
                  <a:extLst>
                    <a:ext uri="{FF2B5EF4-FFF2-40B4-BE49-F238E27FC236}">
                      <a16:creationId xmlns:a16="http://schemas.microsoft.com/office/drawing/2014/main" id="{2F7DAC8F-465C-D718-D8ED-48E30299E1B0}"/>
                    </a:ext>
                  </a:extLst>
                </p:cNvPr>
                <p:cNvSpPr/>
                <p:nvPr/>
              </p:nvSpPr>
              <p:spPr>
                <a:xfrm>
                  <a:off x="8449629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00E8D020-86E5-069F-1A80-635C98490B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96691" y="1129543"/>
                  <a:ext cx="108000" cy="10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283511-4BE7-F8AA-FD49-726D859545D6}"/>
                </a:ext>
              </a:extLst>
            </p:cNvPr>
            <p:cNvSpPr txBox="1"/>
            <p:nvPr/>
          </p:nvSpPr>
          <p:spPr>
            <a:xfrm>
              <a:off x="4402370" y="4626921"/>
              <a:ext cx="110126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84138" indent="-841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180975" algn="l"/>
                </a:tabLst>
                <a:defRPr sz="1300" b="1"/>
              </a:lvl1pPr>
            </a:lstStyle>
            <a:p>
              <a:pPr marL="0" indent="0" algn="ctr">
                <a:buNone/>
              </a:pPr>
              <a:r>
                <a:rPr lang="en-US" altLang="ko-KR" sz="700" dirty="0">
                  <a:solidFill>
                    <a:srgbClr val="5269A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7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2     3     4     5     6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E9A5077-BBE2-44DC-B531-7227464E3D83}"/>
                </a:ext>
              </a:extLst>
            </p:cNvPr>
            <p:cNvGrpSpPr/>
            <p:nvPr/>
          </p:nvGrpSpPr>
          <p:grpSpPr>
            <a:xfrm>
              <a:off x="6246162" y="4599782"/>
              <a:ext cx="795070" cy="162000"/>
              <a:chOff x="6206214" y="4599782"/>
              <a:chExt cx="795070" cy="162000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66ADB60-153F-4A11-3EBC-A909D654F6DC}"/>
                  </a:ext>
                </a:extLst>
              </p:cNvPr>
              <p:cNvGrpSpPr/>
              <p:nvPr/>
            </p:nvGrpSpPr>
            <p:grpSpPr>
              <a:xfrm>
                <a:off x="6206214" y="4599782"/>
                <a:ext cx="536950" cy="162000"/>
                <a:chOff x="6206214" y="4599782"/>
                <a:chExt cx="536950" cy="162000"/>
              </a:xfrm>
            </p:grpSpPr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74874987-1F75-14DC-3405-62AF9FD56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9184" y="462275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51" name="모서리가 둥근 직사각형 53">
                  <a:extLst>
                    <a:ext uri="{FF2B5EF4-FFF2-40B4-BE49-F238E27FC236}">
                      <a16:creationId xmlns:a16="http://schemas.microsoft.com/office/drawing/2014/main" id="{8DCB9364-B186-9755-8EC7-8CAAAD56BBAA}"/>
                    </a:ext>
                  </a:extLst>
                </p:cNvPr>
                <p:cNvSpPr/>
                <p:nvPr/>
              </p:nvSpPr>
              <p:spPr>
                <a:xfrm>
                  <a:off x="6206214" y="4599782"/>
                  <a:ext cx="53695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r>
                    <a:rPr lang="en-US" altLang="ko-KR" sz="8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8DF8F5-C1F3-CEC0-15AA-FED0527D8684}"/>
                  </a:ext>
                </a:extLst>
              </p:cNvPr>
              <p:cNvSpPr txBox="1"/>
              <p:nvPr/>
            </p:nvSpPr>
            <p:spPr>
              <a:xfrm>
                <a:off x="6784878" y="4626921"/>
                <a:ext cx="21640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84138" indent="-84138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180975" algn="l"/>
                  </a:tabLst>
                  <a:defRPr sz="1300" b="1"/>
                </a:lvl1pPr>
              </a:lstStyle>
              <a:p>
                <a:pPr marL="0" indent="0">
                  <a:buNone/>
                </a:pPr>
                <a:r>
                  <a:rPr lang="en-US" altLang="ko-KR" sz="700" b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 100</a:t>
                </a:r>
              </a:p>
            </p:txBody>
          </p: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E7DD68E-CC03-6AD6-E378-009119711C04}"/>
              </a:ext>
            </a:extLst>
          </p:cNvPr>
          <p:cNvGrpSpPr/>
          <p:nvPr/>
        </p:nvGrpSpPr>
        <p:grpSpPr>
          <a:xfrm>
            <a:off x="7290221" y="2298327"/>
            <a:ext cx="398363" cy="162000"/>
            <a:chOff x="2055018" y="1826203"/>
            <a:chExt cx="398363" cy="162000"/>
          </a:xfrm>
        </p:grpSpPr>
        <p:sp>
          <p:nvSpPr>
            <p:cNvPr id="65" name="모서리가 둥근 직사각형 92">
              <a:extLst>
                <a:ext uri="{FF2B5EF4-FFF2-40B4-BE49-F238E27FC236}">
                  <a16:creationId xmlns:a16="http://schemas.microsoft.com/office/drawing/2014/main" id="{7450FC47-DF10-8F77-C51D-452CFF84DCAD}"/>
                </a:ext>
              </a:extLst>
            </p:cNvPr>
            <p:cNvSpPr/>
            <p:nvPr/>
          </p:nvSpPr>
          <p:spPr>
            <a:xfrm>
              <a:off x="2055018" y="1826203"/>
              <a:ext cx="398363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en-US" altLang="ko-KR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BC10EA5A-1977-AE17-E7E0-C5B98E28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946" y="1853203"/>
              <a:ext cx="108000" cy="108000"/>
            </a:xfrm>
            <a:prstGeom prst="rect">
              <a:avLst/>
            </a:prstGeom>
          </p:spPr>
        </p:pic>
      </p:grpSp>
      <p:sp>
        <p:nvSpPr>
          <p:cNvPr id="73" name="직사각형 38">
            <a:extLst>
              <a:ext uri="{FF2B5EF4-FFF2-40B4-BE49-F238E27FC236}">
                <a16:creationId xmlns:a16="http://schemas.microsoft.com/office/drawing/2014/main" id="{14C82E3E-1123-B6D4-81A0-F807743A4263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6709396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2-7</a:t>
            </a:r>
          </a:p>
        </p:txBody>
      </p:sp>
      <p:sp>
        <p:nvSpPr>
          <p:cNvPr id="75" name="직사각형 38">
            <a:extLst>
              <a:ext uri="{FF2B5EF4-FFF2-40B4-BE49-F238E27FC236}">
                <a16:creationId xmlns:a16="http://schemas.microsoft.com/office/drawing/2014/main" id="{16DE9D47-26BE-1E2F-53D1-EDE768703314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591783" y="214507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6167F37-AD12-30E1-A4F4-14E84D94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64141"/>
              </p:ext>
            </p:extLst>
          </p:nvPr>
        </p:nvGraphicFramePr>
        <p:xfrm>
          <a:off x="9334449" y="734235"/>
          <a:ext cx="2736000" cy="4516636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 영역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1-1.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검색어 종류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선택값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전체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(Default),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ID,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셀러명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소속기업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1-2. [Input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검색어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Maxlength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=“100”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텍스트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입력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1-3.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조회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설정한 검색조건에 맞는 국내회원 목록 조회 결과 영역에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4032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조회 결과 영역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정렬순서는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셀러명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오름차순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36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2-1.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조회 결과 노출 개수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선택값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: 10(Default), 50, 100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각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선택값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 선택 시 한 페이지에 해당 개수만큼 조회 결과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2-2. [text]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2-3. [text]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셀러명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2-4. [text]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회원구분</a:t>
                      </a:r>
                      <a:b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2-5. [text]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소속기업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2-6. [Text]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회원상태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2-7.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전송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메시지 전송 팝업 출력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[Button] 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팝업 닫힘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38758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A694FB7B-0AF3-C6E3-3C67-8AE790020A4B}"/>
              </a:ext>
            </a:extLst>
          </p:cNvPr>
          <p:cNvSpPr/>
          <p:nvPr/>
        </p:nvSpPr>
        <p:spPr bwMode="auto">
          <a:xfrm>
            <a:off x="6889396" y="2732522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0" name="모서리가 둥근 직사각형 19">
            <a:extLst>
              <a:ext uri="{FF2B5EF4-FFF2-40B4-BE49-F238E27FC236}">
                <a16:creationId xmlns:a16="http://schemas.microsoft.com/office/drawing/2014/main" id="{0EF0F796-0DED-EADB-67EA-CBE656A4C304}"/>
              </a:ext>
            </a:extLst>
          </p:cNvPr>
          <p:cNvSpPr/>
          <p:nvPr/>
        </p:nvSpPr>
        <p:spPr bwMode="auto">
          <a:xfrm>
            <a:off x="6889396" y="2938973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1" name="모서리가 둥근 직사각형 19">
            <a:extLst>
              <a:ext uri="{FF2B5EF4-FFF2-40B4-BE49-F238E27FC236}">
                <a16:creationId xmlns:a16="http://schemas.microsoft.com/office/drawing/2014/main" id="{72AF4D06-3EC1-1A0F-0A26-D3F830F065BB}"/>
              </a:ext>
            </a:extLst>
          </p:cNvPr>
          <p:cNvSpPr/>
          <p:nvPr/>
        </p:nvSpPr>
        <p:spPr bwMode="auto">
          <a:xfrm>
            <a:off x="6889396" y="3150914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2" name="모서리가 둥근 직사각형 19">
            <a:extLst>
              <a:ext uri="{FF2B5EF4-FFF2-40B4-BE49-F238E27FC236}">
                <a16:creationId xmlns:a16="http://schemas.microsoft.com/office/drawing/2014/main" id="{20E995BF-1D00-FC12-9DB8-BBAF8BD0BAB2}"/>
              </a:ext>
            </a:extLst>
          </p:cNvPr>
          <p:cNvSpPr/>
          <p:nvPr/>
        </p:nvSpPr>
        <p:spPr bwMode="auto">
          <a:xfrm>
            <a:off x="6889396" y="3355175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3" name="모서리가 둥근 직사각형 19">
            <a:extLst>
              <a:ext uri="{FF2B5EF4-FFF2-40B4-BE49-F238E27FC236}">
                <a16:creationId xmlns:a16="http://schemas.microsoft.com/office/drawing/2014/main" id="{4C969A3F-6D15-63BA-87D3-CAA10603B537}"/>
              </a:ext>
            </a:extLst>
          </p:cNvPr>
          <p:cNvSpPr/>
          <p:nvPr/>
        </p:nvSpPr>
        <p:spPr bwMode="auto">
          <a:xfrm>
            <a:off x="6889396" y="3564458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4" name="모서리가 둥근 직사각형 19">
            <a:extLst>
              <a:ext uri="{FF2B5EF4-FFF2-40B4-BE49-F238E27FC236}">
                <a16:creationId xmlns:a16="http://schemas.microsoft.com/office/drawing/2014/main" id="{1BDD8CEC-B750-1F59-FFBF-9FB32D3C7DDB}"/>
              </a:ext>
            </a:extLst>
          </p:cNvPr>
          <p:cNvSpPr/>
          <p:nvPr/>
        </p:nvSpPr>
        <p:spPr bwMode="auto">
          <a:xfrm>
            <a:off x="6889396" y="3770909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5" name="모서리가 둥근 직사각형 19">
            <a:extLst>
              <a:ext uri="{FF2B5EF4-FFF2-40B4-BE49-F238E27FC236}">
                <a16:creationId xmlns:a16="http://schemas.microsoft.com/office/drawing/2014/main" id="{5FDF4DD1-352A-32EE-38B9-B18AE86CC335}"/>
              </a:ext>
            </a:extLst>
          </p:cNvPr>
          <p:cNvSpPr/>
          <p:nvPr/>
        </p:nvSpPr>
        <p:spPr bwMode="auto">
          <a:xfrm>
            <a:off x="6889396" y="3982850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6" name="모서리가 둥근 직사각형 19">
            <a:extLst>
              <a:ext uri="{FF2B5EF4-FFF2-40B4-BE49-F238E27FC236}">
                <a16:creationId xmlns:a16="http://schemas.microsoft.com/office/drawing/2014/main" id="{C832E95D-9471-A77F-FF7A-73E6522CC64B}"/>
              </a:ext>
            </a:extLst>
          </p:cNvPr>
          <p:cNvSpPr/>
          <p:nvPr/>
        </p:nvSpPr>
        <p:spPr bwMode="auto">
          <a:xfrm>
            <a:off x="6889396" y="4191759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16" name="모서리가 둥근 직사각형 19">
            <a:extLst>
              <a:ext uri="{FF2B5EF4-FFF2-40B4-BE49-F238E27FC236}">
                <a16:creationId xmlns:a16="http://schemas.microsoft.com/office/drawing/2014/main" id="{72446C29-FCAE-4C21-FBAA-708F23994901}"/>
              </a:ext>
            </a:extLst>
          </p:cNvPr>
          <p:cNvSpPr/>
          <p:nvPr/>
        </p:nvSpPr>
        <p:spPr bwMode="auto">
          <a:xfrm>
            <a:off x="6889396" y="4393936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6C1EF24A-A821-0494-479D-0606AF304067}"/>
              </a:ext>
            </a:extLst>
          </p:cNvPr>
          <p:cNvSpPr/>
          <p:nvPr/>
        </p:nvSpPr>
        <p:spPr bwMode="auto">
          <a:xfrm>
            <a:off x="6889396" y="4602845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23" name="직사각형 38">
            <a:extLst>
              <a:ext uri="{FF2B5EF4-FFF2-40B4-BE49-F238E27FC236}">
                <a16:creationId xmlns:a16="http://schemas.microsoft.com/office/drawing/2014/main" id="{636F4AF9-D3CB-8086-5910-44718CC4302A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7200221" y="216606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C1BC72-4B75-6EFB-9A28-C4CA5E319C6E}"/>
              </a:ext>
            </a:extLst>
          </p:cNvPr>
          <p:cNvGrpSpPr/>
          <p:nvPr/>
        </p:nvGrpSpPr>
        <p:grpSpPr>
          <a:xfrm>
            <a:off x="7304099" y="1904400"/>
            <a:ext cx="342834" cy="162167"/>
            <a:chOff x="8336822" y="1273225"/>
            <a:chExt cx="342834" cy="162167"/>
          </a:xfrm>
        </p:grpSpPr>
        <p:sp>
          <p:nvSpPr>
            <p:cNvPr id="26" name="모서리가 둥근 직사각형 19">
              <a:extLst>
                <a:ext uri="{FF2B5EF4-FFF2-40B4-BE49-F238E27FC236}">
                  <a16:creationId xmlns:a16="http://schemas.microsoft.com/office/drawing/2014/main" id="{6D13BB19-4431-B5F0-3A55-1DA7EDE15518}"/>
                </a:ext>
              </a:extLst>
            </p:cNvPr>
            <p:cNvSpPr/>
            <p:nvPr/>
          </p:nvSpPr>
          <p:spPr bwMode="auto">
            <a:xfrm>
              <a:off x="8336822" y="1273225"/>
              <a:ext cx="342834" cy="162167"/>
            </a:xfrm>
            <a:prstGeom prst="roundRect">
              <a:avLst>
                <a:gd name="adj" fmla="val 16729"/>
              </a:avLst>
            </a:prstGeom>
            <a:solidFill>
              <a:srgbClr val="5CA5EB"/>
            </a:solidFill>
            <a:ln w="317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60BE703-C3E7-8E5C-B59B-9B62C0A1F1CD}"/>
                </a:ext>
              </a:extLst>
            </p:cNvPr>
            <p:cNvGrpSpPr/>
            <p:nvPr/>
          </p:nvGrpSpPr>
          <p:grpSpPr>
            <a:xfrm>
              <a:off x="8353559" y="1314155"/>
              <a:ext cx="81533" cy="81307"/>
              <a:chOff x="667290" y="1640036"/>
              <a:chExt cx="81533" cy="81307"/>
            </a:xfrm>
            <a:noFill/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99357914-368C-D8AE-1BF4-E7166D97EAEF}"/>
                  </a:ext>
                </a:extLst>
              </p:cNvPr>
              <p:cNvSpPr/>
              <p:nvPr/>
            </p:nvSpPr>
            <p:spPr>
              <a:xfrm>
                <a:off x="667290" y="1640036"/>
                <a:ext cx="72008" cy="72008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450F02AF-29DA-F76E-3D3E-700CD7299BAB}"/>
                  </a:ext>
                </a:extLst>
              </p:cNvPr>
              <p:cNvCxnSpPr>
                <a:cxnSpLocks/>
                <a:stCxn id="37" idx="5"/>
              </p:cNvCxnSpPr>
              <p:nvPr/>
            </p:nvCxnSpPr>
            <p:spPr>
              <a:xfrm>
                <a:off x="728753" y="1701499"/>
                <a:ext cx="20070" cy="19844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3" name="직사각형 38">
            <a:extLst>
              <a:ext uri="{FF2B5EF4-FFF2-40B4-BE49-F238E27FC236}">
                <a16:creationId xmlns:a16="http://schemas.microsoft.com/office/drawing/2014/main" id="{7443D668-4B65-CC77-5601-24BCFCE8F3EB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7169099" y="1745452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</a:p>
        </p:txBody>
      </p:sp>
    </p:spTree>
    <p:extLst>
      <p:ext uri="{BB962C8B-B14F-4D97-AF65-F5344CB8AC3E}">
        <p14:creationId xmlns:p14="http://schemas.microsoft.com/office/powerpoint/2010/main" val="7118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F7A9F6-127F-732A-30F8-55A6F4E59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메시지 전송 팝업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00CA1-EE2D-2663-1651-136FC7C89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</a:t>
            </a:r>
            <a:r>
              <a:rPr lang="en-US" altLang="ko-KR" dirty="0">
                <a:solidFill>
                  <a:schemeClr val="tx1"/>
                </a:solidFill>
              </a:rPr>
              <a:t>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BDDAF-A8CF-D7C6-DC91-59F1ACCF74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2BDBA6-B216-5BDD-E64E-244693260C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나의 메시지 </a:t>
            </a:r>
            <a:r>
              <a:rPr lang="en-US" altLang="ko-KR" dirty="0"/>
              <a:t>&gt;</a:t>
            </a:r>
            <a:r>
              <a:rPr lang="ko-KR" altLang="en-US" dirty="0"/>
              <a:t> 셀러 조회 팝업 </a:t>
            </a:r>
            <a:r>
              <a:rPr lang="en-US" altLang="ko-KR" dirty="0"/>
              <a:t>&gt; </a:t>
            </a:r>
            <a:r>
              <a:rPr lang="ko-KR" altLang="en-US" dirty="0"/>
              <a:t>메시지 전송 팝업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33153C1-3B05-C513-52A7-4FE72F4A46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15B817-CC63-7E70-850E-1734AA580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06746"/>
              </p:ext>
            </p:extLst>
          </p:nvPr>
        </p:nvGraphicFramePr>
        <p:xfrm>
          <a:off x="9334449" y="734235"/>
          <a:ext cx="2736000" cy="3431808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[Text Area]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Placeholder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메시지를 입력해 주세요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</a:t>
                      </a:r>
                      <a:endParaRPr lang="en-US" altLang="ko-KR" sz="800" b="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Maxlength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=“300”</a:t>
                      </a: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저장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컨펌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메시지 출력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</a:t>
                      </a:r>
                      <a:r>
                        <a:rPr lang="en-US" altLang="ko-KR" sz="800" b="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(C02)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b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메시지는 수정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삭제가 불가합니다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작성하신 메시지를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전송하시겠습니까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?”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]/[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취소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]. </a:t>
                      </a:r>
                      <a:b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확인→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메시지가 전송되었습니다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.”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 </a:t>
                      </a:r>
                      <a:r>
                        <a:rPr lang="en-US" altLang="ko-KR" sz="800" b="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(A04)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이후 메시지 전송하고 팝업 닫힘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취소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팝업 닫힘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38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79636"/>
                  </a:ext>
                </a:extLst>
              </a:tr>
              <a:tr h="171438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148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19382"/>
                  </a:ext>
                </a:extLst>
              </a:tr>
              <a:tr h="195626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26356"/>
                  </a:ext>
                </a:extLst>
              </a:tr>
              <a:tr h="17389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66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AFB2A86-B8A2-2C12-366A-8838AA278325}"/>
              </a:ext>
            </a:extLst>
          </p:cNvPr>
          <p:cNvGraphicFramePr>
            <a:graphicFrameLocks noGrp="1"/>
          </p:cNvGraphicFramePr>
          <p:nvPr/>
        </p:nvGraphicFramePr>
        <p:xfrm>
          <a:off x="2967885" y="1740847"/>
          <a:ext cx="3399359" cy="225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59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20000"/>
                        </a:spcBef>
                        <a:buClr>
                          <a:prstClr val="black"/>
                        </a:buClr>
                      </a:pPr>
                      <a:r>
                        <a:rPr lang="ko-KR" altLang="en-US" sz="800" b="0" kern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 전송</a:t>
                      </a:r>
                      <a:endParaRPr lang="en-US" altLang="ko-KR" sz="800" b="0" kern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347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7392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1512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263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2002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91806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8364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251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9A3399-E633-8142-AF17-1832298BE28D}"/>
              </a:ext>
            </a:extLst>
          </p:cNvPr>
          <p:cNvSpPr txBox="1"/>
          <p:nvPr/>
        </p:nvSpPr>
        <p:spPr>
          <a:xfrm>
            <a:off x="3070415" y="2180353"/>
            <a:ext cx="1529833" cy="215444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수신자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ID (</a:t>
            </a:r>
            <a:r>
              <a:rPr lang="ko-KR" altLang="en-US" sz="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셀러 회사명</a:t>
            </a:r>
            <a:r>
              <a:rPr lang="en-US" altLang="ko-KR" sz="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04758-CC2B-25B2-ECD2-DAD5F6A042D5}"/>
              </a:ext>
            </a:extLst>
          </p:cNvPr>
          <p:cNvSpPr txBox="1"/>
          <p:nvPr/>
        </p:nvSpPr>
        <p:spPr>
          <a:xfrm>
            <a:off x="6075380" y="1807959"/>
            <a:ext cx="2095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20000"/>
              </a:spcBef>
              <a:buClr>
                <a:prstClr val="black"/>
              </a:buClr>
            </a:pPr>
            <a:r>
              <a:rPr lang="en-US" altLang="ko-KR" sz="800" b="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800" b="0" ker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1A035C-5803-06FE-E62A-3BD65E27AC7E}"/>
              </a:ext>
            </a:extLst>
          </p:cNvPr>
          <p:cNvGrpSpPr/>
          <p:nvPr/>
        </p:nvGrpSpPr>
        <p:grpSpPr>
          <a:xfrm>
            <a:off x="4361071" y="3730180"/>
            <a:ext cx="599265" cy="157354"/>
            <a:chOff x="4609355" y="4582775"/>
            <a:chExt cx="661707" cy="150916"/>
          </a:xfrm>
        </p:grpSpPr>
        <p:sp>
          <p:nvSpPr>
            <p:cNvPr id="12" name="모서리가 둥근 직사각형 19">
              <a:extLst>
                <a:ext uri="{FF2B5EF4-FFF2-40B4-BE49-F238E27FC236}">
                  <a16:creationId xmlns:a16="http://schemas.microsoft.com/office/drawing/2014/main" id="{D07C661B-2741-D8BE-586D-3B67D38A56DE}"/>
                </a:ext>
              </a:extLst>
            </p:cNvPr>
            <p:cNvSpPr/>
            <p:nvPr/>
          </p:nvSpPr>
          <p:spPr bwMode="auto">
            <a:xfrm>
              <a:off x="4609355" y="4582775"/>
              <a:ext cx="324826" cy="150916"/>
            </a:xfrm>
            <a:prstGeom prst="roundRect">
              <a:avLst>
                <a:gd name="adj" fmla="val 6451"/>
              </a:avLst>
            </a:prstGeom>
            <a:solidFill>
              <a:srgbClr val="F1665A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600" kern="0" spc="-8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13" name="모서리가 둥근 직사각형 19">
              <a:extLst>
                <a:ext uri="{FF2B5EF4-FFF2-40B4-BE49-F238E27FC236}">
                  <a16:creationId xmlns:a16="http://schemas.microsoft.com/office/drawing/2014/main" id="{2953B6A8-01DF-3405-C9D8-1D350189EDE8}"/>
                </a:ext>
              </a:extLst>
            </p:cNvPr>
            <p:cNvSpPr/>
            <p:nvPr/>
          </p:nvSpPr>
          <p:spPr bwMode="auto">
            <a:xfrm>
              <a:off x="4946236" y="4582775"/>
              <a:ext cx="324826" cy="150916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600" kern="0" spc="-8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467A70B-3414-FE0A-6E43-C71588EF45DE}"/>
              </a:ext>
            </a:extLst>
          </p:cNvPr>
          <p:cNvGraphicFramePr>
            <a:graphicFrameLocks noGrp="1"/>
          </p:cNvGraphicFramePr>
          <p:nvPr/>
        </p:nvGraphicFramePr>
        <p:xfrm>
          <a:off x="3067998" y="2486988"/>
          <a:ext cx="3216930" cy="106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930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1062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메시지를 입력해 주세요</a:t>
                      </a:r>
                      <a:r>
                        <a:rPr lang="en-US" altLang="ko-KR" sz="700" b="0" kern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700" b="0" kern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F78C00-7455-06BF-D450-795623BD84D9}"/>
              </a:ext>
            </a:extLst>
          </p:cNvPr>
          <p:cNvGrpSpPr/>
          <p:nvPr/>
        </p:nvGrpSpPr>
        <p:grpSpPr>
          <a:xfrm>
            <a:off x="6213710" y="2483998"/>
            <a:ext cx="79607" cy="1062418"/>
            <a:chOff x="5477180" y="4621543"/>
            <a:chExt cx="84212" cy="573619"/>
          </a:xfrm>
        </p:grpSpPr>
        <p:sp>
          <p:nvSpPr>
            <p:cNvPr id="16" name="모서리가 둥근 직사각형 38">
              <a:extLst>
                <a:ext uri="{FF2B5EF4-FFF2-40B4-BE49-F238E27FC236}">
                  <a16:creationId xmlns:a16="http://schemas.microsoft.com/office/drawing/2014/main" id="{4C414D5A-5C5D-67E3-2C7B-048473BE3E28}"/>
                </a:ext>
              </a:extLst>
            </p:cNvPr>
            <p:cNvSpPr/>
            <p:nvPr/>
          </p:nvSpPr>
          <p:spPr bwMode="auto">
            <a:xfrm flipV="1">
              <a:off x="5477180" y="4621543"/>
              <a:ext cx="84212" cy="573619"/>
            </a:xfrm>
            <a:prstGeom prst="roundRect">
              <a:avLst>
                <a:gd name="adj" fmla="val 0"/>
              </a:avLst>
            </a:prstGeom>
            <a:solidFill>
              <a:srgbClr val="F7F7F7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latinLnBrk="0">
                <a:defRPr/>
              </a:pPr>
              <a:endPara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39">
              <a:extLst>
                <a:ext uri="{FF2B5EF4-FFF2-40B4-BE49-F238E27FC236}">
                  <a16:creationId xmlns:a16="http://schemas.microsoft.com/office/drawing/2014/main" id="{72C33179-BCCF-44FB-0621-BD8CE6E1E7F9}"/>
                </a:ext>
              </a:extLst>
            </p:cNvPr>
            <p:cNvSpPr/>
            <p:nvPr/>
          </p:nvSpPr>
          <p:spPr bwMode="auto">
            <a:xfrm flipV="1">
              <a:off x="5477180" y="4621543"/>
              <a:ext cx="84212" cy="64648"/>
            </a:xfrm>
            <a:prstGeom prst="roundRect">
              <a:avLst>
                <a:gd name="adj" fmla="val 0"/>
              </a:avLst>
            </a:prstGeom>
            <a:solidFill>
              <a:srgbClr val="F7F7F7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latinLnBrk="0">
                <a:defRPr/>
              </a:pPr>
              <a:r>
                <a:rPr lang="ko-KR" altLang="en-US" sz="4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400" ker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BFB503AA-6B48-51CB-7EFF-49CA685971EC}"/>
                </a:ext>
              </a:extLst>
            </p:cNvPr>
            <p:cNvSpPr/>
            <p:nvPr/>
          </p:nvSpPr>
          <p:spPr bwMode="auto">
            <a:xfrm>
              <a:off x="5477180" y="5130514"/>
              <a:ext cx="84212" cy="64648"/>
            </a:xfrm>
            <a:prstGeom prst="roundRect">
              <a:avLst>
                <a:gd name="adj" fmla="val 0"/>
              </a:avLst>
            </a:prstGeom>
            <a:solidFill>
              <a:srgbClr val="F7F7F7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latinLnBrk="0">
                <a:defRPr/>
              </a:pPr>
              <a:r>
                <a:rPr lang="ko-KR" altLang="en-US" sz="4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400" ker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모서리가 둥근 직사각형 45">
              <a:extLst>
                <a:ext uri="{FF2B5EF4-FFF2-40B4-BE49-F238E27FC236}">
                  <a16:creationId xmlns:a16="http://schemas.microsoft.com/office/drawing/2014/main" id="{DEDB23AF-3607-E597-1381-4EB41696EC85}"/>
                </a:ext>
              </a:extLst>
            </p:cNvPr>
            <p:cNvSpPr/>
            <p:nvPr/>
          </p:nvSpPr>
          <p:spPr bwMode="auto">
            <a:xfrm flipV="1">
              <a:off x="5488686" y="4703646"/>
              <a:ext cx="61200" cy="252000"/>
            </a:xfrm>
            <a:prstGeom prst="roundRect">
              <a:avLst>
                <a:gd name="adj" fmla="val 0"/>
              </a:avLst>
            </a:prstGeom>
            <a:solidFill>
              <a:srgbClr val="D4D4D4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latinLnBrk="0">
                <a:defRPr/>
              </a:pPr>
              <a:endPara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FE9EB482-25EE-9C64-23BE-6B2ABE822A34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967885" y="239399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1" name="직사각형 38">
            <a:extLst>
              <a:ext uri="{FF2B5EF4-FFF2-40B4-BE49-F238E27FC236}">
                <a16:creationId xmlns:a16="http://schemas.microsoft.com/office/drawing/2014/main" id="{71D23A8E-BE30-B488-1517-9694BFF9621E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197849" y="360203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2" name="직사각형 38">
            <a:extLst>
              <a:ext uri="{FF2B5EF4-FFF2-40B4-BE49-F238E27FC236}">
                <a16:creationId xmlns:a16="http://schemas.microsoft.com/office/drawing/2014/main" id="{36C15D5A-0906-DEF8-01E5-8F891E2771F1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943558" y="360203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96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FA2714-B94F-3BEB-CE1C-25626DE37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바이어 조회 팝업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4903A-E304-BD02-2B3B-5B174F5D6E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42BFD-1C90-D7B5-B2C3-A05D8E2F5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A268C2-0D45-65D9-2420-EFC95045F1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나의 메시지 </a:t>
            </a:r>
            <a:r>
              <a:rPr lang="en-US" altLang="ko-KR" dirty="0"/>
              <a:t>&gt;</a:t>
            </a:r>
            <a:r>
              <a:rPr lang="ko-KR" altLang="en-US" dirty="0"/>
              <a:t> 바이어 조회 팝업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0E875AE-5CED-BF48-1235-67356C4AC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0D9585-49A5-4C15-0421-2223EDD69DDD}"/>
              </a:ext>
            </a:extLst>
          </p:cNvPr>
          <p:cNvGraphicFramePr>
            <a:graphicFrameLocks noGrp="1"/>
          </p:cNvGraphicFramePr>
          <p:nvPr/>
        </p:nvGraphicFramePr>
        <p:xfrm>
          <a:off x="1681783" y="1338175"/>
          <a:ext cx="6175604" cy="428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604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3555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20000"/>
                        </a:spcBef>
                        <a:buClr>
                          <a:prstClr val="black"/>
                        </a:buClr>
                      </a:pPr>
                      <a:r>
                        <a:rPr lang="ko-KR" altLang="en-US" sz="800" b="0" kern="0" dirty="0">
                          <a:solidFill>
                            <a:schemeClr val="bg1"/>
                          </a:solidFill>
                          <a:latin typeface="+mn-lt"/>
                          <a:ea typeface="맑은 고딕"/>
                          <a:cs typeface="+mn-cs"/>
                        </a:rPr>
                        <a:t>바이어 조회</a:t>
                      </a: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>
                        <a:solidFill>
                          <a:prstClr val="black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34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schemeClr val="bg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73928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15124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15635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345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04734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2751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5472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4160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2613"/>
                  </a:ext>
                </a:extLst>
              </a:tr>
            </a:tbl>
          </a:graphicData>
        </a:graphic>
      </p:graphicFrame>
      <p:sp>
        <p:nvSpPr>
          <p:cNvPr id="8" name="모서리가 둥근 직사각형 232">
            <a:extLst>
              <a:ext uri="{FF2B5EF4-FFF2-40B4-BE49-F238E27FC236}">
                <a16:creationId xmlns:a16="http://schemas.microsoft.com/office/drawing/2014/main" id="{372FED87-D80C-E8F4-28E0-F1F7DE1CFCC8}"/>
              </a:ext>
            </a:extLst>
          </p:cNvPr>
          <p:cNvSpPr/>
          <p:nvPr/>
        </p:nvSpPr>
        <p:spPr bwMode="auto">
          <a:xfrm>
            <a:off x="1749017" y="1789325"/>
            <a:ext cx="6002690" cy="362521"/>
          </a:xfrm>
          <a:prstGeom prst="roundRect">
            <a:avLst>
              <a:gd name="adj" fmla="val 6019"/>
            </a:avLst>
          </a:prstGeom>
          <a:solidFill>
            <a:srgbClr val="EEF6FF"/>
          </a:solidFill>
          <a:ln w="3175" cap="flat" cmpd="sng" algn="ctr">
            <a:solidFill>
              <a:srgbClr val="E1EDF8"/>
            </a:solidFill>
            <a:prstDash val="solid"/>
          </a:ln>
          <a:effectLst/>
        </p:spPr>
        <p:txBody>
          <a:bodyPr lIns="0" tIns="0" rIns="0" bIns="180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800" kern="0">
              <a:solidFill>
                <a:srgbClr val="4F81B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62529E-1040-5798-7D44-49273F0D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62120"/>
              </p:ext>
            </p:extLst>
          </p:nvPr>
        </p:nvGraphicFramePr>
        <p:xfrm>
          <a:off x="1749018" y="2498796"/>
          <a:ext cx="5936400" cy="229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0654163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59109807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6163028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7815235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378173808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 name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Country / City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 Status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Active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5483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Active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9143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Active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15796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Active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7724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Active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2082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7507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Active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0666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Active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0612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Active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96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C5B1D2-9D2F-6EC1-8A90-FA94F53EDB1F}"/>
              </a:ext>
            </a:extLst>
          </p:cNvPr>
          <p:cNvSpPr txBox="1"/>
          <p:nvPr/>
        </p:nvSpPr>
        <p:spPr>
          <a:xfrm>
            <a:off x="7542159" y="1399755"/>
            <a:ext cx="2095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20000"/>
              </a:spcBef>
              <a:buClr>
                <a:prstClr val="black"/>
              </a:buClr>
            </a:pPr>
            <a:r>
              <a:rPr lang="en-US" altLang="ko-KR" sz="800" b="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800" b="0" ker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F753B-8E9A-7D8F-47F0-0EDF5F07E712}"/>
              </a:ext>
            </a:extLst>
          </p:cNvPr>
          <p:cNvSpPr txBox="1"/>
          <p:nvPr/>
        </p:nvSpPr>
        <p:spPr>
          <a:xfrm>
            <a:off x="1795831" y="1925453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700" b="1" kern="0">
                <a:solidFill>
                  <a:srgbClr val="5CA5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endParaRPr lang="ko-KR" altLang="en-US" sz="7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37">
            <a:extLst>
              <a:ext uri="{FF2B5EF4-FFF2-40B4-BE49-F238E27FC236}">
                <a16:creationId xmlns:a16="http://schemas.microsoft.com/office/drawing/2014/main" id="{868EC988-61BA-890D-AB5F-7E8D5B5F4EDF}"/>
              </a:ext>
            </a:extLst>
          </p:cNvPr>
          <p:cNvSpPr/>
          <p:nvPr/>
        </p:nvSpPr>
        <p:spPr>
          <a:xfrm>
            <a:off x="3323913" y="1895488"/>
            <a:ext cx="3672000" cy="180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38">
            <a:extLst>
              <a:ext uri="{FF2B5EF4-FFF2-40B4-BE49-F238E27FC236}">
                <a16:creationId xmlns:a16="http://schemas.microsoft.com/office/drawing/2014/main" id="{51B3684C-72CC-9BE4-CAEE-F5200F78FF64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637344" y="171412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5" name="직사각형 38">
            <a:extLst>
              <a:ext uri="{FF2B5EF4-FFF2-40B4-BE49-F238E27FC236}">
                <a16:creationId xmlns:a16="http://schemas.microsoft.com/office/drawing/2014/main" id="{1BFA901F-0EEF-1F20-1578-7A79C676CC80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094480" y="171181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E4E7BF-0C80-A1B0-8E4A-35D485B30FFE}"/>
              </a:ext>
            </a:extLst>
          </p:cNvPr>
          <p:cNvGrpSpPr/>
          <p:nvPr/>
        </p:nvGrpSpPr>
        <p:grpSpPr>
          <a:xfrm>
            <a:off x="1750699" y="2328447"/>
            <a:ext cx="518280" cy="107722"/>
            <a:chOff x="1127795" y="1681739"/>
            <a:chExt cx="518280" cy="1077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A749ED-E45E-D420-9CB5-D4692603AD9A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바이어 목록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B41A3CC-A004-045E-8D62-074B64CB30BA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FE3860-76ED-8CC4-400D-36C51E6C5011}"/>
              </a:ext>
            </a:extLst>
          </p:cNvPr>
          <p:cNvGrpSpPr/>
          <p:nvPr/>
        </p:nvGrpSpPr>
        <p:grpSpPr>
          <a:xfrm>
            <a:off x="2165615" y="1903043"/>
            <a:ext cx="1116000" cy="162000"/>
            <a:chOff x="1900998" y="1858313"/>
            <a:chExt cx="1116000" cy="162000"/>
          </a:xfrm>
        </p:grpSpPr>
        <p:sp>
          <p:nvSpPr>
            <p:cNvPr id="39" name="모서리가 둥근 직사각형 16">
              <a:extLst>
                <a:ext uri="{FF2B5EF4-FFF2-40B4-BE49-F238E27FC236}">
                  <a16:creationId xmlns:a16="http://schemas.microsoft.com/office/drawing/2014/main" id="{E68776EF-089E-52F0-7451-4F3E5A9BCF1A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EBCA57E-CECC-8F97-B305-CA2C8C1F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sp>
        <p:nvSpPr>
          <p:cNvPr id="41" name="직사각형 38">
            <a:extLst>
              <a:ext uri="{FF2B5EF4-FFF2-40B4-BE49-F238E27FC236}">
                <a16:creationId xmlns:a16="http://schemas.microsoft.com/office/drawing/2014/main" id="{F17BD49E-5B82-780B-0396-FDC3F91CF9F9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281615" y="171416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</a:p>
        </p:txBody>
      </p:sp>
      <p:sp>
        <p:nvSpPr>
          <p:cNvPr id="75" name="직사각형 38">
            <a:extLst>
              <a:ext uri="{FF2B5EF4-FFF2-40B4-BE49-F238E27FC236}">
                <a16:creationId xmlns:a16="http://schemas.microsoft.com/office/drawing/2014/main" id="{16DE9D47-26BE-1E2F-53D1-EDE768703314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591783" y="214507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6167F37-AD12-30E1-A4F4-14E84D94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62988"/>
              </p:ext>
            </p:extLst>
          </p:nvPr>
        </p:nvGraphicFramePr>
        <p:xfrm>
          <a:off x="9334449" y="734235"/>
          <a:ext cx="2736000" cy="4965456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 영역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1-1.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검색어 종류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선택값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전체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(Default), Email, Name, Company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1-2. [Input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검색어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Maxlength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=“100”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텍스트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입력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1-3.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조회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설정한 검색조건에 맞는 해외회원 목록 조회 결과 영역에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4032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조회 결과 영역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정렬순서는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Email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오름차순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36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2-1.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조회 결과 노출 개수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선택값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: 10(Default), 50, 100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각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선택값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</a:rPr>
                        <a:t> 선택 시 한 페이지에 해당 개수만큼 조회 결과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2-2. [text] Email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2-3. [text]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2-4. [text] Company name</a:t>
                      </a:r>
                      <a:b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2-5. [text] Country / City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2-6. [Text] Member Status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2-7.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전송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메시지 전송 팝업 출력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[Button] 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팝업 닫힘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38758"/>
                  </a:ext>
                </a:extLst>
              </a:tr>
              <a:tr h="143468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8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83289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A694FB7B-0AF3-C6E3-3C67-8AE790020A4B}"/>
              </a:ext>
            </a:extLst>
          </p:cNvPr>
          <p:cNvSpPr/>
          <p:nvPr/>
        </p:nvSpPr>
        <p:spPr bwMode="auto">
          <a:xfrm>
            <a:off x="6889396" y="2732522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0" name="모서리가 둥근 직사각형 19">
            <a:extLst>
              <a:ext uri="{FF2B5EF4-FFF2-40B4-BE49-F238E27FC236}">
                <a16:creationId xmlns:a16="http://schemas.microsoft.com/office/drawing/2014/main" id="{0EF0F796-0DED-EADB-67EA-CBE656A4C304}"/>
              </a:ext>
            </a:extLst>
          </p:cNvPr>
          <p:cNvSpPr/>
          <p:nvPr/>
        </p:nvSpPr>
        <p:spPr bwMode="auto">
          <a:xfrm>
            <a:off x="6889396" y="2938973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1" name="모서리가 둥근 직사각형 19">
            <a:extLst>
              <a:ext uri="{FF2B5EF4-FFF2-40B4-BE49-F238E27FC236}">
                <a16:creationId xmlns:a16="http://schemas.microsoft.com/office/drawing/2014/main" id="{72AF4D06-3EC1-1A0F-0A26-D3F830F065BB}"/>
              </a:ext>
            </a:extLst>
          </p:cNvPr>
          <p:cNvSpPr/>
          <p:nvPr/>
        </p:nvSpPr>
        <p:spPr bwMode="auto">
          <a:xfrm>
            <a:off x="6889396" y="3150914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2" name="모서리가 둥근 직사각형 19">
            <a:extLst>
              <a:ext uri="{FF2B5EF4-FFF2-40B4-BE49-F238E27FC236}">
                <a16:creationId xmlns:a16="http://schemas.microsoft.com/office/drawing/2014/main" id="{20E995BF-1D00-FC12-9DB8-BBAF8BD0BAB2}"/>
              </a:ext>
            </a:extLst>
          </p:cNvPr>
          <p:cNvSpPr/>
          <p:nvPr/>
        </p:nvSpPr>
        <p:spPr bwMode="auto">
          <a:xfrm>
            <a:off x="6889396" y="3355175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3" name="모서리가 둥근 직사각형 19">
            <a:extLst>
              <a:ext uri="{FF2B5EF4-FFF2-40B4-BE49-F238E27FC236}">
                <a16:creationId xmlns:a16="http://schemas.microsoft.com/office/drawing/2014/main" id="{4C969A3F-6D15-63BA-87D3-CAA10603B537}"/>
              </a:ext>
            </a:extLst>
          </p:cNvPr>
          <p:cNvSpPr/>
          <p:nvPr/>
        </p:nvSpPr>
        <p:spPr bwMode="auto">
          <a:xfrm>
            <a:off x="6889396" y="3564458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4" name="모서리가 둥근 직사각형 19">
            <a:extLst>
              <a:ext uri="{FF2B5EF4-FFF2-40B4-BE49-F238E27FC236}">
                <a16:creationId xmlns:a16="http://schemas.microsoft.com/office/drawing/2014/main" id="{1BDD8CEC-B750-1F59-FFBF-9FB32D3C7DDB}"/>
              </a:ext>
            </a:extLst>
          </p:cNvPr>
          <p:cNvSpPr/>
          <p:nvPr/>
        </p:nvSpPr>
        <p:spPr bwMode="auto">
          <a:xfrm>
            <a:off x="6889396" y="3770909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5" name="모서리가 둥근 직사각형 19">
            <a:extLst>
              <a:ext uri="{FF2B5EF4-FFF2-40B4-BE49-F238E27FC236}">
                <a16:creationId xmlns:a16="http://schemas.microsoft.com/office/drawing/2014/main" id="{5FDF4DD1-352A-32EE-38B9-B18AE86CC335}"/>
              </a:ext>
            </a:extLst>
          </p:cNvPr>
          <p:cNvSpPr/>
          <p:nvPr/>
        </p:nvSpPr>
        <p:spPr bwMode="auto">
          <a:xfrm>
            <a:off x="6889396" y="3982850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86" name="모서리가 둥근 직사각형 19">
            <a:extLst>
              <a:ext uri="{FF2B5EF4-FFF2-40B4-BE49-F238E27FC236}">
                <a16:creationId xmlns:a16="http://schemas.microsoft.com/office/drawing/2014/main" id="{C832E95D-9471-A77F-FF7A-73E6522CC64B}"/>
              </a:ext>
            </a:extLst>
          </p:cNvPr>
          <p:cNvSpPr/>
          <p:nvPr/>
        </p:nvSpPr>
        <p:spPr bwMode="auto">
          <a:xfrm>
            <a:off x="6889396" y="4191759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16" name="직사각형 38">
            <a:extLst>
              <a:ext uri="{FF2B5EF4-FFF2-40B4-BE49-F238E27FC236}">
                <a16:creationId xmlns:a16="http://schemas.microsoft.com/office/drawing/2014/main" id="{F58326EA-8577-C21C-F0F4-E118E693C581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025723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</a:p>
        </p:txBody>
      </p:sp>
      <p:sp>
        <p:nvSpPr>
          <p:cNvPr id="18" name="직사각형 38">
            <a:extLst>
              <a:ext uri="{FF2B5EF4-FFF2-40B4-BE49-F238E27FC236}">
                <a16:creationId xmlns:a16="http://schemas.microsoft.com/office/drawing/2014/main" id="{12B0DCE3-8674-81E1-78DD-FD756C60B5A5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905958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</a:p>
        </p:txBody>
      </p:sp>
      <p:sp>
        <p:nvSpPr>
          <p:cNvPr id="23" name="직사각형 38">
            <a:extLst>
              <a:ext uri="{FF2B5EF4-FFF2-40B4-BE49-F238E27FC236}">
                <a16:creationId xmlns:a16="http://schemas.microsoft.com/office/drawing/2014/main" id="{DBF0D919-CAED-A90E-5D08-8234CFD3833E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875605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2-5</a:t>
            </a:r>
          </a:p>
        </p:txBody>
      </p:sp>
      <p:sp>
        <p:nvSpPr>
          <p:cNvPr id="24" name="직사각형 38">
            <a:extLst>
              <a:ext uri="{FF2B5EF4-FFF2-40B4-BE49-F238E27FC236}">
                <a16:creationId xmlns:a16="http://schemas.microsoft.com/office/drawing/2014/main" id="{D148208C-5095-45C2-57BA-302720DBAAF2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145488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</a:p>
        </p:txBody>
      </p:sp>
      <p:sp>
        <p:nvSpPr>
          <p:cNvPr id="26" name="직사각형 38">
            <a:extLst>
              <a:ext uri="{FF2B5EF4-FFF2-40B4-BE49-F238E27FC236}">
                <a16:creationId xmlns:a16="http://schemas.microsoft.com/office/drawing/2014/main" id="{8CBA752A-3D69-0848-1CD7-612BE2042BCA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5813159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2-6</a:t>
            </a:r>
          </a:p>
        </p:txBody>
      </p:sp>
      <p:sp>
        <p:nvSpPr>
          <p:cNvPr id="27" name="직사각형 38">
            <a:extLst>
              <a:ext uri="{FF2B5EF4-FFF2-40B4-BE49-F238E27FC236}">
                <a16:creationId xmlns:a16="http://schemas.microsoft.com/office/drawing/2014/main" id="{5E2BAF51-D08A-CAE3-40BE-FEEE97AAF395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6709396" y="242185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2-7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EE15AC3-962B-1AFA-CE4C-87E5DFB93405}"/>
              </a:ext>
            </a:extLst>
          </p:cNvPr>
          <p:cNvGrpSpPr/>
          <p:nvPr/>
        </p:nvGrpSpPr>
        <p:grpSpPr>
          <a:xfrm>
            <a:off x="7290221" y="2298327"/>
            <a:ext cx="398363" cy="162000"/>
            <a:chOff x="2055018" y="1826203"/>
            <a:chExt cx="398363" cy="162000"/>
          </a:xfrm>
        </p:grpSpPr>
        <p:sp>
          <p:nvSpPr>
            <p:cNvPr id="67" name="모서리가 둥근 직사각형 92">
              <a:extLst>
                <a:ext uri="{FF2B5EF4-FFF2-40B4-BE49-F238E27FC236}">
                  <a16:creationId xmlns:a16="http://schemas.microsoft.com/office/drawing/2014/main" id="{022D965A-EEE6-3107-4BEE-68728D8EB352}"/>
                </a:ext>
              </a:extLst>
            </p:cNvPr>
            <p:cNvSpPr/>
            <p:nvPr/>
          </p:nvSpPr>
          <p:spPr>
            <a:xfrm>
              <a:off x="2055018" y="1826203"/>
              <a:ext cx="398363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en-US" altLang="ko-KR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89215A6-0694-1BE6-72A9-829E1A235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946" y="1853203"/>
              <a:ext cx="108000" cy="108000"/>
            </a:xfrm>
            <a:prstGeom prst="rect">
              <a:avLst/>
            </a:prstGeom>
          </p:spPr>
        </p:pic>
      </p:grpSp>
      <p:sp>
        <p:nvSpPr>
          <p:cNvPr id="17" name="모서리가 둥근 직사각형 19">
            <a:extLst>
              <a:ext uri="{FF2B5EF4-FFF2-40B4-BE49-F238E27FC236}">
                <a16:creationId xmlns:a16="http://schemas.microsoft.com/office/drawing/2014/main" id="{B5AA7B24-E05A-483A-2078-8BC34BAE9CCD}"/>
              </a:ext>
            </a:extLst>
          </p:cNvPr>
          <p:cNvSpPr/>
          <p:nvPr/>
        </p:nvSpPr>
        <p:spPr bwMode="auto">
          <a:xfrm>
            <a:off x="4505371" y="5351062"/>
            <a:ext cx="294174" cy="157354"/>
          </a:xfrm>
          <a:prstGeom prst="roundRect">
            <a:avLst>
              <a:gd name="adj" fmla="val 6451"/>
            </a:avLst>
          </a:prstGeom>
          <a:solidFill>
            <a:srgbClr val="F1665A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6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9" name="직사각형 38">
            <a:extLst>
              <a:ext uri="{FF2B5EF4-FFF2-40B4-BE49-F238E27FC236}">
                <a16:creationId xmlns:a16="http://schemas.microsoft.com/office/drawing/2014/main" id="{5FB6AD50-DE39-EE63-7B30-D9FD8BD13414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393152" y="522039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4A7C97-16C3-93B5-24D5-7F1054A5C662}"/>
              </a:ext>
            </a:extLst>
          </p:cNvPr>
          <p:cNvGrpSpPr/>
          <p:nvPr/>
        </p:nvGrpSpPr>
        <p:grpSpPr>
          <a:xfrm>
            <a:off x="3235453" y="4926261"/>
            <a:ext cx="3267750" cy="162000"/>
            <a:chOff x="3773482" y="4599782"/>
            <a:chExt cx="3267750" cy="16200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00E2E45-CBAE-3E4C-4CC1-3CB0695287BF}"/>
                </a:ext>
              </a:extLst>
            </p:cNvPr>
            <p:cNvGrpSpPr/>
            <p:nvPr/>
          </p:nvGrpSpPr>
          <p:grpSpPr>
            <a:xfrm>
              <a:off x="5776758" y="4599782"/>
              <a:ext cx="162000" cy="162000"/>
              <a:chOff x="8044366" y="1102543"/>
              <a:chExt cx="162000" cy="16200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362B82F3-39D4-814B-9F85-A02EBA8B8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76129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94" name="모서리가 둥근 직사각형 32">
                <a:extLst>
                  <a:ext uri="{FF2B5EF4-FFF2-40B4-BE49-F238E27FC236}">
                    <a16:creationId xmlns:a16="http://schemas.microsoft.com/office/drawing/2014/main" id="{565722C5-605D-9F2B-D52E-AA003C2F3627}"/>
                  </a:ext>
                </a:extLst>
              </p:cNvPr>
              <p:cNvSpPr/>
              <p:nvPr/>
            </p:nvSpPr>
            <p:spPr>
              <a:xfrm>
                <a:off x="8044366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4E29207-9F97-D6BE-4CA5-FE6EFEC7B1AB}"/>
                </a:ext>
              </a:extLst>
            </p:cNvPr>
            <p:cNvGrpSpPr/>
            <p:nvPr/>
          </p:nvGrpSpPr>
          <p:grpSpPr>
            <a:xfrm>
              <a:off x="5970521" y="4599782"/>
              <a:ext cx="162000" cy="162000"/>
              <a:chOff x="8449629" y="1102543"/>
              <a:chExt cx="162000" cy="162000"/>
            </a:xfrm>
          </p:grpSpPr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5F945C7C-509D-AAC0-636D-18BE52DDC7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65517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91" name="모서리가 둥근 직사각형 34">
                <a:extLst>
                  <a:ext uri="{FF2B5EF4-FFF2-40B4-BE49-F238E27FC236}">
                    <a16:creationId xmlns:a16="http://schemas.microsoft.com/office/drawing/2014/main" id="{F448E03E-FCEE-56DF-7433-8F2576812624}"/>
                  </a:ext>
                </a:extLst>
              </p:cNvPr>
              <p:cNvSpPr/>
              <p:nvPr/>
            </p:nvSpPr>
            <p:spPr>
              <a:xfrm>
                <a:off x="8449629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BE55EFD2-2116-3FB3-BCBA-02E6E6504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96691" y="1129543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35258B-6EE3-0291-930A-BE46AF60F81E}"/>
                </a:ext>
              </a:extLst>
            </p:cNvPr>
            <p:cNvGrpSpPr/>
            <p:nvPr/>
          </p:nvGrpSpPr>
          <p:grpSpPr>
            <a:xfrm rot="10800000">
              <a:off x="3773482" y="4599782"/>
              <a:ext cx="355763" cy="162000"/>
              <a:chOff x="5457056" y="929728"/>
              <a:chExt cx="355763" cy="16200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039E48-2304-19CB-EE9D-BBC7B085F6AE}"/>
                  </a:ext>
                </a:extLst>
              </p:cNvPr>
              <p:cNvGrpSpPr/>
              <p:nvPr/>
            </p:nvGrpSpPr>
            <p:grpSpPr>
              <a:xfrm>
                <a:off x="5457056" y="929728"/>
                <a:ext cx="162000" cy="162000"/>
                <a:chOff x="8044366" y="1102543"/>
                <a:chExt cx="162000" cy="162000"/>
              </a:xfrm>
            </p:grpSpPr>
            <p:pic>
              <p:nvPicPr>
                <p:cNvPr id="88" name="그림 87">
                  <a:extLst>
                    <a:ext uri="{FF2B5EF4-FFF2-40B4-BE49-F238E27FC236}">
                      <a16:creationId xmlns:a16="http://schemas.microsoft.com/office/drawing/2014/main" id="{5620E38C-4541-0EE5-80D8-B07782BE0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076129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89" name="모서리가 둥근 직사각형 40">
                  <a:extLst>
                    <a:ext uri="{FF2B5EF4-FFF2-40B4-BE49-F238E27FC236}">
                      <a16:creationId xmlns:a16="http://schemas.microsoft.com/office/drawing/2014/main" id="{A89A21CE-FE1A-F610-EA13-0FE1953989E3}"/>
                    </a:ext>
                  </a:extLst>
                </p:cNvPr>
                <p:cNvSpPr/>
                <p:nvPr/>
              </p:nvSpPr>
              <p:spPr>
                <a:xfrm>
                  <a:off x="8044366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EFFC3CB2-1B54-4502-97ED-068101D62A04}"/>
                  </a:ext>
                </a:extLst>
              </p:cNvPr>
              <p:cNvGrpSpPr/>
              <p:nvPr/>
            </p:nvGrpSpPr>
            <p:grpSpPr>
              <a:xfrm>
                <a:off x="5650819" y="929728"/>
                <a:ext cx="162000" cy="162000"/>
                <a:chOff x="8449629" y="1102543"/>
                <a:chExt cx="162000" cy="162000"/>
              </a:xfrm>
            </p:grpSpPr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57A85582-566E-289E-8FB6-89C4C23F2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65517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77" name="모서리가 둥근 직사각형 43">
                  <a:extLst>
                    <a:ext uri="{FF2B5EF4-FFF2-40B4-BE49-F238E27FC236}">
                      <a16:creationId xmlns:a16="http://schemas.microsoft.com/office/drawing/2014/main" id="{7625E93D-FC20-2B34-8530-8CC2D9B8C6E5}"/>
                    </a:ext>
                  </a:extLst>
                </p:cNvPr>
                <p:cNvSpPr/>
                <p:nvPr/>
              </p:nvSpPr>
              <p:spPr>
                <a:xfrm>
                  <a:off x="8449629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6FB16C91-2FE2-3EE3-1DAF-CA619CCE0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96691" y="1129543"/>
                  <a:ext cx="108000" cy="10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EEAD95-D629-1333-9EF2-7052FE5870CE}"/>
                </a:ext>
              </a:extLst>
            </p:cNvPr>
            <p:cNvSpPr txBox="1"/>
            <p:nvPr/>
          </p:nvSpPr>
          <p:spPr>
            <a:xfrm>
              <a:off x="4402370" y="4626921"/>
              <a:ext cx="110126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84138" indent="-841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180975" algn="l"/>
                </a:tabLst>
                <a:defRPr sz="1300" b="1"/>
              </a:lvl1pPr>
            </a:lstStyle>
            <a:p>
              <a:pPr marL="0" indent="0" algn="ctr">
                <a:buNone/>
              </a:pPr>
              <a:r>
                <a:rPr lang="en-US" altLang="ko-KR" sz="700" dirty="0">
                  <a:solidFill>
                    <a:srgbClr val="5269A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7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2     3     4     5     6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2B9E987-5A43-6743-D42A-7B22188CB7F4}"/>
                </a:ext>
              </a:extLst>
            </p:cNvPr>
            <p:cNvGrpSpPr/>
            <p:nvPr/>
          </p:nvGrpSpPr>
          <p:grpSpPr>
            <a:xfrm>
              <a:off x="6246162" y="4599782"/>
              <a:ext cx="795070" cy="162000"/>
              <a:chOff x="6206214" y="4599782"/>
              <a:chExt cx="795070" cy="162000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E5041469-301E-C9A2-4BD9-DB1B7C5642AA}"/>
                  </a:ext>
                </a:extLst>
              </p:cNvPr>
              <p:cNvGrpSpPr/>
              <p:nvPr/>
            </p:nvGrpSpPr>
            <p:grpSpPr>
              <a:xfrm>
                <a:off x="6206214" y="4599782"/>
                <a:ext cx="536950" cy="162000"/>
                <a:chOff x="6206214" y="4599782"/>
                <a:chExt cx="536950" cy="162000"/>
              </a:xfrm>
            </p:grpSpPr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711D2620-DF5E-28D1-E4C5-E9CD997785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9184" y="462275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72" name="모서리가 둥근 직사각형 53">
                  <a:extLst>
                    <a:ext uri="{FF2B5EF4-FFF2-40B4-BE49-F238E27FC236}">
                      <a16:creationId xmlns:a16="http://schemas.microsoft.com/office/drawing/2014/main" id="{AED5407D-288E-BAEA-3797-F05E40911378}"/>
                    </a:ext>
                  </a:extLst>
                </p:cNvPr>
                <p:cNvSpPr/>
                <p:nvPr/>
              </p:nvSpPr>
              <p:spPr>
                <a:xfrm>
                  <a:off x="6206214" y="4599782"/>
                  <a:ext cx="53695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r>
                    <a:rPr lang="en-US" altLang="ko-KR" sz="8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ABE6FBF-E56C-2C8C-D2FF-F78B4BF97904}"/>
                  </a:ext>
                </a:extLst>
              </p:cNvPr>
              <p:cNvSpPr txBox="1"/>
              <p:nvPr/>
            </p:nvSpPr>
            <p:spPr>
              <a:xfrm>
                <a:off x="6784878" y="4626921"/>
                <a:ext cx="21640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84138" indent="-84138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180975" algn="l"/>
                  </a:tabLst>
                  <a:defRPr sz="1300" b="1"/>
                </a:lvl1pPr>
              </a:lstStyle>
              <a:p>
                <a:pPr marL="0" indent="0">
                  <a:buNone/>
                </a:pPr>
                <a:r>
                  <a:rPr lang="en-US" altLang="ko-KR" sz="700" b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 100</a:t>
                </a:r>
              </a:p>
            </p:txBody>
          </p:sp>
        </p:grpSp>
      </p:grpSp>
      <p:sp>
        <p:nvSpPr>
          <p:cNvPr id="95" name="모서리가 둥근 직사각형 19">
            <a:extLst>
              <a:ext uri="{FF2B5EF4-FFF2-40B4-BE49-F238E27FC236}">
                <a16:creationId xmlns:a16="http://schemas.microsoft.com/office/drawing/2014/main" id="{F05BEC06-2264-5626-5C59-1D57DF2C30B4}"/>
              </a:ext>
            </a:extLst>
          </p:cNvPr>
          <p:cNvSpPr/>
          <p:nvPr/>
        </p:nvSpPr>
        <p:spPr bwMode="auto">
          <a:xfrm>
            <a:off x="6889396" y="4393936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96" name="모서리가 둥근 직사각형 19">
            <a:extLst>
              <a:ext uri="{FF2B5EF4-FFF2-40B4-BE49-F238E27FC236}">
                <a16:creationId xmlns:a16="http://schemas.microsoft.com/office/drawing/2014/main" id="{BBB5C837-04B7-AC85-7299-C2D585A2F9F9}"/>
              </a:ext>
            </a:extLst>
          </p:cNvPr>
          <p:cNvSpPr/>
          <p:nvPr/>
        </p:nvSpPr>
        <p:spPr bwMode="auto">
          <a:xfrm>
            <a:off x="6889396" y="4602845"/>
            <a:ext cx="648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</a:t>
            </a:r>
          </a:p>
        </p:txBody>
      </p:sp>
      <p:sp>
        <p:nvSpPr>
          <p:cNvPr id="25" name="직사각형 38">
            <a:extLst>
              <a:ext uri="{FF2B5EF4-FFF2-40B4-BE49-F238E27FC236}">
                <a16:creationId xmlns:a16="http://schemas.microsoft.com/office/drawing/2014/main" id="{308349CB-2541-A32A-F3AA-BA2726D331BE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7200221" y="216606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B5720E-0FA0-D9A2-1E6E-B4644A151257}"/>
              </a:ext>
            </a:extLst>
          </p:cNvPr>
          <p:cNvGrpSpPr/>
          <p:nvPr/>
        </p:nvGrpSpPr>
        <p:grpSpPr>
          <a:xfrm>
            <a:off x="7304099" y="1904400"/>
            <a:ext cx="342834" cy="162167"/>
            <a:chOff x="8336822" y="1273225"/>
            <a:chExt cx="342834" cy="162167"/>
          </a:xfrm>
        </p:grpSpPr>
        <p:sp>
          <p:nvSpPr>
            <p:cNvPr id="43" name="모서리가 둥근 직사각형 19">
              <a:extLst>
                <a:ext uri="{FF2B5EF4-FFF2-40B4-BE49-F238E27FC236}">
                  <a16:creationId xmlns:a16="http://schemas.microsoft.com/office/drawing/2014/main" id="{6FE6F2E4-4AE1-F0B1-F884-FC0663DACB3B}"/>
                </a:ext>
              </a:extLst>
            </p:cNvPr>
            <p:cNvSpPr/>
            <p:nvPr/>
          </p:nvSpPr>
          <p:spPr bwMode="auto">
            <a:xfrm>
              <a:off x="8336822" y="1273225"/>
              <a:ext cx="342834" cy="162167"/>
            </a:xfrm>
            <a:prstGeom prst="roundRect">
              <a:avLst>
                <a:gd name="adj" fmla="val 16729"/>
              </a:avLst>
            </a:prstGeom>
            <a:solidFill>
              <a:srgbClr val="5CA5EB"/>
            </a:solidFill>
            <a:ln w="317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7449BA9-D0FB-0C51-854E-1F73F982FB53}"/>
                </a:ext>
              </a:extLst>
            </p:cNvPr>
            <p:cNvGrpSpPr/>
            <p:nvPr/>
          </p:nvGrpSpPr>
          <p:grpSpPr>
            <a:xfrm>
              <a:off x="8353559" y="1314155"/>
              <a:ext cx="81533" cy="81307"/>
              <a:chOff x="667290" y="1640036"/>
              <a:chExt cx="81533" cy="81307"/>
            </a:xfrm>
            <a:noFill/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0957AB-74E1-37F0-49CA-714876998E91}"/>
                  </a:ext>
                </a:extLst>
              </p:cNvPr>
              <p:cNvSpPr/>
              <p:nvPr/>
            </p:nvSpPr>
            <p:spPr>
              <a:xfrm>
                <a:off x="667290" y="1640036"/>
                <a:ext cx="72008" cy="72008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63AFEC0-D0E3-A071-68A2-AB2FBD11CFB9}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728753" y="1701499"/>
                <a:ext cx="20070" cy="19844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3" name="직사각형 38">
            <a:extLst>
              <a:ext uri="{FF2B5EF4-FFF2-40B4-BE49-F238E27FC236}">
                <a16:creationId xmlns:a16="http://schemas.microsoft.com/office/drawing/2014/main" id="{7443D668-4B65-CC77-5601-24BCFCE8F3EB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7169099" y="1745452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</a:p>
        </p:txBody>
      </p:sp>
    </p:spTree>
    <p:extLst>
      <p:ext uri="{BB962C8B-B14F-4D97-AF65-F5344CB8AC3E}">
        <p14:creationId xmlns:p14="http://schemas.microsoft.com/office/powerpoint/2010/main" val="165017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981C2A5-F662-9B8C-1AC0-86C90537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담당자 변경 팝업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1ED00-E734-B998-FA54-BB3FC3A1D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61821-8A82-ADDE-E100-1F4DC73F05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B5C70A-DC5A-E204-F7B7-EA0CD146A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나의 메시지 </a:t>
            </a:r>
            <a:r>
              <a:rPr lang="en-US" altLang="ko-KR" dirty="0"/>
              <a:t>&gt;</a:t>
            </a:r>
            <a:r>
              <a:rPr lang="ko-KR" altLang="en-US" dirty="0"/>
              <a:t> 담당자 변경 팝업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96B9C72-19C9-EFB2-0F18-DF3A32CF08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AB9D124-8D5D-E19C-CC1C-FEF3DE89A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01522"/>
              </p:ext>
            </p:extLst>
          </p:nvPr>
        </p:nvGraphicFramePr>
        <p:xfrm>
          <a:off x="1681783" y="1151561"/>
          <a:ext cx="6175604" cy="428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604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3555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20000"/>
                        </a:spcBef>
                        <a:buClr>
                          <a:prstClr val="black"/>
                        </a:buClr>
                      </a:pPr>
                      <a:r>
                        <a:rPr lang="ko-KR" altLang="en-US" sz="800" b="0" kern="0" dirty="0">
                          <a:solidFill>
                            <a:schemeClr val="bg1"/>
                          </a:solidFill>
                          <a:latin typeface="+mn-lt"/>
                          <a:ea typeface="맑은 고딕"/>
                          <a:cs typeface="+mn-cs"/>
                        </a:rPr>
                        <a:t>담당자 변경</a:t>
                      </a: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prstClr val="black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34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schemeClr val="bg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73928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15124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15635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345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04734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2751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5472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50495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3717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4B9AAC-4B1B-F71D-7BA6-D63A170AF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13181"/>
              </p:ext>
            </p:extLst>
          </p:nvPr>
        </p:nvGraphicFramePr>
        <p:xfrm>
          <a:off x="9334449" y="734235"/>
          <a:ext cx="2736000" cy="5252476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 영역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43811"/>
                  </a:ext>
                </a:extLst>
              </a:tr>
              <a:tr h="171438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1-1.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나라 선택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등록된 나라 오름차순으로 노출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기본값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현재 담당자가 속한 무역관의 나라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1-2.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무역관 선택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선택된 나라에 포함된 무역관 오름차순으로 노출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기본값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현재 담당자가 속한 무역관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1-3.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조회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설정한 검색조건에 맞는 무역관 관리자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담당자 목록 조회 결과 영역에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80791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조회 결과 영역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38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2-1. [Radio 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조회 결과 선택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기본값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: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선택안함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2-2. [Text]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담당자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담당자명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(ID)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79636"/>
                  </a:ext>
                </a:extLst>
              </a:tr>
              <a:tr h="1714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담당자 변경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컨펌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메시지 출력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(C03)</a:t>
                      </a:r>
                      <a:b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담당자를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변경하시겠습니까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?”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]/[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“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변경되었습니다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 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(A05)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담당자가 셀러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바이어와 메시지방이 없는 경우 새 메시지방 생성 및 메시지방 알림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담당자가 셀러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바이어와 메시지방이 있는 경우 기존 메시지방 메시지 목록 상단으로 이동 및 메시지방 알림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담당자를 선택하지 않은 경우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알럿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출력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(A06) </a:t>
                      </a:r>
                      <a:b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담당자를 선택해 주세요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현재 담당자를 선택한 경우 </a:t>
                      </a:r>
                      <a:r>
                        <a:rPr lang="ko-KR" altLang="en-US" sz="800" b="0" kern="0" spc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알럿</a:t>
                      </a:r>
                      <a:r>
                        <a:rPr lang="ko-KR" altLang="en-US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출력 </a:t>
                      </a:r>
                      <a:r>
                        <a:rPr lang="en-US" altLang="ko-KR" sz="800" b="0" kern="0" spc="0" baseline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(A07)</a:t>
                      </a:r>
                      <a:br>
                        <a:rPr lang="en-US" altLang="ko-KR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en-US" altLang="ko-KR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“</a:t>
                      </a:r>
                      <a:r>
                        <a:rPr lang="ko-KR" altLang="en-US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현재 메시지방의 담당자입니다</a:t>
                      </a:r>
                      <a:r>
                        <a:rPr lang="en-US" altLang="ko-KR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 </a:t>
                      </a:r>
                      <a:r>
                        <a:rPr lang="ko-KR" altLang="en-US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담당자를 다시 선택해 주세요</a:t>
                      </a:r>
                      <a:r>
                        <a:rPr lang="en-US" altLang="ko-KR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.” [</a:t>
                      </a:r>
                      <a:r>
                        <a:rPr lang="ko-KR" altLang="en-US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r>
                        <a:rPr lang="en-US" altLang="ko-KR" sz="800" b="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</a:t>
                      </a: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19382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152F60-42F1-4C72-9D1A-CE84D5B4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28897"/>
              </p:ext>
            </p:extLst>
          </p:nvPr>
        </p:nvGraphicFramePr>
        <p:xfrm>
          <a:off x="1749018" y="2293917"/>
          <a:ext cx="5985684" cy="229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82">
                  <a:extLst>
                    <a:ext uri="{9D8B030D-6E8A-4147-A177-3AD203B41FA5}">
                      <a16:colId xmlns:a16="http://schemas.microsoft.com/office/drawing/2014/main" val="906541637"/>
                    </a:ext>
                  </a:extLst>
                </a:gridCol>
                <a:gridCol w="106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82">
                  <a:extLst>
                    <a:ext uri="{9D8B030D-6E8A-4147-A177-3AD203B41FA5}">
                      <a16:colId xmlns:a16="http://schemas.microsoft.com/office/drawing/2014/main" val="2591098071"/>
                    </a:ext>
                  </a:extLst>
                </a:gridCol>
                <a:gridCol w="1066682">
                  <a:extLst>
                    <a:ext uri="{9D8B030D-6E8A-4147-A177-3AD203B41FA5}">
                      <a16:colId xmlns:a16="http://schemas.microsoft.com/office/drawing/2014/main" val="78152350"/>
                    </a:ext>
                  </a:extLst>
                </a:gridCol>
                <a:gridCol w="1066682">
                  <a:extLst>
                    <a:ext uri="{9D8B030D-6E8A-4147-A177-3AD203B41FA5}">
                      <a16:colId xmlns:a16="http://schemas.microsoft.com/office/drawing/2014/main" val="1378173808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(900011)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(900011)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5483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(900011)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9143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(900011)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15796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(900011)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7724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(900011)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2082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(900011)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700302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(900011)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8364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(900011)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20005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(900011)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Hong Gil Dong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담당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017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0B80D5-60EB-7B20-2C32-E1578839D42C}"/>
              </a:ext>
            </a:extLst>
          </p:cNvPr>
          <p:cNvSpPr txBox="1"/>
          <p:nvPr/>
        </p:nvSpPr>
        <p:spPr>
          <a:xfrm>
            <a:off x="7542159" y="1213141"/>
            <a:ext cx="2095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20000"/>
              </a:spcBef>
              <a:buClr>
                <a:prstClr val="black"/>
              </a:buClr>
            </a:pPr>
            <a:r>
              <a:rPr lang="en-US" altLang="ko-KR" sz="800" b="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800" b="0" ker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22EF73-A4E5-DEEF-036F-F8F2B83EA12C}"/>
              </a:ext>
            </a:extLst>
          </p:cNvPr>
          <p:cNvGrpSpPr/>
          <p:nvPr/>
        </p:nvGrpSpPr>
        <p:grpSpPr>
          <a:xfrm>
            <a:off x="4417150" y="5126860"/>
            <a:ext cx="599265" cy="157354"/>
            <a:chOff x="4609355" y="4582775"/>
            <a:chExt cx="661707" cy="150916"/>
          </a:xfrm>
        </p:grpSpPr>
        <p:sp>
          <p:nvSpPr>
            <p:cNvPr id="18" name="모서리가 둥근 직사각형 19">
              <a:extLst>
                <a:ext uri="{FF2B5EF4-FFF2-40B4-BE49-F238E27FC236}">
                  <a16:creationId xmlns:a16="http://schemas.microsoft.com/office/drawing/2014/main" id="{3FC0179F-64DB-72FB-0E8B-8D619764B952}"/>
                </a:ext>
              </a:extLst>
            </p:cNvPr>
            <p:cNvSpPr/>
            <p:nvPr/>
          </p:nvSpPr>
          <p:spPr bwMode="auto">
            <a:xfrm>
              <a:off x="4609355" y="4582775"/>
              <a:ext cx="324826" cy="150916"/>
            </a:xfrm>
            <a:prstGeom prst="roundRect">
              <a:avLst>
                <a:gd name="adj" fmla="val 6451"/>
              </a:avLst>
            </a:prstGeom>
            <a:solidFill>
              <a:srgbClr val="F1665A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600" kern="0" spc="-8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19" name="모서리가 둥근 직사각형 19">
              <a:extLst>
                <a:ext uri="{FF2B5EF4-FFF2-40B4-BE49-F238E27FC236}">
                  <a16:creationId xmlns:a16="http://schemas.microsoft.com/office/drawing/2014/main" id="{2E6CCA7F-88A9-F169-6F64-84C804CB7BFB}"/>
                </a:ext>
              </a:extLst>
            </p:cNvPr>
            <p:cNvSpPr/>
            <p:nvPr/>
          </p:nvSpPr>
          <p:spPr bwMode="auto">
            <a:xfrm>
              <a:off x="4946236" y="4582775"/>
              <a:ext cx="324826" cy="150916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600" kern="0" spc="-8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0CCEEE88-8268-F932-8377-4486370CDC41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729833" y="223521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</a:p>
        </p:txBody>
      </p:sp>
      <p:sp>
        <p:nvSpPr>
          <p:cNvPr id="23" name="직사각형 38">
            <a:extLst>
              <a:ext uri="{FF2B5EF4-FFF2-40B4-BE49-F238E27FC236}">
                <a16:creationId xmlns:a16="http://schemas.microsoft.com/office/drawing/2014/main" id="{2ABDDC33-A94B-D441-FF1F-AA69EC02D8C1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808093" y="223521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</a:p>
        </p:txBody>
      </p: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F847844F-FEA2-AB66-419B-5E0619FF3F5D}"/>
              </a:ext>
            </a:extLst>
          </p:cNvPr>
          <p:cNvSpPr/>
          <p:nvPr/>
        </p:nvSpPr>
        <p:spPr>
          <a:xfrm>
            <a:off x="2021710" y="2556976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" tIns="0" rIns="0" bIns="72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b="1" kern="0" dirty="0">
                <a:solidFill>
                  <a:srgbClr val="2744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</a:p>
        </p:txBody>
      </p:sp>
      <p:sp>
        <p:nvSpPr>
          <p:cNvPr id="25" name="모서리가 둥근 직사각형 13">
            <a:extLst>
              <a:ext uri="{FF2B5EF4-FFF2-40B4-BE49-F238E27FC236}">
                <a16:creationId xmlns:a16="http://schemas.microsoft.com/office/drawing/2014/main" id="{52EB7BD1-98CB-5EC5-ACB3-3FD5F3AFEE00}"/>
              </a:ext>
            </a:extLst>
          </p:cNvPr>
          <p:cNvSpPr/>
          <p:nvPr/>
        </p:nvSpPr>
        <p:spPr>
          <a:xfrm>
            <a:off x="2021710" y="2757460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108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b="1" kern="0">
              <a:solidFill>
                <a:srgbClr val="2744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38">
            <a:extLst>
              <a:ext uri="{FF2B5EF4-FFF2-40B4-BE49-F238E27FC236}">
                <a16:creationId xmlns:a16="http://schemas.microsoft.com/office/drawing/2014/main" id="{72538C3F-E3FC-FB4E-61BB-D5DFFACDB6F1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4348217" y="497606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08A8F-2E47-A4BD-C456-4687D44B7EC0}"/>
              </a:ext>
            </a:extLst>
          </p:cNvPr>
          <p:cNvGrpSpPr/>
          <p:nvPr/>
        </p:nvGrpSpPr>
        <p:grpSpPr>
          <a:xfrm>
            <a:off x="1750699" y="2141809"/>
            <a:ext cx="814515" cy="107722"/>
            <a:chOff x="1127795" y="1681739"/>
            <a:chExt cx="814515" cy="1077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1E0B9B-DF75-BBB4-AAA8-0AD67C5A9000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769441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무역관 담당자 목록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1F0BEB7-769E-4E3B-2420-809238B561F8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47635A-EF24-267B-C993-9964AE575BD0}"/>
              </a:ext>
            </a:extLst>
          </p:cNvPr>
          <p:cNvGrpSpPr/>
          <p:nvPr/>
        </p:nvGrpSpPr>
        <p:grpSpPr>
          <a:xfrm>
            <a:off x="3235453" y="4750156"/>
            <a:ext cx="3267750" cy="162000"/>
            <a:chOff x="3773482" y="4599782"/>
            <a:chExt cx="3267750" cy="162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332B222-FB4A-CE3C-DA4C-3AC4D37DB155}"/>
                </a:ext>
              </a:extLst>
            </p:cNvPr>
            <p:cNvGrpSpPr/>
            <p:nvPr/>
          </p:nvGrpSpPr>
          <p:grpSpPr>
            <a:xfrm>
              <a:off x="5776758" y="4599782"/>
              <a:ext cx="162000" cy="162000"/>
              <a:chOff x="8044366" y="1102543"/>
              <a:chExt cx="162000" cy="162000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55C42401-9B4C-DE88-4B35-B647B430F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76129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64" name="모서리가 둥근 직사각형 32">
                <a:extLst>
                  <a:ext uri="{FF2B5EF4-FFF2-40B4-BE49-F238E27FC236}">
                    <a16:creationId xmlns:a16="http://schemas.microsoft.com/office/drawing/2014/main" id="{18C9EA1F-4393-C95D-5B01-95AF778BB3D2}"/>
                  </a:ext>
                </a:extLst>
              </p:cNvPr>
              <p:cNvSpPr/>
              <p:nvPr/>
            </p:nvSpPr>
            <p:spPr>
              <a:xfrm>
                <a:off x="8044366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C4F1596-D0AE-C0F3-23F1-63A1C3D7E58C}"/>
                </a:ext>
              </a:extLst>
            </p:cNvPr>
            <p:cNvGrpSpPr/>
            <p:nvPr/>
          </p:nvGrpSpPr>
          <p:grpSpPr>
            <a:xfrm>
              <a:off x="5970521" y="4599782"/>
              <a:ext cx="162000" cy="162000"/>
              <a:chOff x="8449629" y="1102543"/>
              <a:chExt cx="162000" cy="162000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5E1D791E-4A01-B750-B7EC-E786B3F89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65517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61" name="모서리가 둥근 직사각형 34">
                <a:extLst>
                  <a:ext uri="{FF2B5EF4-FFF2-40B4-BE49-F238E27FC236}">
                    <a16:creationId xmlns:a16="http://schemas.microsoft.com/office/drawing/2014/main" id="{FDED419A-5FA6-9C9E-DB3F-A438954B5C12}"/>
                  </a:ext>
                </a:extLst>
              </p:cNvPr>
              <p:cNvSpPr/>
              <p:nvPr/>
            </p:nvSpPr>
            <p:spPr>
              <a:xfrm>
                <a:off x="8449629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F11ACDA-8E45-8AFB-9A0D-F28F791D6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96691" y="1129543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4F7079A-54EE-AF47-647A-EEE35D5A4E29}"/>
                </a:ext>
              </a:extLst>
            </p:cNvPr>
            <p:cNvGrpSpPr/>
            <p:nvPr/>
          </p:nvGrpSpPr>
          <p:grpSpPr>
            <a:xfrm rot="10800000">
              <a:off x="3773482" y="4599782"/>
              <a:ext cx="355763" cy="162000"/>
              <a:chOff x="5457056" y="929728"/>
              <a:chExt cx="355763" cy="16200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E89F777A-26ED-61E9-F201-2DEC9025C4FF}"/>
                  </a:ext>
                </a:extLst>
              </p:cNvPr>
              <p:cNvGrpSpPr/>
              <p:nvPr/>
            </p:nvGrpSpPr>
            <p:grpSpPr>
              <a:xfrm>
                <a:off x="5457056" y="929728"/>
                <a:ext cx="162000" cy="162000"/>
                <a:chOff x="8044366" y="1102543"/>
                <a:chExt cx="162000" cy="162000"/>
              </a:xfrm>
            </p:grpSpPr>
            <p:pic>
              <p:nvPicPr>
                <p:cNvPr id="58" name="그림 57">
                  <a:extLst>
                    <a:ext uri="{FF2B5EF4-FFF2-40B4-BE49-F238E27FC236}">
                      <a16:creationId xmlns:a16="http://schemas.microsoft.com/office/drawing/2014/main" id="{271FF50C-11BA-7878-EE0D-9A6F05151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076129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59" name="모서리가 둥근 직사각형 40">
                  <a:extLst>
                    <a:ext uri="{FF2B5EF4-FFF2-40B4-BE49-F238E27FC236}">
                      <a16:creationId xmlns:a16="http://schemas.microsoft.com/office/drawing/2014/main" id="{46283680-1292-EFB8-A09D-73A6BA91CDEF}"/>
                    </a:ext>
                  </a:extLst>
                </p:cNvPr>
                <p:cNvSpPr/>
                <p:nvPr/>
              </p:nvSpPr>
              <p:spPr>
                <a:xfrm>
                  <a:off x="8044366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169F778-617D-ED10-8D0C-AA8AAC2036DE}"/>
                  </a:ext>
                </a:extLst>
              </p:cNvPr>
              <p:cNvGrpSpPr/>
              <p:nvPr/>
            </p:nvGrpSpPr>
            <p:grpSpPr>
              <a:xfrm>
                <a:off x="5650819" y="929728"/>
                <a:ext cx="162000" cy="162000"/>
                <a:chOff x="8449629" y="1102543"/>
                <a:chExt cx="162000" cy="162000"/>
              </a:xfrm>
            </p:grpSpPr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5653DEE8-3360-92B6-8B3A-A03DB2C83B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65517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56" name="모서리가 둥근 직사각형 43">
                  <a:extLst>
                    <a:ext uri="{FF2B5EF4-FFF2-40B4-BE49-F238E27FC236}">
                      <a16:creationId xmlns:a16="http://schemas.microsoft.com/office/drawing/2014/main" id="{613B8013-B293-1D5D-D419-D60E4FCF22DB}"/>
                    </a:ext>
                  </a:extLst>
                </p:cNvPr>
                <p:cNvSpPr/>
                <p:nvPr/>
              </p:nvSpPr>
              <p:spPr>
                <a:xfrm>
                  <a:off x="8449629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0CF74E4B-087D-90CA-76A9-3C12BC4EB3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96691" y="1129543"/>
                  <a:ext cx="108000" cy="10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A74123-6926-6404-C3EF-11D07DDAE1E8}"/>
                </a:ext>
              </a:extLst>
            </p:cNvPr>
            <p:cNvSpPr txBox="1"/>
            <p:nvPr/>
          </p:nvSpPr>
          <p:spPr>
            <a:xfrm>
              <a:off x="4402370" y="4626921"/>
              <a:ext cx="110126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84138" indent="-841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180975" algn="l"/>
                </a:tabLst>
                <a:defRPr sz="1300" b="1"/>
              </a:lvl1pPr>
            </a:lstStyle>
            <a:p>
              <a:pPr marL="0" indent="0" algn="ctr">
                <a:buNone/>
              </a:pPr>
              <a:r>
                <a:rPr lang="en-US" altLang="ko-KR" sz="700" dirty="0">
                  <a:solidFill>
                    <a:srgbClr val="5269A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7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2     3     4     5     6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3186AEF-3266-D9C6-BBC5-AB96E34EDEFE}"/>
                </a:ext>
              </a:extLst>
            </p:cNvPr>
            <p:cNvGrpSpPr/>
            <p:nvPr/>
          </p:nvGrpSpPr>
          <p:grpSpPr>
            <a:xfrm>
              <a:off x="6246162" y="4599782"/>
              <a:ext cx="795070" cy="162000"/>
              <a:chOff x="6206214" y="4599782"/>
              <a:chExt cx="795070" cy="16200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9D7F2133-223A-0E92-BF13-37E50AA3A35B}"/>
                  </a:ext>
                </a:extLst>
              </p:cNvPr>
              <p:cNvGrpSpPr/>
              <p:nvPr/>
            </p:nvGrpSpPr>
            <p:grpSpPr>
              <a:xfrm>
                <a:off x="6206214" y="4599782"/>
                <a:ext cx="536950" cy="162000"/>
                <a:chOff x="6206214" y="4599782"/>
                <a:chExt cx="536950" cy="162000"/>
              </a:xfrm>
            </p:grpSpPr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138EAC61-31BB-3C5D-D531-4F493E004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9184" y="462275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52" name="모서리가 둥근 직사각형 53">
                  <a:extLst>
                    <a:ext uri="{FF2B5EF4-FFF2-40B4-BE49-F238E27FC236}">
                      <a16:creationId xmlns:a16="http://schemas.microsoft.com/office/drawing/2014/main" id="{F04D9145-B31C-5F91-EAF7-F67066980683}"/>
                    </a:ext>
                  </a:extLst>
                </p:cNvPr>
                <p:cNvSpPr/>
                <p:nvPr/>
              </p:nvSpPr>
              <p:spPr>
                <a:xfrm>
                  <a:off x="6206214" y="4599782"/>
                  <a:ext cx="53695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r>
                    <a:rPr lang="en-US" altLang="ko-KR" sz="8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6B68AA-7C32-C6DC-D43C-FD0F3BBC086F}"/>
                  </a:ext>
                </a:extLst>
              </p:cNvPr>
              <p:cNvSpPr txBox="1"/>
              <p:nvPr/>
            </p:nvSpPr>
            <p:spPr>
              <a:xfrm>
                <a:off x="6784878" y="4626921"/>
                <a:ext cx="21640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84138" indent="-84138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180975" algn="l"/>
                  </a:tabLst>
                  <a:defRPr sz="1300" b="1"/>
                </a:lvl1pPr>
              </a:lstStyle>
              <a:p>
                <a:pPr marL="0" indent="0">
                  <a:buNone/>
                </a:pPr>
                <a:r>
                  <a:rPr lang="en-US" altLang="ko-KR" sz="700" b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 100</a:t>
                </a: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7F1A17-7CB1-7D36-1A77-CB0D61E3B884}"/>
              </a:ext>
            </a:extLst>
          </p:cNvPr>
          <p:cNvGrpSpPr/>
          <p:nvPr/>
        </p:nvGrpSpPr>
        <p:grpSpPr>
          <a:xfrm>
            <a:off x="7317287" y="2089154"/>
            <a:ext cx="398363" cy="162000"/>
            <a:chOff x="2055018" y="1826203"/>
            <a:chExt cx="398363" cy="162000"/>
          </a:xfrm>
        </p:grpSpPr>
        <p:sp>
          <p:nvSpPr>
            <p:cNvPr id="66" name="모서리가 둥근 직사각형 92">
              <a:extLst>
                <a:ext uri="{FF2B5EF4-FFF2-40B4-BE49-F238E27FC236}">
                  <a16:creationId xmlns:a16="http://schemas.microsoft.com/office/drawing/2014/main" id="{FC2AE6B9-A8AF-FBEC-931C-AFFE7E8DECFF}"/>
                </a:ext>
              </a:extLst>
            </p:cNvPr>
            <p:cNvSpPr/>
            <p:nvPr/>
          </p:nvSpPr>
          <p:spPr>
            <a:xfrm>
              <a:off x="2055018" y="1826203"/>
              <a:ext cx="398363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en-US" altLang="ko-KR" sz="700" kern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kern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3693439-56D0-334E-DE74-E25E8365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946" y="1853203"/>
              <a:ext cx="108000" cy="108000"/>
            </a:xfrm>
            <a:prstGeom prst="rect">
              <a:avLst/>
            </a:prstGeom>
          </p:spPr>
        </p:pic>
      </p:grp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C7C40D0D-406A-05B2-6DB9-4EE27EFCEE57}"/>
              </a:ext>
            </a:extLst>
          </p:cNvPr>
          <p:cNvSpPr/>
          <p:nvPr/>
        </p:nvSpPr>
        <p:spPr>
          <a:xfrm>
            <a:off x="2021710" y="2982071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108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b="1" kern="0">
              <a:solidFill>
                <a:srgbClr val="2744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097D892B-875D-D522-A130-486C8DB3BC90}"/>
              </a:ext>
            </a:extLst>
          </p:cNvPr>
          <p:cNvSpPr/>
          <p:nvPr/>
        </p:nvSpPr>
        <p:spPr>
          <a:xfrm>
            <a:off x="2022123" y="3182261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108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b="1" kern="0">
              <a:solidFill>
                <a:srgbClr val="2744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D1E76B62-9531-9B41-CF8E-FAF4D40C5E8E}"/>
              </a:ext>
            </a:extLst>
          </p:cNvPr>
          <p:cNvSpPr/>
          <p:nvPr/>
        </p:nvSpPr>
        <p:spPr>
          <a:xfrm>
            <a:off x="2021710" y="3393091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108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b="1" kern="0">
              <a:solidFill>
                <a:srgbClr val="2744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606741A7-B4F7-049C-4BC7-6CDD7B83AD12}"/>
              </a:ext>
            </a:extLst>
          </p:cNvPr>
          <p:cNvSpPr/>
          <p:nvPr/>
        </p:nvSpPr>
        <p:spPr>
          <a:xfrm>
            <a:off x="2021710" y="3597706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108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b="1" kern="0">
              <a:solidFill>
                <a:srgbClr val="2744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232">
            <a:extLst>
              <a:ext uri="{FF2B5EF4-FFF2-40B4-BE49-F238E27FC236}">
                <a16:creationId xmlns:a16="http://schemas.microsoft.com/office/drawing/2014/main" id="{A167E5C1-0245-395A-7ECF-D58AFF79C198}"/>
              </a:ext>
            </a:extLst>
          </p:cNvPr>
          <p:cNvSpPr/>
          <p:nvPr/>
        </p:nvSpPr>
        <p:spPr bwMode="auto">
          <a:xfrm>
            <a:off x="1749017" y="1630386"/>
            <a:ext cx="6002690" cy="362521"/>
          </a:xfrm>
          <a:prstGeom prst="roundRect">
            <a:avLst>
              <a:gd name="adj" fmla="val 6019"/>
            </a:avLst>
          </a:prstGeom>
          <a:solidFill>
            <a:srgbClr val="EEF6FF"/>
          </a:solidFill>
          <a:ln w="3175" cap="flat" cmpd="sng" algn="ctr">
            <a:solidFill>
              <a:srgbClr val="E1EDF8"/>
            </a:solidFill>
            <a:prstDash val="solid"/>
          </a:ln>
          <a:effectLst/>
        </p:spPr>
        <p:txBody>
          <a:bodyPr lIns="0" tIns="0" rIns="0" bIns="180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800" kern="0">
              <a:solidFill>
                <a:srgbClr val="4F81B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035942-C789-5351-29AB-9C8D4BB4B574}"/>
              </a:ext>
            </a:extLst>
          </p:cNvPr>
          <p:cNvSpPr txBox="1"/>
          <p:nvPr/>
        </p:nvSpPr>
        <p:spPr>
          <a:xfrm>
            <a:off x="1808203" y="1766514"/>
            <a:ext cx="53700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700" b="1" kern="0" dirty="0">
                <a:solidFill>
                  <a:srgbClr val="5CA5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무역관 선택</a:t>
            </a:r>
          </a:p>
        </p:txBody>
      </p:sp>
      <p:sp>
        <p:nvSpPr>
          <p:cNvPr id="84" name="직사각형 38">
            <a:extLst>
              <a:ext uri="{FF2B5EF4-FFF2-40B4-BE49-F238E27FC236}">
                <a16:creationId xmlns:a16="http://schemas.microsoft.com/office/drawing/2014/main" id="{0D95FAAB-84D6-C17E-705F-56C3B4E37EDD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2395811" y="155287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626A9A-A7A4-188B-55A7-912AF1C21326}"/>
              </a:ext>
            </a:extLst>
          </p:cNvPr>
          <p:cNvGrpSpPr/>
          <p:nvPr/>
        </p:nvGrpSpPr>
        <p:grpSpPr>
          <a:xfrm>
            <a:off x="2389583" y="1744104"/>
            <a:ext cx="1116000" cy="162000"/>
            <a:chOff x="1900998" y="1858313"/>
            <a:chExt cx="1116000" cy="162000"/>
          </a:xfrm>
        </p:grpSpPr>
        <p:sp>
          <p:nvSpPr>
            <p:cNvPr id="91" name="모서리가 둥근 직사각형 16">
              <a:extLst>
                <a:ext uri="{FF2B5EF4-FFF2-40B4-BE49-F238E27FC236}">
                  <a16:creationId xmlns:a16="http://schemas.microsoft.com/office/drawing/2014/main" id="{B7C8397F-541E-C0E9-B1D1-52DB46AEDD7D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독일</a:t>
              </a: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8CFB6FA-B5CB-1587-A817-FBC402D8B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sp>
        <p:nvSpPr>
          <p:cNvPr id="93" name="직사각형 38">
            <a:extLst>
              <a:ext uri="{FF2B5EF4-FFF2-40B4-BE49-F238E27FC236}">
                <a16:creationId xmlns:a16="http://schemas.microsoft.com/office/drawing/2014/main" id="{342FCFD7-357F-0A2C-5F9D-9B2666D26036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3537780" y="1555228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48AA90C-2E97-C857-C40A-E4D5CD4AF714}"/>
              </a:ext>
            </a:extLst>
          </p:cNvPr>
          <p:cNvGrpSpPr/>
          <p:nvPr/>
        </p:nvGrpSpPr>
        <p:grpSpPr>
          <a:xfrm>
            <a:off x="3559453" y="1740452"/>
            <a:ext cx="1116000" cy="162000"/>
            <a:chOff x="1900998" y="1858313"/>
            <a:chExt cx="1116000" cy="162000"/>
          </a:xfrm>
        </p:grpSpPr>
        <p:sp>
          <p:nvSpPr>
            <p:cNvPr id="95" name="모서리가 둥근 직사각형 16">
              <a:extLst>
                <a:ext uri="{FF2B5EF4-FFF2-40B4-BE49-F238E27FC236}">
                  <a16:creationId xmlns:a16="http://schemas.microsoft.com/office/drawing/2014/main" id="{7BF75378-D334-AF63-E08C-3EAC1282023D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뮌헨 무역관</a:t>
              </a: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246C7640-683F-71F0-1C8E-A1521289F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sp>
        <p:nvSpPr>
          <p:cNvPr id="76" name="직사각형 38">
            <a:extLst>
              <a:ext uri="{FF2B5EF4-FFF2-40B4-BE49-F238E27FC236}">
                <a16:creationId xmlns:a16="http://schemas.microsoft.com/office/drawing/2014/main" id="{89C873BD-C4E3-5E57-2D82-E53D257DF350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634832" y="195844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3" name="직사각형 38">
            <a:extLst>
              <a:ext uri="{FF2B5EF4-FFF2-40B4-BE49-F238E27FC236}">
                <a16:creationId xmlns:a16="http://schemas.microsoft.com/office/drawing/2014/main" id="{8C1B1D90-DD03-E1C8-44AA-798D01CA46CC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628093" y="157494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1" name="모서리가 둥근 직사각형 13">
            <a:extLst>
              <a:ext uri="{FF2B5EF4-FFF2-40B4-BE49-F238E27FC236}">
                <a16:creationId xmlns:a16="http://schemas.microsoft.com/office/drawing/2014/main" id="{4FC35046-36CA-13D9-FE99-383C8DD98EF6}"/>
              </a:ext>
            </a:extLst>
          </p:cNvPr>
          <p:cNvSpPr/>
          <p:nvPr/>
        </p:nvSpPr>
        <p:spPr>
          <a:xfrm>
            <a:off x="2021710" y="3807181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108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b="1" kern="0">
              <a:solidFill>
                <a:srgbClr val="2744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1FF4D9-5B45-2FA8-6C6C-F8A494023026}"/>
              </a:ext>
            </a:extLst>
          </p:cNvPr>
          <p:cNvGrpSpPr/>
          <p:nvPr/>
        </p:nvGrpSpPr>
        <p:grpSpPr>
          <a:xfrm>
            <a:off x="7304099" y="1745932"/>
            <a:ext cx="342834" cy="162167"/>
            <a:chOff x="8336822" y="1273225"/>
            <a:chExt cx="342834" cy="162167"/>
          </a:xfrm>
        </p:grpSpPr>
        <p:sp>
          <p:nvSpPr>
            <p:cNvPr id="16" name="모서리가 둥근 직사각형 19">
              <a:extLst>
                <a:ext uri="{FF2B5EF4-FFF2-40B4-BE49-F238E27FC236}">
                  <a16:creationId xmlns:a16="http://schemas.microsoft.com/office/drawing/2014/main" id="{BBE7D3FC-DB27-2E86-920E-2877C09AFA24}"/>
                </a:ext>
              </a:extLst>
            </p:cNvPr>
            <p:cNvSpPr/>
            <p:nvPr/>
          </p:nvSpPr>
          <p:spPr bwMode="auto">
            <a:xfrm>
              <a:off x="8336822" y="1273225"/>
              <a:ext cx="342834" cy="162167"/>
            </a:xfrm>
            <a:prstGeom prst="roundRect">
              <a:avLst>
                <a:gd name="adj" fmla="val 16729"/>
              </a:avLst>
            </a:prstGeom>
            <a:solidFill>
              <a:srgbClr val="5CA5EB"/>
            </a:solidFill>
            <a:ln w="317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15360AE-9CE5-2A20-56F7-A2DC06B0D7CF}"/>
                </a:ext>
              </a:extLst>
            </p:cNvPr>
            <p:cNvGrpSpPr/>
            <p:nvPr/>
          </p:nvGrpSpPr>
          <p:grpSpPr>
            <a:xfrm>
              <a:off x="8353559" y="1314155"/>
              <a:ext cx="81533" cy="81307"/>
              <a:chOff x="667290" y="1640036"/>
              <a:chExt cx="81533" cy="81307"/>
            </a:xfrm>
            <a:noFill/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ABF9EB0-64A8-0C2C-EE68-AE3929921F38}"/>
                  </a:ext>
                </a:extLst>
              </p:cNvPr>
              <p:cNvSpPr/>
              <p:nvPr/>
            </p:nvSpPr>
            <p:spPr>
              <a:xfrm>
                <a:off x="667290" y="1640036"/>
                <a:ext cx="72008" cy="72008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3C2952B-F6F9-B78A-4358-33FD5070C8C8}"/>
                  </a:ext>
                </a:extLst>
              </p:cNvPr>
              <p:cNvCxnSpPr>
                <a:cxnSpLocks/>
                <a:stCxn id="22" idx="5"/>
              </p:cNvCxnSpPr>
              <p:nvPr/>
            </p:nvCxnSpPr>
            <p:spPr>
              <a:xfrm>
                <a:off x="728753" y="1701499"/>
                <a:ext cx="20070" cy="19844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2" name="직사각형 38">
            <a:extLst>
              <a:ext uri="{FF2B5EF4-FFF2-40B4-BE49-F238E27FC236}">
                <a16:creationId xmlns:a16="http://schemas.microsoft.com/office/drawing/2014/main" id="{AFAF4690-2500-C22B-774D-C5CD83F29C4E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7169099" y="158651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>
              <a:defRPr lang="ko-KR" altLang="en-US"/>
            </a:pPr>
            <a:r>
              <a:rPr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</a:p>
        </p:txBody>
      </p:sp>
      <p:sp>
        <p:nvSpPr>
          <p:cNvPr id="28" name="모서리가 둥근 직사각형 13">
            <a:extLst>
              <a:ext uri="{FF2B5EF4-FFF2-40B4-BE49-F238E27FC236}">
                <a16:creationId xmlns:a16="http://schemas.microsoft.com/office/drawing/2014/main" id="{1F61C3C5-24D1-D597-8CB9-F428EA42EA0E}"/>
              </a:ext>
            </a:extLst>
          </p:cNvPr>
          <p:cNvSpPr/>
          <p:nvPr/>
        </p:nvSpPr>
        <p:spPr>
          <a:xfrm>
            <a:off x="2021710" y="4006716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108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b="1" kern="0">
              <a:solidFill>
                <a:srgbClr val="2744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971E8D6A-83DF-B30D-9334-7E1A08B41924}"/>
              </a:ext>
            </a:extLst>
          </p:cNvPr>
          <p:cNvSpPr/>
          <p:nvPr/>
        </p:nvSpPr>
        <p:spPr>
          <a:xfrm>
            <a:off x="2021710" y="4211331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108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b="1" kern="0">
              <a:solidFill>
                <a:srgbClr val="2744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F8867CF1-08F7-11A0-EB50-25F1FA30CDB6}"/>
              </a:ext>
            </a:extLst>
          </p:cNvPr>
          <p:cNvSpPr/>
          <p:nvPr/>
        </p:nvSpPr>
        <p:spPr>
          <a:xfrm>
            <a:off x="2021710" y="4420806"/>
            <a:ext cx="108000" cy="10800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108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b="1" kern="0">
              <a:solidFill>
                <a:srgbClr val="2744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55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5C03D58-7EB4-FD45-057D-13BF5C9A5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메시지 관리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7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959B4F-5A66-C7A6-89E4-E9C70DBC9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메시지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0A0B0-C5FA-9494-6D7F-3CDB3C8B15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2E55B-0A1D-33B8-8CF6-8C6D98D0C6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7E3F7-0E5C-C9EA-CAA7-23593E414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메시지 관리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F1FC98-A908-21DF-F678-4FC4BD405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D5CAD3-CE4C-0EAB-86B1-9AB4CD0502E5}"/>
              </a:ext>
            </a:extLst>
          </p:cNvPr>
          <p:cNvGrpSpPr/>
          <p:nvPr/>
        </p:nvGrpSpPr>
        <p:grpSpPr>
          <a:xfrm>
            <a:off x="614200" y="1180418"/>
            <a:ext cx="1985468" cy="107722"/>
            <a:chOff x="1136865" y="995780"/>
            <a:chExt cx="1985468" cy="107722"/>
          </a:xfrm>
        </p:grpSpPr>
        <p:sp>
          <p:nvSpPr>
            <p:cNvPr id="8" name="포인트가 5개인 별 11">
              <a:extLst>
                <a:ext uri="{FF2B5EF4-FFF2-40B4-BE49-F238E27FC236}">
                  <a16:creationId xmlns:a16="http://schemas.microsoft.com/office/drawing/2014/main" id="{4D06BA7F-126C-F2B7-CD75-CC18D53469C0}"/>
                </a:ext>
              </a:extLst>
            </p:cNvPr>
            <p:cNvSpPr/>
            <p:nvPr userDrawn="1"/>
          </p:nvSpPr>
          <p:spPr>
            <a:xfrm>
              <a:off x="1136865" y="1002518"/>
              <a:ext cx="72000" cy="72000"/>
            </a:xfrm>
            <a:prstGeom prst="star5">
              <a:avLst>
                <a:gd name="adj" fmla="val 28071"/>
                <a:gd name="hf" fmla="val 105146"/>
                <a:gd name="vf" fmla="val 110557"/>
              </a:avLst>
            </a:prstGeom>
            <a:solidFill>
              <a:srgbClr val="C1C1C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5CF556-0E9C-5BDD-1F8F-B6AC6F65B201}"/>
                </a:ext>
              </a:extLst>
            </p:cNvPr>
            <p:cNvSpPr txBox="1"/>
            <p:nvPr userDrawn="1"/>
          </p:nvSpPr>
          <p:spPr>
            <a:xfrm>
              <a:off x="1246178" y="995780"/>
              <a:ext cx="1876155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인콰이어리</a:t>
              </a:r>
              <a:r>
                <a:rPr lang="ko-KR" altLang="en-US" sz="700" b="1" spc="-1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</a:t>
              </a:r>
              <a:r>
                <a:rPr lang="ko-KR" altLang="en-US" sz="700" b="1" spc="-10" dirty="0">
                  <a:solidFill>
                    <a:srgbClr val="BFBFB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b="1" spc="-10" dirty="0">
                  <a:solidFill>
                    <a:srgbClr val="BFBFB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r>
                <a:rPr lang="ko-KR" altLang="en-US" sz="700" b="1" spc="-10" dirty="0">
                  <a:solidFill>
                    <a:srgbClr val="BFBFB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관리 </a:t>
              </a:r>
              <a:r>
                <a:rPr lang="en-US" altLang="ko-KR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en-US" altLang="ko-KR" sz="700" b="1" spc="-10" dirty="0">
                  <a:solidFill>
                    <a:srgbClr val="BFBFB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관리 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7417143-4AEB-9321-7ED0-2A0F073BE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96006"/>
              </p:ext>
            </p:extLst>
          </p:nvPr>
        </p:nvGraphicFramePr>
        <p:xfrm>
          <a:off x="9334449" y="734235"/>
          <a:ext cx="2736000" cy="5303206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 영역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1-1. [Input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기간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숫자 입력 가능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입력 시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YYYY-MM-DD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형태로 전환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Maxlength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=“8”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시작 기간이 종료 기간을 초과할 경우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알럿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출력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(A08) </a:t>
                      </a:r>
                      <a:r>
                        <a:rPr lang="en-US" altLang="ko-KR" sz="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 입력을 다시 확인해주세요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 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en-US" altLang="ko-KR" sz="800" b="0" kern="12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캘린더 레이어 팝업 출력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,</a:t>
                      </a:r>
                      <a:b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</a:b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이후 날짜 선택 시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(1-1)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영역에 선택 날짜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1-3.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기간 선택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종류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오늘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 3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일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 7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일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 15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일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(Default)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 30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일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(1-1)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영역에 선택 날짜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1-4.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나라 선택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전체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+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등록된 나라 오름차순으로 노출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기본값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 접속한 관리자가 속한 무역관의 나라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1-5.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무역관 선택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전체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+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선택된 나라에 포함된 무역관 오름차순으로 노출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기본값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 접속한 관리자가 속한 무역관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1-6.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검색어 종류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선택값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전체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(Default),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ID,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바이어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ID,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무역관 담당자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번호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1-7. [Input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검색어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입력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1-8.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초기화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검색조건 기본값으로 초기화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1-9.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설정한 검색조건에 맞는 메시지 조회 결과 영역에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모서리가 둥근 직사각형 480">
            <a:extLst>
              <a:ext uri="{FF2B5EF4-FFF2-40B4-BE49-F238E27FC236}">
                <a16:creationId xmlns:a16="http://schemas.microsoft.com/office/drawing/2014/main" id="{56095883-08E5-AC7E-54AE-D4E0CEC34832}"/>
              </a:ext>
            </a:extLst>
          </p:cNvPr>
          <p:cNvSpPr/>
          <p:nvPr/>
        </p:nvSpPr>
        <p:spPr bwMode="auto">
          <a:xfrm>
            <a:off x="634026" y="1345330"/>
            <a:ext cx="8424000" cy="900000"/>
          </a:xfrm>
          <a:prstGeom prst="roundRect">
            <a:avLst>
              <a:gd name="adj" fmla="val 6019"/>
            </a:avLst>
          </a:prstGeom>
          <a:solidFill>
            <a:srgbClr val="EEF6FF"/>
          </a:solidFill>
          <a:ln w="3175" cap="flat" cmpd="sng" algn="ctr">
            <a:solidFill>
              <a:srgbClr val="E1EDF8"/>
            </a:solidFill>
            <a:prstDash val="solid"/>
          </a:ln>
          <a:effectLst/>
        </p:spPr>
        <p:txBody>
          <a:bodyPr lIns="0" tIns="0" rIns="0" bIns="180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kern="0" dirty="0">
              <a:solidFill>
                <a:srgbClr val="4F81B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0A2F1-D2B6-83DF-F9E7-0B1F27FC78C3}"/>
              </a:ext>
            </a:extLst>
          </p:cNvPr>
          <p:cNvSpPr txBox="1"/>
          <p:nvPr/>
        </p:nvSpPr>
        <p:spPr>
          <a:xfrm>
            <a:off x="686961" y="1480778"/>
            <a:ext cx="71654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700" b="1" kern="0" dirty="0">
                <a:solidFill>
                  <a:srgbClr val="5CA5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전송일시</a:t>
            </a:r>
          </a:p>
        </p:txBody>
      </p: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8570A9A3-0AD4-5489-472D-087D1190EB57}"/>
              </a:ext>
            </a:extLst>
          </p:cNvPr>
          <p:cNvSpPr/>
          <p:nvPr/>
        </p:nvSpPr>
        <p:spPr>
          <a:xfrm>
            <a:off x="565157" y="1345330"/>
            <a:ext cx="42268" cy="90000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38">
            <a:extLst>
              <a:ext uri="{FF2B5EF4-FFF2-40B4-BE49-F238E27FC236}">
                <a16:creationId xmlns:a16="http://schemas.microsoft.com/office/drawing/2014/main" id="{9F2738DD-8C50-803B-0E9C-1F2974261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420" y="170446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7976C9-8C91-C8F0-699E-ECA0706ED146}"/>
              </a:ext>
            </a:extLst>
          </p:cNvPr>
          <p:cNvGrpSpPr/>
          <p:nvPr/>
        </p:nvGrpSpPr>
        <p:grpSpPr>
          <a:xfrm>
            <a:off x="1471987" y="1453639"/>
            <a:ext cx="3859019" cy="175800"/>
            <a:chOff x="4280051" y="1436861"/>
            <a:chExt cx="3859019" cy="17580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B462A54-9C63-9003-6328-89E951F2DD6B}"/>
                </a:ext>
              </a:extLst>
            </p:cNvPr>
            <p:cNvGrpSpPr/>
            <p:nvPr/>
          </p:nvGrpSpPr>
          <p:grpSpPr>
            <a:xfrm>
              <a:off x="4280051" y="1436861"/>
              <a:ext cx="1532006" cy="162000"/>
              <a:chOff x="2692112" y="1453639"/>
              <a:chExt cx="1532006" cy="16200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C63F0-C0D5-C6EF-4FE0-CC2AD5513A2F}"/>
                  </a:ext>
                </a:extLst>
              </p:cNvPr>
              <p:cNvSpPr txBox="1"/>
              <p:nvPr/>
            </p:nvSpPr>
            <p:spPr>
              <a:xfrm>
                <a:off x="3430062" y="1488473"/>
                <a:ext cx="6412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atinLnBrk="0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defRPr/>
                </a:pPr>
                <a:r>
                  <a:rPr lang="en-US" altLang="ko-KR" sz="7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~</a:t>
                </a:r>
                <a:endParaRPr lang="ko-KR" altLang="en-US" sz="7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모서리가 둥근 직사각형 502">
                <a:extLst>
                  <a:ext uri="{FF2B5EF4-FFF2-40B4-BE49-F238E27FC236}">
                    <a16:creationId xmlns:a16="http://schemas.microsoft.com/office/drawing/2014/main" id="{A07E9045-F870-F32B-48C4-C4664A4C82CF}"/>
                  </a:ext>
                </a:extLst>
              </p:cNvPr>
              <p:cNvSpPr/>
              <p:nvPr/>
            </p:nvSpPr>
            <p:spPr>
              <a:xfrm>
                <a:off x="2692112" y="1453639"/>
                <a:ext cx="720000" cy="162000"/>
              </a:xfrm>
              <a:prstGeom prst="roundRect">
                <a:avLst>
                  <a:gd name="adj" fmla="val 6724"/>
                </a:avLst>
              </a:prstGeom>
              <a:solidFill>
                <a:sysClr val="window" lastClr="FFFFFF"/>
              </a:solidFill>
              <a:ln w="317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72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</a:pPr>
                <a:r>
                  <a:rPr lang="en-US" altLang="ko-KR" sz="700" kern="0" dirty="0">
                    <a:solidFill>
                      <a:srgbClr val="21212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2022-12-14</a:t>
                </a:r>
                <a:endPara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0B9D8A16-1DDD-4564-0324-ADACB4D64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0380" y="1493239"/>
                <a:ext cx="82800" cy="82800"/>
              </a:xfrm>
              <a:prstGeom prst="rect">
                <a:avLst/>
              </a:prstGeom>
            </p:spPr>
          </p:pic>
          <p:sp>
            <p:nvSpPr>
              <p:cNvPr id="36" name="모서리가 둥근 직사각형 504">
                <a:extLst>
                  <a:ext uri="{FF2B5EF4-FFF2-40B4-BE49-F238E27FC236}">
                    <a16:creationId xmlns:a16="http://schemas.microsoft.com/office/drawing/2014/main" id="{1331D93E-5D8C-4358-0C97-CCA57AC7C6BC}"/>
                  </a:ext>
                </a:extLst>
              </p:cNvPr>
              <p:cNvSpPr/>
              <p:nvPr/>
            </p:nvSpPr>
            <p:spPr>
              <a:xfrm>
                <a:off x="3504118" y="1453639"/>
                <a:ext cx="720000" cy="162000"/>
              </a:xfrm>
              <a:prstGeom prst="roundRect">
                <a:avLst>
                  <a:gd name="adj" fmla="val 6724"/>
                </a:avLst>
              </a:prstGeom>
              <a:solidFill>
                <a:sysClr val="window" lastClr="FFFFFF"/>
              </a:solidFill>
              <a:ln w="317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72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</a:pPr>
                <a:r>
                  <a:rPr lang="en-US" altLang="ko-KR" sz="700" kern="0" dirty="0">
                    <a:solidFill>
                      <a:srgbClr val="21212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2022-12-29</a:t>
                </a:r>
                <a:endPara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ED60424A-1940-899F-11F6-571ACD9E4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349" y="1493239"/>
                <a:ext cx="82800" cy="82800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19">
              <a:extLst>
                <a:ext uri="{FF2B5EF4-FFF2-40B4-BE49-F238E27FC236}">
                  <a16:creationId xmlns:a16="http://schemas.microsoft.com/office/drawing/2014/main" id="{D6DA5EBB-F83F-C948-DCA8-AA99418D3193}"/>
                </a:ext>
              </a:extLst>
            </p:cNvPr>
            <p:cNvSpPr/>
            <p:nvPr/>
          </p:nvSpPr>
          <p:spPr bwMode="auto">
            <a:xfrm>
              <a:off x="6331571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en-US" altLang="ko-KR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29" name="모서리가 둥근 직사각형 19">
              <a:extLst>
                <a:ext uri="{FF2B5EF4-FFF2-40B4-BE49-F238E27FC236}">
                  <a16:creationId xmlns:a16="http://schemas.microsoft.com/office/drawing/2014/main" id="{8914A492-B952-5756-C57D-D88E46A12995}"/>
                </a:ext>
              </a:extLst>
            </p:cNvPr>
            <p:cNvSpPr/>
            <p:nvPr/>
          </p:nvSpPr>
          <p:spPr bwMode="auto">
            <a:xfrm>
              <a:off x="5870629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오늘</a:t>
              </a:r>
            </a:p>
          </p:txBody>
        </p:sp>
        <p:sp>
          <p:nvSpPr>
            <p:cNvPr id="30" name="모서리가 둥근 직사각형 19">
              <a:extLst>
                <a:ext uri="{FF2B5EF4-FFF2-40B4-BE49-F238E27FC236}">
                  <a16:creationId xmlns:a16="http://schemas.microsoft.com/office/drawing/2014/main" id="{E7A0C763-51DD-8E7F-AF59-6CBA4F527579}"/>
                </a:ext>
              </a:extLst>
            </p:cNvPr>
            <p:cNvSpPr/>
            <p:nvPr/>
          </p:nvSpPr>
          <p:spPr bwMode="auto">
            <a:xfrm>
              <a:off x="6792513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en-US" altLang="ko-KR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31" name="모서리가 둥근 직사각형 19">
              <a:extLst>
                <a:ext uri="{FF2B5EF4-FFF2-40B4-BE49-F238E27FC236}">
                  <a16:creationId xmlns:a16="http://schemas.microsoft.com/office/drawing/2014/main" id="{40C885EF-9015-8CA0-BFFD-1C3DB1377358}"/>
                </a:ext>
              </a:extLst>
            </p:cNvPr>
            <p:cNvSpPr/>
            <p:nvPr/>
          </p:nvSpPr>
          <p:spPr bwMode="auto">
            <a:xfrm>
              <a:off x="7260073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4E596F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en-US" altLang="ko-KR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32" name="모서리가 둥근 직사각형 19">
              <a:extLst>
                <a:ext uri="{FF2B5EF4-FFF2-40B4-BE49-F238E27FC236}">
                  <a16:creationId xmlns:a16="http://schemas.microsoft.com/office/drawing/2014/main" id="{E9720416-E82B-DEC3-A999-AE1CE4574995}"/>
                </a:ext>
              </a:extLst>
            </p:cNvPr>
            <p:cNvSpPr/>
            <p:nvPr/>
          </p:nvSpPr>
          <p:spPr bwMode="auto">
            <a:xfrm>
              <a:off x="7721015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en-US" altLang="ko-KR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38" name="직사각형 38">
            <a:extLst>
              <a:ext uri="{FF2B5EF4-FFF2-40B4-BE49-F238E27FC236}">
                <a16:creationId xmlns:a16="http://schemas.microsoft.com/office/drawing/2014/main" id="{66BEB119-7EC2-582B-0A94-98688FABB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6504" y="1273636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DE3EB1-036F-7E49-9B25-5CACF7256E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1182" y="127649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</a:p>
        </p:txBody>
      </p:sp>
      <p:sp>
        <p:nvSpPr>
          <p:cNvPr id="40" name="직사각형 38">
            <a:extLst>
              <a:ext uri="{FF2B5EF4-FFF2-40B4-BE49-F238E27FC236}">
                <a16:creationId xmlns:a16="http://schemas.microsoft.com/office/drawing/2014/main" id="{6D5FBE83-58DF-C247-5399-7F549845B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42" y="127649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41795B-854C-04D9-65C2-DD65644868D5}"/>
              </a:ext>
            </a:extLst>
          </p:cNvPr>
          <p:cNvSpPr txBox="1"/>
          <p:nvPr/>
        </p:nvSpPr>
        <p:spPr>
          <a:xfrm>
            <a:off x="686961" y="2001456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700" b="1" kern="0" dirty="0">
                <a:solidFill>
                  <a:srgbClr val="5CA5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endParaRPr lang="ko-KR" altLang="en-US" sz="7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D5B023B-E58D-E1E0-D015-E3F7B2876A15}"/>
              </a:ext>
            </a:extLst>
          </p:cNvPr>
          <p:cNvGrpSpPr/>
          <p:nvPr/>
        </p:nvGrpSpPr>
        <p:grpSpPr>
          <a:xfrm>
            <a:off x="1452115" y="1967439"/>
            <a:ext cx="1116000" cy="162000"/>
            <a:chOff x="1900998" y="1858313"/>
            <a:chExt cx="1116000" cy="162000"/>
          </a:xfrm>
        </p:grpSpPr>
        <p:sp>
          <p:nvSpPr>
            <p:cNvPr id="71" name="모서리가 둥근 직사각형 16">
              <a:extLst>
                <a:ext uri="{FF2B5EF4-FFF2-40B4-BE49-F238E27FC236}">
                  <a16:creationId xmlns:a16="http://schemas.microsoft.com/office/drawing/2014/main" id="{2A920105-D6D6-24EA-BDCF-17CCC87A0D3E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C7B416E1-3EC3-30C5-58E7-2051FE0DC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sp>
        <p:nvSpPr>
          <p:cNvPr id="73" name="모서리가 둥근 직사각형 37">
            <a:extLst>
              <a:ext uri="{FF2B5EF4-FFF2-40B4-BE49-F238E27FC236}">
                <a16:creationId xmlns:a16="http://schemas.microsoft.com/office/drawing/2014/main" id="{189B0EA8-B0CD-B479-AB8C-569259C57D55}"/>
              </a:ext>
            </a:extLst>
          </p:cNvPr>
          <p:cNvSpPr/>
          <p:nvPr/>
        </p:nvSpPr>
        <p:spPr>
          <a:xfrm>
            <a:off x="2658376" y="1969200"/>
            <a:ext cx="4392000" cy="156597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kern="0" dirty="0">
              <a:solidFill>
                <a:srgbClr val="BFBF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19">
            <a:extLst>
              <a:ext uri="{FF2B5EF4-FFF2-40B4-BE49-F238E27FC236}">
                <a16:creationId xmlns:a16="http://schemas.microsoft.com/office/drawing/2014/main" id="{1CF89F6D-0786-86F1-C7FA-8C494589E6A1}"/>
              </a:ext>
            </a:extLst>
          </p:cNvPr>
          <p:cNvSpPr/>
          <p:nvPr/>
        </p:nvSpPr>
        <p:spPr bwMode="auto">
          <a:xfrm>
            <a:off x="8188075" y="1969200"/>
            <a:ext cx="342834" cy="162167"/>
          </a:xfrm>
          <a:prstGeom prst="roundRect">
            <a:avLst>
              <a:gd name="adj" fmla="val 16729"/>
            </a:avLst>
          </a:prstGeom>
          <a:solidFill>
            <a:srgbClr val="5CA5EB"/>
          </a:solidFill>
          <a:ln w="317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A79C971-0E34-12F5-8DC9-AF17A0848323}"/>
              </a:ext>
            </a:extLst>
          </p:cNvPr>
          <p:cNvGrpSpPr/>
          <p:nvPr/>
        </p:nvGrpSpPr>
        <p:grpSpPr>
          <a:xfrm>
            <a:off x="8610986" y="1967439"/>
            <a:ext cx="342834" cy="162167"/>
            <a:chOff x="8336822" y="1273225"/>
            <a:chExt cx="342834" cy="162167"/>
          </a:xfrm>
        </p:grpSpPr>
        <p:sp>
          <p:nvSpPr>
            <p:cNvPr id="76" name="모서리가 둥근 직사각형 19">
              <a:extLst>
                <a:ext uri="{FF2B5EF4-FFF2-40B4-BE49-F238E27FC236}">
                  <a16:creationId xmlns:a16="http://schemas.microsoft.com/office/drawing/2014/main" id="{B85F0D8A-30C3-2E65-4067-2B7FEF2264E1}"/>
                </a:ext>
              </a:extLst>
            </p:cNvPr>
            <p:cNvSpPr/>
            <p:nvPr/>
          </p:nvSpPr>
          <p:spPr bwMode="auto">
            <a:xfrm>
              <a:off x="8336822" y="1273225"/>
              <a:ext cx="342834" cy="162167"/>
            </a:xfrm>
            <a:prstGeom prst="roundRect">
              <a:avLst>
                <a:gd name="adj" fmla="val 16729"/>
              </a:avLst>
            </a:prstGeom>
            <a:solidFill>
              <a:srgbClr val="5CA5EB"/>
            </a:solidFill>
            <a:ln w="317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A82C7D3-3A30-424E-7F34-6FF11C920B6A}"/>
                </a:ext>
              </a:extLst>
            </p:cNvPr>
            <p:cNvGrpSpPr/>
            <p:nvPr/>
          </p:nvGrpSpPr>
          <p:grpSpPr>
            <a:xfrm>
              <a:off x="8357459" y="1309393"/>
              <a:ext cx="81533" cy="81307"/>
              <a:chOff x="671190" y="1635274"/>
              <a:chExt cx="81533" cy="81307"/>
            </a:xfrm>
            <a:noFill/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0FE8DE2-AAAB-6448-7848-0709F1D5D5E9}"/>
                  </a:ext>
                </a:extLst>
              </p:cNvPr>
              <p:cNvSpPr/>
              <p:nvPr/>
            </p:nvSpPr>
            <p:spPr>
              <a:xfrm>
                <a:off x="671190" y="1635274"/>
                <a:ext cx="72008" cy="72008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B5D72EE4-C5BF-DC06-66CB-80E11CBD0A65}"/>
                  </a:ext>
                </a:extLst>
              </p:cNvPr>
              <p:cNvCxnSpPr>
                <a:stCxn id="78" idx="5"/>
              </p:cNvCxnSpPr>
              <p:nvPr/>
            </p:nvCxnSpPr>
            <p:spPr>
              <a:xfrm>
                <a:off x="732653" y="1696737"/>
                <a:ext cx="20070" cy="19844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2" name="직사각형 38">
            <a:extLst>
              <a:ext uri="{FF2B5EF4-FFF2-40B4-BE49-F238E27FC236}">
                <a16:creationId xmlns:a16="http://schemas.microsoft.com/office/drawing/2014/main" id="{280452BE-D9E9-160E-828B-1BD4E3711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90587" y="181699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1-9</a:t>
            </a:r>
          </a:p>
        </p:txBody>
      </p:sp>
      <p:sp>
        <p:nvSpPr>
          <p:cNvPr id="83" name="직사각형 38">
            <a:extLst>
              <a:ext uri="{FF2B5EF4-FFF2-40B4-BE49-F238E27FC236}">
                <a16:creationId xmlns:a16="http://schemas.microsoft.com/office/drawing/2014/main" id="{B9EA4E61-6243-5A95-11FA-CCF3238D7A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3453" y="1817716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2F56ED-4B1A-8B32-23F8-CF187EB25492}"/>
              </a:ext>
            </a:extLst>
          </p:cNvPr>
          <p:cNvSpPr txBox="1"/>
          <p:nvPr/>
        </p:nvSpPr>
        <p:spPr>
          <a:xfrm>
            <a:off x="686961" y="1735054"/>
            <a:ext cx="32540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700" b="1" kern="0" dirty="0">
                <a:solidFill>
                  <a:srgbClr val="5CA5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무역관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6474EAE-9D31-C3AA-9743-94F5112E504E}"/>
              </a:ext>
            </a:extLst>
          </p:cNvPr>
          <p:cNvGrpSpPr/>
          <p:nvPr/>
        </p:nvGrpSpPr>
        <p:grpSpPr>
          <a:xfrm>
            <a:off x="1466617" y="1712644"/>
            <a:ext cx="1116000" cy="162000"/>
            <a:chOff x="1900998" y="1858313"/>
            <a:chExt cx="1116000" cy="162000"/>
          </a:xfrm>
        </p:grpSpPr>
        <p:sp>
          <p:nvSpPr>
            <p:cNvPr id="120" name="모서리가 둥근 직사각형 16">
              <a:extLst>
                <a:ext uri="{FF2B5EF4-FFF2-40B4-BE49-F238E27FC236}">
                  <a16:creationId xmlns:a16="http://schemas.microsoft.com/office/drawing/2014/main" id="{639D212F-2DF4-6620-CB9B-90AD0CE0C6C2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4AE9E8F7-FD17-1A13-5689-E7E2BA5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0F795DD-6A02-FCA6-A965-4A84EE1DC11C}"/>
              </a:ext>
            </a:extLst>
          </p:cNvPr>
          <p:cNvGrpSpPr/>
          <p:nvPr/>
        </p:nvGrpSpPr>
        <p:grpSpPr>
          <a:xfrm>
            <a:off x="2636487" y="1708992"/>
            <a:ext cx="1116000" cy="162000"/>
            <a:chOff x="1900998" y="1858313"/>
            <a:chExt cx="1116000" cy="162000"/>
          </a:xfrm>
        </p:grpSpPr>
        <p:sp>
          <p:nvSpPr>
            <p:cNvPr id="123" name="모서리가 둥근 직사각형 16">
              <a:extLst>
                <a:ext uri="{FF2B5EF4-FFF2-40B4-BE49-F238E27FC236}">
                  <a16:creationId xmlns:a16="http://schemas.microsoft.com/office/drawing/2014/main" id="{BBB70686-48CA-8031-5661-0147E47CC793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D39644C-8A13-BFB4-5149-58795F26C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sp>
        <p:nvSpPr>
          <p:cNvPr id="80" name="직사각형 38">
            <a:extLst>
              <a:ext uri="{FF2B5EF4-FFF2-40B4-BE49-F238E27FC236}">
                <a16:creationId xmlns:a16="http://schemas.microsoft.com/office/drawing/2014/main" id="{A0BA626C-C040-9890-DAAA-7DCEB9939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7053" y="154971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</a:p>
        </p:txBody>
      </p:sp>
      <p:sp>
        <p:nvSpPr>
          <p:cNvPr id="89" name="직사각형 38">
            <a:extLst>
              <a:ext uri="{FF2B5EF4-FFF2-40B4-BE49-F238E27FC236}">
                <a16:creationId xmlns:a16="http://schemas.microsoft.com/office/drawing/2014/main" id="{91B3B66E-5EB3-E2E4-9AC7-314047E493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6504" y="156025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</a:p>
        </p:txBody>
      </p:sp>
      <p:sp>
        <p:nvSpPr>
          <p:cNvPr id="125" name="직사각형 38">
            <a:extLst>
              <a:ext uri="{FF2B5EF4-FFF2-40B4-BE49-F238E27FC236}">
                <a16:creationId xmlns:a16="http://schemas.microsoft.com/office/drawing/2014/main" id="{091559B2-8D61-A845-7109-F2F7FE7E8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6299" y="184417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1-6</a:t>
            </a:r>
          </a:p>
        </p:txBody>
      </p:sp>
      <p:sp>
        <p:nvSpPr>
          <p:cNvPr id="126" name="직사각형 38">
            <a:extLst>
              <a:ext uri="{FF2B5EF4-FFF2-40B4-BE49-F238E27FC236}">
                <a16:creationId xmlns:a16="http://schemas.microsoft.com/office/drawing/2014/main" id="{74527770-E093-3052-F60A-0FD5596B7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5985" y="185631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1-7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8E3DDCA-2CAA-1086-C5D8-36D0207DEC60}"/>
              </a:ext>
            </a:extLst>
          </p:cNvPr>
          <p:cNvGrpSpPr/>
          <p:nvPr/>
        </p:nvGrpSpPr>
        <p:grpSpPr>
          <a:xfrm>
            <a:off x="644218" y="2490277"/>
            <a:ext cx="518280" cy="107722"/>
            <a:chOff x="1127795" y="1681739"/>
            <a:chExt cx="518280" cy="10772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CE94E1C-4607-E7D7-0DCE-C0329CA0354D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목록</a:t>
              </a: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F3F086B-7C8F-5F22-BBA8-BBFAF81AD057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B615FF7-99F0-CA78-094B-59CF05FFF37C}"/>
              </a:ext>
            </a:extLst>
          </p:cNvPr>
          <p:cNvGrpSpPr/>
          <p:nvPr/>
        </p:nvGrpSpPr>
        <p:grpSpPr>
          <a:xfrm>
            <a:off x="8659663" y="2451600"/>
            <a:ext cx="398363" cy="162000"/>
            <a:chOff x="2055018" y="1826203"/>
            <a:chExt cx="398363" cy="162000"/>
          </a:xfrm>
        </p:grpSpPr>
        <p:sp>
          <p:nvSpPr>
            <p:cNvPr id="96" name="모서리가 둥근 직사각형 92">
              <a:extLst>
                <a:ext uri="{FF2B5EF4-FFF2-40B4-BE49-F238E27FC236}">
                  <a16:creationId xmlns:a16="http://schemas.microsoft.com/office/drawing/2014/main" id="{D24A337F-E04A-0695-A0E7-E307E58F7924}"/>
                </a:ext>
              </a:extLst>
            </p:cNvPr>
            <p:cNvSpPr/>
            <p:nvPr/>
          </p:nvSpPr>
          <p:spPr>
            <a:xfrm>
              <a:off x="2055018" y="1826203"/>
              <a:ext cx="398363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en-US" altLang="ko-KR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7D76B792-0B61-CE29-B6C7-32907DE67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946" y="1853203"/>
              <a:ext cx="108000" cy="108000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5592AC7-7194-9046-0240-FEA5B72AA78E}"/>
              </a:ext>
            </a:extLst>
          </p:cNvPr>
          <p:cNvSpPr txBox="1"/>
          <p:nvPr/>
        </p:nvSpPr>
        <p:spPr>
          <a:xfrm>
            <a:off x="1207571" y="2481300"/>
            <a:ext cx="910506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건이 조회되었습니다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131D87-F6F0-23EA-5FF9-57695CB92F83}"/>
              </a:ext>
            </a:extLst>
          </p:cNvPr>
          <p:cNvGrpSpPr/>
          <p:nvPr/>
        </p:nvGrpSpPr>
        <p:grpSpPr>
          <a:xfrm>
            <a:off x="7987115" y="2450371"/>
            <a:ext cx="648000" cy="162000"/>
            <a:chOff x="8380642" y="1569422"/>
            <a:chExt cx="648000" cy="162000"/>
          </a:xfrm>
        </p:grpSpPr>
        <p:sp>
          <p:nvSpPr>
            <p:cNvPr id="100" name="모서리가 둥근 직사각형 94">
              <a:extLst>
                <a:ext uri="{FF2B5EF4-FFF2-40B4-BE49-F238E27FC236}">
                  <a16:creationId xmlns:a16="http://schemas.microsoft.com/office/drawing/2014/main" id="{EED1CE2D-CBF4-3B3F-BF7D-82F68169501D}"/>
                </a:ext>
              </a:extLst>
            </p:cNvPr>
            <p:cNvSpPr/>
            <p:nvPr/>
          </p:nvSpPr>
          <p:spPr>
            <a:xfrm>
              <a:off x="8380642" y="1569422"/>
              <a:ext cx="648000" cy="162000"/>
            </a:xfrm>
            <a:prstGeom prst="roundRect">
              <a:avLst>
                <a:gd name="adj" fmla="val 4755"/>
              </a:avLst>
            </a:prstGeom>
            <a:solidFill>
              <a:sysClr val="window" lastClr="FFFFFF"/>
            </a:solidFill>
            <a:ln w="3175" algn="ctr">
              <a:solidFill>
                <a:srgbClr val="C1C7CD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r"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엑셀다운로드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1DFBD0EC-F316-3F25-462F-9C6A5D3A8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106" t="15219" r="8895" b="9935"/>
            <a:stretch/>
          </p:blipFill>
          <p:spPr>
            <a:xfrm>
              <a:off x="8399722" y="1609022"/>
              <a:ext cx="81576" cy="82800"/>
            </a:xfrm>
            <a:prstGeom prst="rect">
              <a:avLst/>
            </a:prstGeom>
          </p:spPr>
        </p:pic>
      </p:grp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DDFC09BA-C299-40A7-D20A-09A6558F3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46697"/>
              </p:ext>
            </p:extLst>
          </p:nvPr>
        </p:nvGraphicFramePr>
        <p:xfrm>
          <a:off x="634022" y="2638971"/>
          <a:ext cx="8456402" cy="229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8">
                  <a:extLst>
                    <a:ext uri="{9D8B030D-6E8A-4147-A177-3AD203B41FA5}">
                      <a16:colId xmlns:a16="http://schemas.microsoft.com/office/drawing/2014/main" val="3511230961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val="1829675791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val="3349506811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val="77222144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val="917893435"/>
                    </a:ext>
                  </a:extLst>
                </a:gridCol>
                <a:gridCol w="1063201">
                  <a:extLst>
                    <a:ext uri="{9D8B030D-6E8A-4147-A177-3AD203B41FA5}">
                      <a16:colId xmlns:a16="http://schemas.microsoft.com/office/drawing/2014/main" val="830630695"/>
                    </a:ext>
                  </a:extLst>
                </a:gridCol>
                <a:gridCol w="998740">
                  <a:extLst>
                    <a:ext uri="{9D8B030D-6E8A-4147-A177-3AD203B41FA5}">
                      <a16:colId xmlns:a16="http://schemas.microsoft.com/office/drawing/2014/main" val="2883178257"/>
                    </a:ext>
                  </a:extLst>
                </a:gridCol>
                <a:gridCol w="1529433">
                  <a:extLst>
                    <a:ext uri="{9D8B030D-6E8A-4147-A177-3AD203B41FA5}">
                      <a16:colId xmlns:a16="http://schemas.microsoft.com/office/drawing/2014/main" val="3911985732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무역관 담당자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변경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전송일시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3135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2022-11-11 11:11:11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7720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71972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899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2443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77112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59192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2022-11-11 11:11:11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1676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313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3207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738"/>
                  </a:ext>
                </a:extLst>
              </a:tr>
            </a:tbl>
          </a:graphicData>
        </a:graphic>
      </p:graphicFrame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CDC8115-550B-1023-D2CF-CF49FC81E1D5}"/>
              </a:ext>
            </a:extLst>
          </p:cNvPr>
          <p:cNvGrpSpPr/>
          <p:nvPr/>
        </p:nvGrpSpPr>
        <p:grpSpPr>
          <a:xfrm>
            <a:off x="3236324" y="5088573"/>
            <a:ext cx="3267750" cy="162000"/>
            <a:chOff x="3773482" y="4599782"/>
            <a:chExt cx="3267750" cy="162000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56EE632-6E23-BCF6-A91A-F6EA2A9743D3}"/>
                </a:ext>
              </a:extLst>
            </p:cNvPr>
            <p:cNvGrpSpPr/>
            <p:nvPr/>
          </p:nvGrpSpPr>
          <p:grpSpPr>
            <a:xfrm>
              <a:off x="5776758" y="4599782"/>
              <a:ext cx="162000" cy="162000"/>
              <a:chOff x="8044366" y="1102543"/>
              <a:chExt cx="162000" cy="162000"/>
            </a:xfrm>
          </p:grpSpPr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85A1A035-DEC2-2640-7F21-A5694B475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76129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139" name="모서리가 둥근 직사각형 32">
                <a:extLst>
                  <a:ext uri="{FF2B5EF4-FFF2-40B4-BE49-F238E27FC236}">
                    <a16:creationId xmlns:a16="http://schemas.microsoft.com/office/drawing/2014/main" id="{650D5771-4E99-C83C-3FE3-89473974A1FD}"/>
                  </a:ext>
                </a:extLst>
              </p:cNvPr>
              <p:cNvSpPr/>
              <p:nvPr/>
            </p:nvSpPr>
            <p:spPr>
              <a:xfrm>
                <a:off x="8044366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4AB681C-3F35-0C08-B94E-BD423C41A0A8}"/>
                </a:ext>
              </a:extLst>
            </p:cNvPr>
            <p:cNvGrpSpPr/>
            <p:nvPr/>
          </p:nvGrpSpPr>
          <p:grpSpPr>
            <a:xfrm>
              <a:off x="5970521" y="4599782"/>
              <a:ext cx="162000" cy="162000"/>
              <a:chOff x="8449629" y="1102543"/>
              <a:chExt cx="162000" cy="162000"/>
            </a:xfrm>
          </p:grpSpPr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2CDA1570-25F6-A9CE-342E-A0490AB30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65517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136" name="모서리가 둥근 직사각형 34">
                <a:extLst>
                  <a:ext uri="{FF2B5EF4-FFF2-40B4-BE49-F238E27FC236}">
                    <a16:creationId xmlns:a16="http://schemas.microsoft.com/office/drawing/2014/main" id="{65EF799A-41DD-19CF-EE3A-14426BC71E2B}"/>
                  </a:ext>
                </a:extLst>
              </p:cNvPr>
              <p:cNvSpPr/>
              <p:nvPr/>
            </p:nvSpPr>
            <p:spPr>
              <a:xfrm>
                <a:off x="8449629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2D96EB9C-840A-84B6-6A60-4F1FFEFC3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96691" y="1129543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A74BFA2-CCE9-06AD-28C4-C03B7351FA6B}"/>
                </a:ext>
              </a:extLst>
            </p:cNvPr>
            <p:cNvGrpSpPr/>
            <p:nvPr/>
          </p:nvGrpSpPr>
          <p:grpSpPr>
            <a:xfrm rot="10800000">
              <a:off x="3773482" y="4599782"/>
              <a:ext cx="355763" cy="162000"/>
              <a:chOff x="5457056" y="929728"/>
              <a:chExt cx="355763" cy="162000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2F7EAF64-A7E8-A5B4-D8DF-D7B081000358}"/>
                  </a:ext>
                </a:extLst>
              </p:cNvPr>
              <p:cNvGrpSpPr/>
              <p:nvPr/>
            </p:nvGrpSpPr>
            <p:grpSpPr>
              <a:xfrm>
                <a:off x="5457056" y="929728"/>
                <a:ext cx="162000" cy="162000"/>
                <a:chOff x="8044366" y="1102543"/>
                <a:chExt cx="162000" cy="162000"/>
              </a:xfrm>
            </p:grpSpPr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F6F60C0B-8547-2C04-1AB1-54F1963AE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076129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134" name="모서리가 둥근 직사각형 40">
                  <a:extLst>
                    <a:ext uri="{FF2B5EF4-FFF2-40B4-BE49-F238E27FC236}">
                      <a16:creationId xmlns:a16="http://schemas.microsoft.com/office/drawing/2014/main" id="{07A82E6E-D461-BEE3-491F-686AB96CADD2}"/>
                    </a:ext>
                  </a:extLst>
                </p:cNvPr>
                <p:cNvSpPr/>
                <p:nvPr/>
              </p:nvSpPr>
              <p:spPr>
                <a:xfrm>
                  <a:off x="8044366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54E21F94-F534-E2BE-1793-E512939CF63A}"/>
                  </a:ext>
                </a:extLst>
              </p:cNvPr>
              <p:cNvGrpSpPr/>
              <p:nvPr/>
            </p:nvGrpSpPr>
            <p:grpSpPr>
              <a:xfrm>
                <a:off x="5650819" y="929728"/>
                <a:ext cx="162000" cy="162000"/>
                <a:chOff x="8449629" y="1102543"/>
                <a:chExt cx="162000" cy="162000"/>
              </a:xfrm>
            </p:grpSpPr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06836010-DCDC-4E75-0D78-5C2BBE9343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65517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116" name="모서리가 둥근 직사각형 43">
                  <a:extLst>
                    <a:ext uri="{FF2B5EF4-FFF2-40B4-BE49-F238E27FC236}">
                      <a16:creationId xmlns:a16="http://schemas.microsoft.com/office/drawing/2014/main" id="{889C5894-B180-2FA0-91A5-EC89C355B899}"/>
                    </a:ext>
                  </a:extLst>
                </p:cNvPr>
                <p:cNvSpPr/>
                <p:nvPr/>
              </p:nvSpPr>
              <p:spPr>
                <a:xfrm>
                  <a:off x="8449629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117" name="그림 116">
                  <a:extLst>
                    <a:ext uri="{FF2B5EF4-FFF2-40B4-BE49-F238E27FC236}">
                      <a16:creationId xmlns:a16="http://schemas.microsoft.com/office/drawing/2014/main" id="{E0CBD079-E0CE-0887-22E2-EEC23B983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96691" y="1129543"/>
                  <a:ext cx="108000" cy="10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4D7CE6-2B28-BE82-C6F8-D1B2236D0C84}"/>
                </a:ext>
              </a:extLst>
            </p:cNvPr>
            <p:cNvSpPr txBox="1"/>
            <p:nvPr/>
          </p:nvSpPr>
          <p:spPr>
            <a:xfrm>
              <a:off x="4402370" y="4626921"/>
              <a:ext cx="110126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84138" indent="-841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180975" algn="l"/>
                </a:tabLst>
                <a:defRPr sz="1300" b="1"/>
              </a:lvl1pPr>
            </a:lstStyle>
            <a:p>
              <a:pPr marL="0" indent="0" algn="ctr">
                <a:buNone/>
              </a:pPr>
              <a:r>
                <a:rPr lang="en-US" altLang="ko-KR" sz="700" dirty="0">
                  <a:solidFill>
                    <a:srgbClr val="5269A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7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2     3     4     5     6</a:t>
              </a: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66B94C9D-DD00-5D6C-7639-C54E808A0801}"/>
                </a:ext>
              </a:extLst>
            </p:cNvPr>
            <p:cNvGrpSpPr/>
            <p:nvPr/>
          </p:nvGrpSpPr>
          <p:grpSpPr>
            <a:xfrm>
              <a:off x="6246162" y="4599782"/>
              <a:ext cx="795070" cy="162000"/>
              <a:chOff x="6206214" y="4599782"/>
              <a:chExt cx="795070" cy="16200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D3B4758B-A613-02FB-4070-F030B00D7B0E}"/>
                  </a:ext>
                </a:extLst>
              </p:cNvPr>
              <p:cNvGrpSpPr/>
              <p:nvPr/>
            </p:nvGrpSpPr>
            <p:grpSpPr>
              <a:xfrm>
                <a:off x="6206214" y="4599782"/>
                <a:ext cx="536950" cy="162000"/>
                <a:chOff x="6206214" y="4599782"/>
                <a:chExt cx="536950" cy="162000"/>
              </a:xfrm>
            </p:grpSpPr>
            <p:pic>
              <p:nvPicPr>
                <p:cNvPr id="111" name="그림 110">
                  <a:extLst>
                    <a:ext uri="{FF2B5EF4-FFF2-40B4-BE49-F238E27FC236}">
                      <a16:creationId xmlns:a16="http://schemas.microsoft.com/office/drawing/2014/main" id="{31E107BD-B750-22EE-6F62-AE9739D8E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9184" y="462275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112" name="모서리가 둥근 직사각형 53">
                  <a:extLst>
                    <a:ext uri="{FF2B5EF4-FFF2-40B4-BE49-F238E27FC236}">
                      <a16:creationId xmlns:a16="http://schemas.microsoft.com/office/drawing/2014/main" id="{B809CF15-5B2F-4F3B-DF20-036586B245AD}"/>
                    </a:ext>
                  </a:extLst>
                </p:cNvPr>
                <p:cNvSpPr/>
                <p:nvPr/>
              </p:nvSpPr>
              <p:spPr>
                <a:xfrm>
                  <a:off x="6206214" y="4599782"/>
                  <a:ext cx="53695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r>
                    <a:rPr lang="en-US" altLang="ko-KR" sz="8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0996C3-8CA7-1D6B-AA1B-FE4DBFACB77E}"/>
                  </a:ext>
                </a:extLst>
              </p:cNvPr>
              <p:cNvSpPr txBox="1"/>
              <p:nvPr/>
            </p:nvSpPr>
            <p:spPr>
              <a:xfrm>
                <a:off x="6784878" y="4626921"/>
                <a:ext cx="21640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84138" indent="-84138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180975" algn="l"/>
                  </a:tabLst>
                  <a:defRPr sz="1300" b="1"/>
                </a:lvl1pPr>
              </a:lstStyle>
              <a:p>
                <a:pPr marL="0" indent="0">
                  <a:buNone/>
                </a:pPr>
                <a:r>
                  <a:rPr lang="en-US" altLang="ko-KR" sz="700" b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 100</a:t>
                </a:r>
              </a:p>
            </p:txBody>
          </p:sp>
        </p:grpSp>
      </p:grpSp>
      <p:sp>
        <p:nvSpPr>
          <p:cNvPr id="140" name="모서리가 둥근 직사각형 19">
            <a:extLst>
              <a:ext uri="{FF2B5EF4-FFF2-40B4-BE49-F238E27FC236}">
                <a16:creationId xmlns:a16="http://schemas.microsoft.com/office/drawing/2014/main" id="{945C9A30-81A5-60C1-6A62-E2F772633842}"/>
              </a:ext>
            </a:extLst>
          </p:cNvPr>
          <p:cNvSpPr/>
          <p:nvPr/>
        </p:nvSpPr>
        <p:spPr bwMode="auto">
          <a:xfrm>
            <a:off x="6786858" y="2866521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41" name="모서리가 둥근 직사각형 19">
            <a:extLst>
              <a:ext uri="{FF2B5EF4-FFF2-40B4-BE49-F238E27FC236}">
                <a16:creationId xmlns:a16="http://schemas.microsoft.com/office/drawing/2014/main" id="{B8C11713-F3FD-FF92-EE21-244D420D177F}"/>
              </a:ext>
            </a:extLst>
          </p:cNvPr>
          <p:cNvSpPr/>
          <p:nvPr/>
        </p:nvSpPr>
        <p:spPr bwMode="auto">
          <a:xfrm>
            <a:off x="6786858" y="3078311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43" name="모서리가 둥근 직사각형 19">
            <a:extLst>
              <a:ext uri="{FF2B5EF4-FFF2-40B4-BE49-F238E27FC236}">
                <a16:creationId xmlns:a16="http://schemas.microsoft.com/office/drawing/2014/main" id="{334DF0DA-8CA2-0F6C-8D7E-743472101BD9}"/>
              </a:ext>
            </a:extLst>
          </p:cNvPr>
          <p:cNvSpPr/>
          <p:nvPr/>
        </p:nvSpPr>
        <p:spPr bwMode="auto">
          <a:xfrm>
            <a:off x="6786858" y="3493232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44" name="모서리가 둥근 직사각형 19">
            <a:extLst>
              <a:ext uri="{FF2B5EF4-FFF2-40B4-BE49-F238E27FC236}">
                <a16:creationId xmlns:a16="http://schemas.microsoft.com/office/drawing/2014/main" id="{8CF1A148-C030-64D5-F63B-42820681AE0B}"/>
              </a:ext>
            </a:extLst>
          </p:cNvPr>
          <p:cNvSpPr/>
          <p:nvPr/>
        </p:nvSpPr>
        <p:spPr bwMode="auto">
          <a:xfrm>
            <a:off x="6786858" y="3705181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54" name="직사각형 38">
            <a:extLst>
              <a:ext uri="{FF2B5EF4-FFF2-40B4-BE49-F238E27FC236}">
                <a16:creationId xmlns:a16="http://schemas.microsoft.com/office/drawing/2014/main" id="{EE331D39-AE5E-F5E8-6D28-DEF4F2849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200" y="231400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55" name="모서리가 둥근 직사각형 19">
            <a:extLst>
              <a:ext uri="{FF2B5EF4-FFF2-40B4-BE49-F238E27FC236}">
                <a16:creationId xmlns:a16="http://schemas.microsoft.com/office/drawing/2014/main" id="{42137525-0E43-3929-667F-D73BB05173C4}"/>
              </a:ext>
            </a:extLst>
          </p:cNvPr>
          <p:cNvSpPr/>
          <p:nvPr/>
        </p:nvSpPr>
        <p:spPr bwMode="auto">
          <a:xfrm>
            <a:off x="6786858" y="4122451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56" name="모서리가 둥근 직사각형 19">
            <a:extLst>
              <a:ext uri="{FF2B5EF4-FFF2-40B4-BE49-F238E27FC236}">
                <a16:creationId xmlns:a16="http://schemas.microsoft.com/office/drawing/2014/main" id="{F04754BF-E24C-8469-8E02-047D91740F19}"/>
              </a:ext>
            </a:extLst>
          </p:cNvPr>
          <p:cNvSpPr/>
          <p:nvPr/>
        </p:nvSpPr>
        <p:spPr bwMode="auto">
          <a:xfrm>
            <a:off x="6786858" y="4325423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57" name="모서리가 둥근 직사각형 19">
            <a:extLst>
              <a:ext uri="{FF2B5EF4-FFF2-40B4-BE49-F238E27FC236}">
                <a16:creationId xmlns:a16="http://schemas.microsoft.com/office/drawing/2014/main" id="{C4A74A37-FD44-D8F8-ADFB-0DF7C7EFD0D1}"/>
              </a:ext>
            </a:extLst>
          </p:cNvPr>
          <p:cNvSpPr/>
          <p:nvPr/>
        </p:nvSpPr>
        <p:spPr bwMode="auto">
          <a:xfrm>
            <a:off x="6786858" y="4537372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58" name="모서리가 둥근 직사각형 19">
            <a:extLst>
              <a:ext uri="{FF2B5EF4-FFF2-40B4-BE49-F238E27FC236}">
                <a16:creationId xmlns:a16="http://schemas.microsoft.com/office/drawing/2014/main" id="{3E85FC27-486D-BA65-B8E7-089FAC806318}"/>
              </a:ext>
            </a:extLst>
          </p:cNvPr>
          <p:cNvSpPr/>
          <p:nvPr/>
        </p:nvSpPr>
        <p:spPr bwMode="auto">
          <a:xfrm>
            <a:off x="6786858" y="4746007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21" name="직사각형 38">
            <a:extLst>
              <a:ext uri="{FF2B5EF4-FFF2-40B4-BE49-F238E27FC236}">
                <a16:creationId xmlns:a16="http://schemas.microsoft.com/office/drawing/2014/main" id="{5E31BE47-6B53-B467-16B8-5423113F3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4390" y="230548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</a:p>
        </p:txBody>
      </p:sp>
      <p:sp>
        <p:nvSpPr>
          <p:cNvPr id="22" name="직사각형 38">
            <a:extLst>
              <a:ext uri="{FF2B5EF4-FFF2-40B4-BE49-F238E27FC236}">
                <a16:creationId xmlns:a16="http://schemas.microsoft.com/office/drawing/2014/main" id="{1915F7BA-56FD-B131-3077-A7C84D73C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1623" y="229648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</a:p>
        </p:txBody>
      </p:sp>
      <p:sp>
        <p:nvSpPr>
          <p:cNvPr id="23" name="직사각형 38">
            <a:extLst>
              <a:ext uri="{FF2B5EF4-FFF2-40B4-BE49-F238E27FC236}">
                <a16:creationId xmlns:a16="http://schemas.microsoft.com/office/drawing/2014/main" id="{AA97EAD8-2303-26FD-341D-F3C446FA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9823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</a:p>
        </p:txBody>
      </p:sp>
      <p:sp>
        <p:nvSpPr>
          <p:cNvPr id="41" name="직사각형 38">
            <a:extLst>
              <a:ext uri="{FF2B5EF4-FFF2-40B4-BE49-F238E27FC236}">
                <a16:creationId xmlns:a16="http://schemas.microsoft.com/office/drawing/2014/main" id="{A064E985-5DAE-63EE-F7DB-3E8589D034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4598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</a:p>
        </p:txBody>
      </p:sp>
      <p:sp>
        <p:nvSpPr>
          <p:cNvPr id="42" name="직사각형 38">
            <a:extLst>
              <a:ext uri="{FF2B5EF4-FFF2-40B4-BE49-F238E27FC236}">
                <a16:creationId xmlns:a16="http://schemas.microsoft.com/office/drawing/2014/main" id="{A41B8565-76A8-BCD5-5996-9F55077E2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3812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2-5</a:t>
            </a:r>
          </a:p>
        </p:txBody>
      </p:sp>
      <p:sp>
        <p:nvSpPr>
          <p:cNvPr id="43" name="직사각형 38">
            <a:extLst>
              <a:ext uri="{FF2B5EF4-FFF2-40B4-BE49-F238E27FC236}">
                <a16:creationId xmlns:a16="http://schemas.microsoft.com/office/drawing/2014/main" id="{2BF84A0F-606B-C135-A82F-0B6100365B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1036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2-6</a:t>
            </a:r>
          </a:p>
        </p:txBody>
      </p:sp>
      <p:sp>
        <p:nvSpPr>
          <p:cNvPr id="44" name="직사각형 38">
            <a:extLst>
              <a:ext uri="{FF2B5EF4-FFF2-40B4-BE49-F238E27FC236}">
                <a16:creationId xmlns:a16="http://schemas.microsoft.com/office/drawing/2014/main" id="{58E46C70-7B39-6006-8874-80C464B2D4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8826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2-7</a:t>
            </a:r>
          </a:p>
        </p:txBody>
      </p:sp>
      <p:sp>
        <p:nvSpPr>
          <p:cNvPr id="45" name="직사각형 38">
            <a:extLst>
              <a:ext uri="{FF2B5EF4-FFF2-40B4-BE49-F238E27FC236}">
                <a16:creationId xmlns:a16="http://schemas.microsoft.com/office/drawing/2014/main" id="{27A46D56-F6C4-B679-4DC5-DE58C955CF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17949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2-8</a:t>
            </a:r>
          </a:p>
        </p:txBody>
      </p:sp>
      <p:sp>
        <p:nvSpPr>
          <p:cNvPr id="46" name="직사각형 38">
            <a:extLst>
              <a:ext uri="{FF2B5EF4-FFF2-40B4-BE49-F238E27FC236}">
                <a16:creationId xmlns:a16="http://schemas.microsoft.com/office/drawing/2014/main" id="{CB5794C2-3DE3-090C-C84E-E3ACF64EA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4604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2-9</a:t>
            </a:r>
          </a:p>
        </p:txBody>
      </p:sp>
    </p:spTree>
    <p:extLst>
      <p:ext uri="{BB962C8B-B14F-4D97-AF65-F5344CB8AC3E}">
        <p14:creationId xmlns:p14="http://schemas.microsoft.com/office/powerpoint/2010/main" val="248439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4847A-4CA2-F22B-28F9-4183E9A3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02D75E84-824C-DFC3-F7A4-1F5DAC6DB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908388"/>
              </p:ext>
            </p:extLst>
          </p:nvPr>
        </p:nvGraphicFramePr>
        <p:xfrm>
          <a:off x="119063" y="731307"/>
          <a:ext cx="11953874" cy="2927280"/>
        </p:xfrm>
        <a:graphic>
          <a:graphicData uri="http://schemas.openxmlformats.org/drawingml/2006/table">
            <a:tbl>
              <a:tblPr/>
              <a:tblGrid>
                <a:gridCol w="66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244">
                  <a:extLst>
                    <a:ext uri="{9D8B030D-6E8A-4147-A177-3AD203B41FA5}">
                      <a16:colId xmlns:a16="http://schemas.microsoft.com/office/drawing/2014/main" val="4133059437"/>
                    </a:ext>
                  </a:extLst>
                </a:gridCol>
                <a:gridCol w="1162244">
                  <a:extLst>
                    <a:ext uri="{9D8B030D-6E8A-4147-A177-3AD203B41FA5}">
                      <a16:colId xmlns:a16="http://schemas.microsoft.com/office/drawing/2014/main" val="2864155610"/>
                    </a:ext>
                  </a:extLst>
                </a:gridCol>
                <a:gridCol w="2970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버전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개정 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작성일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작성자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승인자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시행일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비고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v0.1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초안작성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2023-10-31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이효찬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V0.2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내용추가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디스크립션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2023-12-26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이효찬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97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959B4F-5A66-C7A6-89E4-E9C70DBC9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메시지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0A0B0-C5FA-9494-6D7F-3CDB3C8B15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2E55B-0A1D-33B8-8CF6-8C6D98D0C6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7E3F7-0E5C-C9EA-CAA7-23593E414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메시지 관리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F1FC98-A908-21DF-F678-4FC4BD405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D5CAD3-CE4C-0EAB-86B1-9AB4CD0502E5}"/>
              </a:ext>
            </a:extLst>
          </p:cNvPr>
          <p:cNvGrpSpPr/>
          <p:nvPr/>
        </p:nvGrpSpPr>
        <p:grpSpPr>
          <a:xfrm>
            <a:off x="614200" y="1180418"/>
            <a:ext cx="1985468" cy="107722"/>
            <a:chOff x="1136865" y="995780"/>
            <a:chExt cx="1985468" cy="107722"/>
          </a:xfrm>
        </p:grpSpPr>
        <p:sp>
          <p:nvSpPr>
            <p:cNvPr id="8" name="포인트가 5개인 별 11">
              <a:extLst>
                <a:ext uri="{FF2B5EF4-FFF2-40B4-BE49-F238E27FC236}">
                  <a16:creationId xmlns:a16="http://schemas.microsoft.com/office/drawing/2014/main" id="{4D06BA7F-126C-F2B7-CD75-CC18D53469C0}"/>
                </a:ext>
              </a:extLst>
            </p:cNvPr>
            <p:cNvSpPr/>
            <p:nvPr userDrawn="1"/>
          </p:nvSpPr>
          <p:spPr>
            <a:xfrm>
              <a:off x="1136865" y="1002518"/>
              <a:ext cx="72000" cy="72000"/>
            </a:xfrm>
            <a:prstGeom prst="star5">
              <a:avLst>
                <a:gd name="adj" fmla="val 28071"/>
                <a:gd name="hf" fmla="val 105146"/>
                <a:gd name="vf" fmla="val 110557"/>
              </a:avLst>
            </a:prstGeom>
            <a:solidFill>
              <a:srgbClr val="C1C1C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5CF556-0E9C-5BDD-1F8F-B6AC6F65B201}"/>
                </a:ext>
              </a:extLst>
            </p:cNvPr>
            <p:cNvSpPr txBox="1"/>
            <p:nvPr userDrawn="1"/>
          </p:nvSpPr>
          <p:spPr>
            <a:xfrm>
              <a:off x="1246178" y="995780"/>
              <a:ext cx="1876155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인콰이어리</a:t>
              </a:r>
              <a:r>
                <a:rPr lang="ko-KR" altLang="en-US" sz="700" b="1" spc="-1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</a:t>
              </a:r>
              <a:r>
                <a:rPr lang="ko-KR" altLang="en-US" sz="700" b="1" spc="-10" dirty="0">
                  <a:solidFill>
                    <a:srgbClr val="BFBFB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b="1" spc="-10" dirty="0">
                  <a:solidFill>
                    <a:srgbClr val="BFBFB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r>
                <a:rPr lang="ko-KR" altLang="en-US" sz="700" b="1" spc="-10" dirty="0">
                  <a:solidFill>
                    <a:srgbClr val="BFBFB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관리 </a:t>
              </a:r>
              <a:r>
                <a:rPr lang="en-US" altLang="ko-KR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en-US" altLang="ko-KR" sz="700" b="1" spc="-10" dirty="0">
                  <a:solidFill>
                    <a:srgbClr val="BFBFB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관리 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7417143-4AEB-9321-7ED0-2A0F073BE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599"/>
              </p:ext>
            </p:extLst>
          </p:nvPr>
        </p:nvGraphicFramePr>
        <p:xfrm>
          <a:off x="9334449" y="734235"/>
          <a:ext cx="2736000" cy="3547558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조회 결과 영역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정렬은 메시지 전송일시 내림차순으로 정렬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그리드의 </a:t>
                      </a: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row 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더블 클릭 시 메시지 상세 팝업 출력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2-1.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엑셀다운로드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전체 조회 결과 다운로드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2-2. [Select Box]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조회 결과 노출 개수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선택값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10(Default), 50, 100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각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선택값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선택 시 한 페이지에 해당 개수만큼 조회 결과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2-3. [Text]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메시지방 번호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2-4. [Text]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2-5. [Text]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2-6. [Text]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무역관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2-7. [Text]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무역관 담당자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2-8. [Button]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담당자 변경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무역관 담당자 모두 있는 메시지 방인 경우에만 버튼 노출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담당자 변경 팝업 출력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2-9. [Text]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메시지 전송일시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모서리가 둥근 직사각형 480">
            <a:extLst>
              <a:ext uri="{FF2B5EF4-FFF2-40B4-BE49-F238E27FC236}">
                <a16:creationId xmlns:a16="http://schemas.microsoft.com/office/drawing/2014/main" id="{56095883-08E5-AC7E-54AE-D4E0CEC34832}"/>
              </a:ext>
            </a:extLst>
          </p:cNvPr>
          <p:cNvSpPr/>
          <p:nvPr/>
        </p:nvSpPr>
        <p:spPr bwMode="auto">
          <a:xfrm>
            <a:off x="634026" y="1345330"/>
            <a:ext cx="8424000" cy="900000"/>
          </a:xfrm>
          <a:prstGeom prst="roundRect">
            <a:avLst>
              <a:gd name="adj" fmla="val 6019"/>
            </a:avLst>
          </a:prstGeom>
          <a:solidFill>
            <a:srgbClr val="EEF6FF"/>
          </a:solidFill>
          <a:ln w="3175" cap="flat" cmpd="sng" algn="ctr">
            <a:solidFill>
              <a:srgbClr val="E1EDF8"/>
            </a:solidFill>
            <a:prstDash val="solid"/>
          </a:ln>
          <a:effectLst/>
        </p:spPr>
        <p:txBody>
          <a:bodyPr lIns="0" tIns="0" rIns="0" bIns="180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kern="0" dirty="0">
              <a:solidFill>
                <a:srgbClr val="4F81B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0A2F1-D2B6-83DF-F9E7-0B1F27FC78C3}"/>
              </a:ext>
            </a:extLst>
          </p:cNvPr>
          <p:cNvSpPr txBox="1"/>
          <p:nvPr/>
        </p:nvSpPr>
        <p:spPr>
          <a:xfrm>
            <a:off x="686961" y="1480778"/>
            <a:ext cx="71654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700" b="1" kern="0" dirty="0">
                <a:solidFill>
                  <a:srgbClr val="5CA5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전송일시</a:t>
            </a:r>
          </a:p>
        </p:txBody>
      </p: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8570A9A3-0AD4-5489-472D-087D1190EB57}"/>
              </a:ext>
            </a:extLst>
          </p:cNvPr>
          <p:cNvSpPr/>
          <p:nvPr/>
        </p:nvSpPr>
        <p:spPr>
          <a:xfrm>
            <a:off x="565157" y="1345330"/>
            <a:ext cx="42268" cy="90000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38">
            <a:extLst>
              <a:ext uri="{FF2B5EF4-FFF2-40B4-BE49-F238E27FC236}">
                <a16:creationId xmlns:a16="http://schemas.microsoft.com/office/drawing/2014/main" id="{9F2738DD-8C50-803B-0E9C-1F2974261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420" y="170446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7976C9-8C91-C8F0-699E-ECA0706ED146}"/>
              </a:ext>
            </a:extLst>
          </p:cNvPr>
          <p:cNvGrpSpPr/>
          <p:nvPr/>
        </p:nvGrpSpPr>
        <p:grpSpPr>
          <a:xfrm>
            <a:off x="1471987" y="1453639"/>
            <a:ext cx="3859019" cy="175800"/>
            <a:chOff x="4280051" y="1436861"/>
            <a:chExt cx="3859019" cy="17580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B462A54-9C63-9003-6328-89E951F2DD6B}"/>
                </a:ext>
              </a:extLst>
            </p:cNvPr>
            <p:cNvGrpSpPr/>
            <p:nvPr/>
          </p:nvGrpSpPr>
          <p:grpSpPr>
            <a:xfrm>
              <a:off x="4280051" y="1436861"/>
              <a:ext cx="1532006" cy="162000"/>
              <a:chOff x="2692112" y="1453639"/>
              <a:chExt cx="1532006" cy="16200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C63F0-C0D5-C6EF-4FE0-CC2AD5513A2F}"/>
                  </a:ext>
                </a:extLst>
              </p:cNvPr>
              <p:cNvSpPr txBox="1"/>
              <p:nvPr/>
            </p:nvSpPr>
            <p:spPr>
              <a:xfrm>
                <a:off x="3430062" y="1488473"/>
                <a:ext cx="6412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atinLnBrk="0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defRPr/>
                </a:pPr>
                <a:r>
                  <a:rPr lang="en-US" altLang="ko-KR" sz="7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~</a:t>
                </a:r>
                <a:endParaRPr lang="ko-KR" altLang="en-US" sz="7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모서리가 둥근 직사각형 502">
                <a:extLst>
                  <a:ext uri="{FF2B5EF4-FFF2-40B4-BE49-F238E27FC236}">
                    <a16:creationId xmlns:a16="http://schemas.microsoft.com/office/drawing/2014/main" id="{A07E9045-F870-F32B-48C4-C4664A4C82CF}"/>
                  </a:ext>
                </a:extLst>
              </p:cNvPr>
              <p:cNvSpPr/>
              <p:nvPr/>
            </p:nvSpPr>
            <p:spPr>
              <a:xfrm>
                <a:off x="2692112" y="1453639"/>
                <a:ext cx="720000" cy="162000"/>
              </a:xfrm>
              <a:prstGeom prst="roundRect">
                <a:avLst>
                  <a:gd name="adj" fmla="val 6724"/>
                </a:avLst>
              </a:prstGeom>
              <a:solidFill>
                <a:sysClr val="window" lastClr="FFFFFF"/>
              </a:solidFill>
              <a:ln w="317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72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</a:pPr>
                <a:r>
                  <a:rPr lang="en-US" altLang="ko-KR" sz="700" kern="0" dirty="0">
                    <a:solidFill>
                      <a:srgbClr val="21212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2022-12-14</a:t>
                </a:r>
                <a:endPara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0B9D8A16-1DDD-4564-0324-ADACB4D64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0380" y="1493239"/>
                <a:ext cx="82800" cy="82800"/>
              </a:xfrm>
              <a:prstGeom prst="rect">
                <a:avLst/>
              </a:prstGeom>
            </p:spPr>
          </p:pic>
          <p:sp>
            <p:nvSpPr>
              <p:cNvPr id="36" name="모서리가 둥근 직사각형 504">
                <a:extLst>
                  <a:ext uri="{FF2B5EF4-FFF2-40B4-BE49-F238E27FC236}">
                    <a16:creationId xmlns:a16="http://schemas.microsoft.com/office/drawing/2014/main" id="{1331D93E-5D8C-4358-0C97-CCA57AC7C6BC}"/>
                  </a:ext>
                </a:extLst>
              </p:cNvPr>
              <p:cNvSpPr/>
              <p:nvPr/>
            </p:nvSpPr>
            <p:spPr>
              <a:xfrm>
                <a:off x="3504118" y="1453639"/>
                <a:ext cx="720000" cy="162000"/>
              </a:xfrm>
              <a:prstGeom prst="roundRect">
                <a:avLst>
                  <a:gd name="adj" fmla="val 6724"/>
                </a:avLst>
              </a:prstGeom>
              <a:solidFill>
                <a:sysClr val="window" lastClr="FFFFFF"/>
              </a:solidFill>
              <a:ln w="317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72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</a:pPr>
                <a:r>
                  <a:rPr lang="en-US" altLang="ko-KR" sz="700" kern="0" dirty="0">
                    <a:solidFill>
                      <a:srgbClr val="21212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2022-12-29</a:t>
                </a:r>
                <a:endPara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ED60424A-1940-899F-11F6-571ACD9E4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349" y="1493239"/>
                <a:ext cx="82800" cy="82800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19">
              <a:extLst>
                <a:ext uri="{FF2B5EF4-FFF2-40B4-BE49-F238E27FC236}">
                  <a16:creationId xmlns:a16="http://schemas.microsoft.com/office/drawing/2014/main" id="{D6DA5EBB-F83F-C948-DCA8-AA99418D3193}"/>
                </a:ext>
              </a:extLst>
            </p:cNvPr>
            <p:cNvSpPr/>
            <p:nvPr/>
          </p:nvSpPr>
          <p:spPr bwMode="auto">
            <a:xfrm>
              <a:off x="6331571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en-US" altLang="ko-KR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29" name="모서리가 둥근 직사각형 19">
              <a:extLst>
                <a:ext uri="{FF2B5EF4-FFF2-40B4-BE49-F238E27FC236}">
                  <a16:creationId xmlns:a16="http://schemas.microsoft.com/office/drawing/2014/main" id="{8914A492-B952-5756-C57D-D88E46A12995}"/>
                </a:ext>
              </a:extLst>
            </p:cNvPr>
            <p:cNvSpPr/>
            <p:nvPr/>
          </p:nvSpPr>
          <p:spPr bwMode="auto">
            <a:xfrm>
              <a:off x="5870629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오늘</a:t>
              </a:r>
            </a:p>
          </p:txBody>
        </p:sp>
        <p:sp>
          <p:nvSpPr>
            <p:cNvPr id="30" name="모서리가 둥근 직사각형 19">
              <a:extLst>
                <a:ext uri="{FF2B5EF4-FFF2-40B4-BE49-F238E27FC236}">
                  <a16:creationId xmlns:a16="http://schemas.microsoft.com/office/drawing/2014/main" id="{E7A0C763-51DD-8E7F-AF59-6CBA4F527579}"/>
                </a:ext>
              </a:extLst>
            </p:cNvPr>
            <p:cNvSpPr/>
            <p:nvPr/>
          </p:nvSpPr>
          <p:spPr bwMode="auto">
            <a:xfrm>
              <a:off x="6792513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en-US" altLang="ko-KR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31" name="모서리가 둥근 직사각형 19">
              <a:extLst>
                <a:ext uri="{FF2B5EF4-FFF2-40B4-BE49-F238E27FC236}">
                  <a16:creationId xmlns:a16="http://schemas.microsoft.com/office/drawing/2014/main" id="{40C885EF-9015-8CA0-BFFD-1C3DB1377358}"/>
                </a:ext>
              </a:extLst>
            </p:cNvPr>
            <p:cNvSpPr/>
            <p:nvPr/>
          </p:nvSpPr>
          <p:spPr bwMode="auto">
            <a:xfrm>
              <a:off x="7260073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4E596F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en-US" altLang="ko-KR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32" name="모서리가 둥근 직사각형 19">
              <a:extLst>
                <a:ext uri="{FF2B5EF4-FFF2-40B4-BE49-F238E27FC236}">
                  <a16:creationId xmlns:a16="http://schemas.microsoft.com/office/drawing/2014/main" id="{E9720416-E82B-DEC3-A999-AE1CE4574995}"/>
                </a:ext>
              </a:extLst>
            </p:cNvPr>
            <p:cNvSpPr/>
            <p:nvPr/>
          </p:nvSpPr>
          <p:spPr bwMode="auto">
            <a:xfrm>
              <a:off x="7721015" y="1441607"/>
              <a:ext cx="418055" cy="171054"/>
            </a:xfrm>
            <a:prstGeom prst="roundRect">
              <a:avLst>
                <a:gd name="adj" fmla="val 6451"/>
              </a:avLst>
            </a:prstGeom>
            <a:solidFill>
              <a:srgbClr val="959FA8"/>
            </a:solidFill>
            <a:ln w="3175" algn="ctr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en-US" altLang="ko-KR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38" name="직사각형 38">
            <a:extLst>
              <a:ext uri="{FF2B5EF4-FFF2-40B4-BE49-F238E27FC236}">
                <a16:creationId xmlns:a16="http://schemas.microsoft.com/office/drawing/2014/main" id="{66BEB119-7EC2-582B-0A94-98688FABB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6504" y="1273636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DE3EB1-036F-7E49-9B25-5CACF7256E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1182" y="127649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</a:p>
        </p:txBody>
      </p:sp>
      <p:sp>
        <p:nvSpPr>
          <p:cNvPr id="40" name="직사각형 38">
            <a:extLst>
              <a:ext uri="{FF2B5EF4-FFF2-40B4-BE49-F238E27FC236}">
                <a16:creationId xmlns:a16="http://schemas.microsoft.com/office/drawing/2014/main" id="{6D5FBE83-58DF-C247-5399-7F549845B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42" y="127649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41795B-854C-04D9-65C2-DD65644868D5}"/>
              </a:ext>
            </a:extLst>
          </p:cNvPr>
          <p:cNvSpPr txBox="1"/>
          <p:nvPr/>
        </p:nvSpPr>
        <p:spPr>
          <a:xfrm>
            <a:off x="686961" y="2001456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700" b="1" kern="0" dirty="0">
                <a:solidFill>
                  <a:srgbClr val="5CA5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endParaRPr lang="ko-KR" altLang="en-US" sz="7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D5B023B-E58D-E1E0-D015-E3F7B2876A15}"/>
              </a:ext>
            </a:extLst>
          </p:cNvPr>
          <p:cNvGrpSpPr/>
          <p:nvPr/>
        </p:nvGrpSpPr>
        <p:grpSpPr>
          <a:xfrm>
            <a:off x="1452115" y="1967439"/>
            <a:ext cx="1116000" cy="162000"/>
            <a:chOff x="1900998" y="1858313"/>
            <a:chExt cx="1116000" cy="162000"/>
          </a:xfrm>
        </p:grpSpPr>
        <p:sp>
          <p:nvSpPr>
            <p:cNvPr id="71" name="모서리가 둥근 직사각형 16">
              <a:extLst>
                <a:ext uri="{FF2B5EF4-FFF2-40B4-BE49-F238E27FC236}">
                  <a16:creationId xmlns:a16="http://schemas.microsoft.com/office/drawing/2014/main" id="{2A920105-D6D6-24EA-BDCF-17CCC87A0D3E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C7B416E1-3EC3-30C5-58E7-2051FE0DC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sp>
        <p:nvSpPr>
          <p:cNvPr id="73" name="모서리가 둥근 직사각형 37">
            <a:extLst>
              <a:ext uri="{FF2B5EF4-FFF2-40B4-BE49-F238E27FC236}">
                <a16:creationId xmlns:a16="http://schemas.microsoft.com/office/drawing/2014/main" id="{189B0EA8-B0CD-B479-AB8C-569259C57D55}"/>
              </a:ext>
            </a:extLst>
          </p:cNvPr>
          <p:cNvSpPr/>
          <p:nvPr/>
        </p:nvSpPr>
        <p:spPr>
          <a:xfrm>
            <a:off x="2658376" y="1969200"/>
            <a:ext cx="4392000" cy="156597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endParaRPr lang="ko-KR" altLang="en-US" sz="700" kern="0" dirty="0">
              <a:solidFill>
                <a:srgbClr val="BFBF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19">
            <a:extLst>
              <a:ext uri="{FF2B5EF4-FFF2-40B4-BE49-F238E27FC236}">
                <a16:creationId xmlns:a16="http://schemas.microsoft.com/office/drawing/2014/main" id="{1CF89F6D-0786-86F1-C7FA-8C494589E6A1}"/>
              </a:ext>
            </a:extLst>
          </p:cNvPr>
          <p:cNvSpPr/>
          <p:nvPr/>
        </p:nvSpPr>
        <p:spPr bwMode="auto">
          <a:xfrm>
            <a:off x="8188075" y="1969200"/>
            <a:ext cx="342834" cy="162167"/>
          </a:xfrm>
          <a:prstGeom prst="roundRect">
            <a:avLst>
              <a:gd name="adj" fmla="val 16729"/>
            </a:avLst>
          </a:prstGeom>
          <a:solidFill>
            <a:srgbClr val="5CA5EB"/>
          </a:solidFill>
          <a:ln w="317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A79C971-0E34-12F5-8DC9-AF17A0848323}"/>
              </a:ext>
            </a:extLst>
          </p:cNvPr>
          <p:cNvGrpSpPr/>
          <p:nvPr/>
        </p:nvGrpSpPr>
        <p:grpSpPr>
          <a:xfrm>
            <a:off x="8610986" y="1967439"/>
            <a:ext cx="342834" cy="162167"/>
            <a:chOff x="8336822" y="1273225"/>
            <a:chExt cx="342834" cy="162167"/>
          </a:xfrm>
        </p:grpSpPr>
        <p:sp>
          <p:nvSpPr>
            <p:cNvPr id="76" name="모서리가 둥근 직사각형 19">
              <a:extLst>
                <a:ext uri="{FF2B5EF4-FFF2-40B4-BE49-F238E27FC236}">
                  <a16:creationId xmlns:a16="http://schemas.microsoft.com/office/drawing/2014/main" id="{B85F0D8A-30C3-2E65-4067-2B7FEF2264E1}"/>
                </a:ext>
              </a:extLst>
            </p:cNvPr>
            <p:cNvSpPr/>
            <p:nvPr/>
          </p:nvSpPr>
          <p:spPr bwMode="auto">
            <a:xfrm>
              <a:off x="8336822" y="1273225"/>
              <a:ext cx="342834" cy="162167"/>
            </a:xfrm>
            <a:prstGeom prst="roundRect">
              <a:avLst>
                <a:gd name="adj" fmla="val 16729"/>
              </a:avLst>
            </a:prstGeom>
            <a:solidFill>
              <a:srgbClr val="5CA5EB"/>
            </a:solidFill>
            <a:ln w="317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r" latinLnBrk="0">
                <a:spcBef>
                  <a:spcPct val="20000"/>
                </a:spcBef>
                <a:buClr>
                  <a:prstClr val="black"/>
                </a:buClr>
                <a:defRPr/>
              </a:pPr>
              <a:r>
                <a:rPr lang="ko-KR" altLang="en-US" sz="7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A82C7D3-3A30-424E-7F34-6FF11C920B6A}"/>
                </a:ext>
              </a:extLst>
            </p:cNvPr>
            <p:cNvGrpSpPr/>
            <p:nvPr/>
          </p:nvGrpSpPr>
          <p:grpSpPr>
            <a:xfrm>
              <a:off x="8357459" y="1309393"/>
              <a:ext cx="81533" cy="81307"/>
              <a:chOff x="671190" y="1635274"/>
              <a:chExt cx="81533" cy="81307"/>
            </a:xfrm>
            <a:noFill/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0FE8DE2-AAAB-6448-7848-0709F1D5D5E9}"/>
                  </a:ext>
                </a:extLst>
              </p:cNvPr>
              <p:cNvSpPr/>
              <p:nvPr/>
            </p:nvSpPr>
            <p:spPr>
              <a:xfrm>
                <a:off x="671190" y="1635274"/>
                <a:ext cx="72008" cy="72008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B5D72EE4-C5BF-DC06-66CB-80E11CBD0A65}"/>
                  </a:ext>
                </a:extLst>
              </p:cNvPr>
              <p:cNvCxnSpPr>
                <a:stCxn id="78" idx="5"/>
              </p:cNvCxnSpPr>
              <p:nvPr/>
            </p:nvCxnSpPr>
            <p:spPr>
              <a:xfrm>
                <a:off x="732653" y="1696737"/>
                <a:ext cx="20070" cy="19844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2" name="직사각형 38">
            <a:extLst>
              <a:ext uri="{FF2B5EF4-FFF2-40B4-BE49-F238E27FC236}">
                <a16:creationId xmlns:a16="http://schemas.microsoft.com/office/drawing/2014/main" id="{280452BE-D9E9-160E-828B-1BD4E3711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90587" y="181699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1-9</a:t>
            </a:r>
          </a:p>
        </p:txBody>
      </p:sp>
      <p:sp>
        <p:nvSpPr>
          <p:cNvPr id="83" name="직사각형 38">
            <a:extLst>
              <a:ext uri="{FF2B5EF4-FFF2-40B4-BE49-F238E27FC236}">
                <a16:creationId xmlns:a16="http://schemas.microsoft.com/office/drawing/2014/main" id="{B9EA4E61-6243-5A95-11FA-CCF3238D7A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3453" y="1817716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2F56ED-4B1A-8B32-23F8-CF187EB25492}"/>
              </a:ext>
            </a:extLst>
          </p:cNvPr>
          <p:cNvSpPr txBox="1"/>
          <p:nvPr/>
        </p:nvSpPr>
        <p:spPr>
          <a:xfrm>
            <a:off x="686961" y="1735054"/>
            <a:ext cx="32540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700" b="1" kern="0" dirty="0">
                <a:solidFill>
                  <a:srgbClr val="5CA5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무역관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6474EAE-9D31-C3AA-9743-94F5112E504E}"/>
              </a:ext>
            </a:extLst>
          </p:cNvPr>
          <p:cNvGrpSpPr/>
          <p:nvPr/>
        </p:nvGrpSpPr>
        <p:grpSpPr>
          <a:xfrm>
            <a:off x="1466617" y="1712644"/>
            <a:ext cx="1116000" cy="162000"/>
            <a:chOff x="1900998" y="1858313"/>
            <a:chExt cx="1116000" cy="162000"/>
          </a:xfrm>
        </p:grpSpPr>
        <p:sp>
          <p:nvSpPr>
            <p:cNvPr id="120" name="모서리가 둥근 직사각형 16">
              <a:extLst>
                <a:ext uri="{FF2B5EF4-FFF2-40B4-BE49-F238E27FC236}">
                  <a16:creationId xmlns:a16="http://schemas.microsoft.com/office/drawing/2014/main" id="{639D212F-2DF4-6620-CB9B-90AD0CE0C6C2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4AE9E8F7-FD17-1A13-5689-E7E2BA5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0F795DD-6A02-FCA6-A965-4A84EE1DC11C}"/>
              </a:ext>
            </a:extLst>
          </p:cNvPr>
          <p:cNvGrpSpPr/>
          <p:nvPr/>
        </p:nvGrpSpPr>
        <p:grpSpPr>
          <a:xfrm>
            <a:off x="2636487" y="1708992"/>
            <a:ext cx="1116000" cy="162000"/>
            <a:chOff x="1900998" y="1858313"/>
            <a:chExt cx="1116000" cy="162000"/>
          </a:xfrm>
        </p:grpSpPr>
        <p:sp>
          <p:nvSpPr>
            <p:cNvPr id="123" name="모서리가 둥근 직사각형 16">
              <a:extLst>
                <a:ext uri="{FF2B5EF4-FFF2-40B4-BE49-F238E27FC236}">
                  <a16:creationId xmlns:a16="http://schemas.microsoft.com/office/drawing/2014/main" id="{BBB70686-48CA-8031-5661-0147E47CC793}"/>
                </a:ext>
              </a:extLst>
            </p:cNvPr>
            <p:cNvSpPr/>
            <p:nvPr/>
          </p:nvSpPr>
          <p:spPr>
            <a:xfrm>
              <a:off x="1900998" y="1858313"/>
              <a:ext cx="1116000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D39644C-8A13-BFB4-5149-58795F26C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885313"/>
              <a:ext cx="108000" cy="108000"/>
            </a:xfrm>
            <a:prstGeom prst="rect">
              <a:avLst/>
            </a:prstGeom>
          </p:spPr>
        </p:pic>
      </p:grpSp>
      <p:sp>
        <p:nvSpPr>
          <p:cNvPr id="80" name="직사각형 38">
            <a:extLst>
              <a:ext uri="{FF2B5EF4-FFF2-40B4-BE49-F238E27FC236}">
                <a16:creationId xmlns:a16="http://schemas.microsoft.com/office/drawing/2014/main" id="{A0BA626C-C040-9890-DAAA-7DCEB9939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7053" y="154971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</a:p>
        </p:txBody>
      </p:sp>
      <p:sp>
        <p:nvSpPr>
          <p:cNvPr id="89" name="직사각형 38">
            <a:extLst>
              <a:ext uri="{FF2B5EF4-FFF2-40B4-BE49-F238E27FC236}">
                <a16:creationId xmlns:a16="http://schemas.microsoft.com/office/drawing/2014/main" id="{91B3B66E-5EB3-E2E4-9AC7-314047E493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6504" y="156025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</a:p>
        </p:txBody>
      </p:sp>
      <p:sp>
        <p:nvSpPr>
          <p:cNvPr id="125" name="직사각형 38">
            <a:extLst>
              <a:ext uri="{FF2B5EF4-FFF2-40B4-BE49-F238E27FC236}">
                <a16:creationId xmlns:a16="http://schemas.microsoft.com/office/drawing/2014/main" id="{091559B2-8D61-A845-7109-F2F7FE7E8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6299" y="184417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1-6</a:t>
            </a:r>
          </a:p>
        </p:txBody>
      </p:sp>
      <p:sp>
        <p:nvSpPr>
          <p:cNvPr id="126" name="직사각형 38">
            <a:extLst>
              <a:ext uri="{FF2B5EF4-FFF2-40B4-BE49-F238E27FC236}">
                <a16:creationId xmlns:a16="http://schemas.microsoft.com/office/drawing/2014/main" id="{74527770-E093-3052-F60A-0FD5596B7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5985" y="1856317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1-7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D64211-7E8A-2200-4C88-BB2C818B414C}"/>
              </a:ext>
            </a:extLst>
          </p:cNvPr>
          <p:cNvGrpSpPr/>
          <p:nvPr/>
        </p:nvGrpSpPr>
        <p:grpSpPr>
          <a:xfrm>
            <a:off x="644218" y="2490277"/>
            <a:ext cx="518280" cy="107722"/>
            <a:chOff x="1127795" y="1681739"/>
            <a:chExt cx="518280" cy="1077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5D940A-5158-5C5D-CCB2-07EF7780C03B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목록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CEAD0FA-DD7F-DAE0-0CFC-F2AFBCC5024A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D09D3D-51D5-A6D6-5C82-A103411BAFD9}"/>
              </a:ext>
            </a:extLst>
          </p:cNvPr>
          <p:cNvGrpSpPr/>
          <p:nvPr/>
        </p:nvGrpSpPr>
        <p:grpSpPr>
          <a:xfrm>
            <a:off x="8659663" y="2451600"/>
            <a:ext cx="398363" cy="162000"/>
            <a:chOff x="2055018" y="1826203"/>
            <a:chExt cx="398363" cy="162000"/>
          </a:xfrm>
        </p:grpSpPr>
        <p:sp>
          <p:nvSpPr>
            <p:cNvPr id="17" name="모서리가 둥근 직사각형 92">
              <a:extLst>
                <a:ext uri="{FF2B5EF4-FFF2-40B4-BE49-F238E27FC236}">
                  <a16:creationId xmlns:a16="http://schemas.microsoft.com/office/drawing/2014/main" id="{04341EFB-5070-4670-6667-88DA26CE81DC}"/>
                </a:ext>
              </a:extLst>
            </p:cNvPr>
            <p:cNvSpPr/>
            <p:nvPr/>
          </p:nvSpPr>
          <p:spPr>
            <a:xfrm>
              <a:off x="2055018" y="1826203"/>
              <a:ext cx="398363" cy="162000"/>
            </a:xfrm>
            <a:prstGeom prst="roundRect">
              <a:avLst>
                <a:gd name="adj" fmla="val 6724"/>
              </a:avLst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4208" rIns="36000" bIns="34208" rtlCol="0" anchor="ctr"/>
            <a:lstStyle/>
            <a:p>
              <a:pPr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en-US" altLang="ko-KR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F2E43EB-6EB6-CC9B-AA30-698D62F8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946" y="1853203"/>
              <a:ext cx="108000" cy="1080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98C15A-C075-2A94-70D3-BDD41B56567F}"/>
              </a:ext>
            </a:extLst>
          </p:cNvPr>
          <p:cNvSpPr txBox="1"/>
          <p:nvPr/>
        </p:nvSpPr>
        <p:spPr>
          <a:xfrm>
            <a:off x="1207571" y="2481300"/>
            <a:ext cx="910506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건이 조회되었습니다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BC72AB-E8F7-67D3-018F-FB78FCE27AE4}"/>
              </a:ext>
            </a:extLst>
          </p:cNvPr>
          <p:cNvGrpSpPr/>
          <p:nvPr/>
        </p:nvGrpSpPr>
        <p:grpSpPr>
          <a:xfrm>
            <a:off x="7987115" y="2450371"/>
            <a:ext cx="648000" cy="162000"/>
            <a:chOff x="8380642" y="1569422"/>
            <a:chExt cx="648000" cy="162000"/>
          </a:xfrm>
        </p:grpSpPr>
        <p:sp>
          <p:nvSpPr>
            <p:cNvPr id="49" name="모서리가 둥근 직사각형 94">
              <a:extLst>
                <a:ext uri="{FF2B5EF4-FFF2-40B4-BE49-F238E27FC236}">
                  <a16:creationId xmlns:a16="http://schemas.microsoft.com/office/drawing/2014/main" id="{4148C8AF-D19F-8561-A117-D4B834108F03}"/>
                </a:ext>
              </a:extLst>
            </p:cNvPr>
            <p:cNvSpPr/>
            <p:nvPr/>
          </p:nvSpPr>
          <p:spPr>
            <a:xfrm>
              <a:off x="8380642" y="1569422"/>
              <a:ext cx="648000" cy="162000"/>
            </a:xfrm>
            <a:prstGeom prst="roundRect">
              <a:avLst>
                <a:gd name="adj" fmla="val 4755"/>
              </a:avLst>
            </a:prstGeom>
            <a:solidFill>
              <a:sysClr val="window" lastClr="FFFFFF"/>
            </a:solidFill>
            <a:ln w="3175" algn="ctr">
              <a:solidFill>
                <a:srgbClr val="C1C7CD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r" latinLnBrk="0">
                <a:spcBef>
                  <a:spcPct val="20000"/>
                </a:spcBef>
                <a:buClr>
                  <a:prstClr val="black"/>
                </a:buClr>
              </a:pPr>
              <a:r>
                <a:rPr lang="ko-KR" altLang="en-US" sz="700" kern="0" dirty="0">
                  <a:solidFill>
                    <a:srgbClr val="21212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엑셀다운로드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D1B1B63-3423-B731-D1A3-5ED3178A6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106" t="15219" r="8895" b="9935"/>
            <a:stretch/>
          </p:blipFill>
          <p:spPr>
            <a:xfrm>
              <a:off x="8399722" y="1609022"/>
              <a:ext cx="81576" cy="82800"/>
            </a:xfrm>
            <a:prstGeom prst="rect">
              <a:avLst/>
            </a:prstGeom>
          </p:spPr>
        </p:pic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F341F54-0FCE-0E8C-B095-90AADA74B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16214"/>
              </p:ext>
            </p:extLst>
          </p:nvPr>
        </p:nvGraphicFramePr>
        <p:xfrm>
          <a:off x="634022" y="2638971"/>
          <a:ext cx="8456402" cy="229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8">
                  <a:extLst>
                    <a:ext uri="{9D8B030D-6E8A-4147-A177-3AD203B41FA5}">
                      <a16:colId xmlns:a16="http://schemas.microsoft.com/office/drawing/2014/main" val="3511230961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val="1829675791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val="3349506811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val="77222144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val="917893435"/>
                    </a:ext>
                  </a:extLst>
                </a:gridCol>
                <a:gridCol w="1063201">
                  <a:extLst>
                    <a:ext uri="{9D8B030D-6E8A-4147-A177-3AD203B41FA5}">
                      <a16:colId xmlns:a16="http://schemas.microsoft.com/office/drawing/2014/main" val="830630695"/>
                    </a:ext>
                  </a:extLst>
                </a:gridCol>
                <a:gridCol w="998740">
                  <a:extLst>
                    <a:ext uri="{9D8B030D-6E8A-4147-A177-3AD203B41FA5}">
                      <a16:colId xmlns:a16="http://schemas.microsoft.com/office/drawing/2014/main" val="2883178257"/>
                    </a:ext>
                  </a:extLst>
                </a:gridCol>
                <a:gridCol w="1529433">
                  <a:extLst>
                    <a:ext uri="{9D8B030D-6E8A-4147-A177-3AD203B41FA5}">
                      <a16:colId xmlns:a16="http://schemas.microsoft.com/office/drawing/2014/main" val="3911985732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무역관 담당자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변경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전송일시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3135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2022-11-11 11:11:11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7720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71972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899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2443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77112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59192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2022-11-11 11:11:11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1676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313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3207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뮌헨 무역관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2022-11-11 11:11:11</a:t>
                      </a:r>
                      <a:endParaRPr lang="ko-KR" altLang="en-US" sz="700" b="0" u="sng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738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2F6EB9B1-BB57-6A6A-7D76-E1EEC73F9A08}"/>
              </a:ext>
            </a:extLst>
          </p:cNvPr>
          <p:cNvGrpSpPr/>
          <p:nvPr/>
        </p:nvGrpSpPr>
        <p:grpSpPr>
          <a:xfrm>
            <a:off x="3236324" y="5088573"/>
            <a:ext cx="3267750" cy="162000"/>
            <a:chOff x="3773482" y="4599782"/>
            <a:chExt cx="3267750" cy="16200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5F611E9-8741-CA4A-DC78-69F51A0ABA34}"/>
                </a:ext>
              </a:extLst>
            </p:cNvPr>
            <p:cNvGrpSpPr/>
            <p:nvPr/>
          </p:nvGrpSpPr>
          <p:grpSpPr>
            <a:xfrm>
              <a:off x="5776758" y="4599782"/>
              <a:ext cx="162000" cy="162000"/>
              <a:chOff x="8044366" y="1102543"/>
              <a:chExt cx="162000" cy="162000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8279A33F-E0E7-B49F-3365-7292C6B5E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76129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87" name="모서리가 둥근 직사각형 32">
                <a:extLst>
                  <a:ext uri="{FF2B5EF4-FFF2-40B4-BE49-F238E27FC236}">
                    <a16:creationId xmlns:a16="http://schemas.microsoft.com/office/drawing/2014/main" id="{0C99C344-8EC9-D2B2-18FA-EB36E04D40BE}"/>
                  </a:ext>
                </a:extLst>
              </p:cNvPr>
              <p:cNvSpPr/>
              <p:nvPr/>
            </p:nvSpPr>
            <p:spPr>
              <a:xfrm>
                <a:off x="8044366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E731937-03A7-FB2E-FCBB-49159BF3BAAA}"/>
                </a:ext>
              </a:extLst>
            </p:cNvPr>
            <p:cNvGrpSpPr/>
            <p:nvPr/>
          </p:nvGrpSpPr>
          <p:grpSpPr>
            <a:xfrm>
              <a:off x="5970521" y="4599782"/>
              <a:ext cx="162000" cy="162000"/>
              <a:chOff x="8449629" y="1102543"/>
              <a:chExt cx="162000" cy="16200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2B801AF2-4C1B-E025-2448-FDD47A50E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65517" y="112954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84" name="모서리가 둥근 직사각형 34">
                <a:extLst>
                  <a:ext uri="{FF2B5EF4-FFF2-40B4-BE49-F238E27FC236}">
                    <a16:creationId xmlns:a16="http://schemas.microsoft.com/office/drawing/2014/main" id="{86207D75-CF90-95CB-2FCC-8F9E086E52FB}"/>
                  </a:ext>
                </a:extLst>
              </p:cNvPr>
              <p:cNvSpPr/>
              <p:nvPr/>
            </p:nvSpPr>
            <p:spPr>
              <a:xfrm>
                <a:off x="8449629" y="1102543"/>
                <a:ext cx="162000" cy="162000"/>
              </a:xfrm>
              <a:prstGeom prst="roundRect">
                <a:avLst>
                  <a:gd name="adj" fmla="val 9370"/>
                </a:avLst>
              </a:prstGeom>
              <a:noFill/>
              <a:ln w="317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4208" rIns="72000" bIns="34208" rtlCol="0" anchor="ctr"/>
              <a:lstStyle/>
              <a:p>
                <a:pPr latinLnBrk="0">
                  <a:spcBef>
                    <a:spcPct val="20000"/>
                  </a:spcBef>
                  <a:buClr>
                    <a:prstClr val="black"/>
                  </a:buClr>
                  <a:defRPr/>
                </a:pPr>
                <a:endParaRPr lang="ko-KR" altLang="en-US" sz="8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FF9C65FD-E3A0-84FE-8569-7EE433BEF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496691" y="1129543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C55F3AF-EA87-15CB-3496-36D4D6ABF94C}"/>
                </a:ext>
              </a:extLst>
            </p:cNvPr>
            <p:cNvGrpSpPr/>
            <p:nvPr/>
          </p:nvGrpSpPr>
          <p:grpSpPr>
            <a:xfrm rot="10800000">
              <a:off x="3773482" y="4599782"/>
              <a:ext cx="355763" cy="162000"/>
              <a:chOff x="5457056" y="929728"/>
              <a:chExt cx="355763" cy="162000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0153CC44-BE64-DB2E-B169-17C1AD165893}"/>
                  </a:ext>
                </a:extLst>
              </p:cNvPr>
              <p:cNvGrpSpPr/>
              <p:nvPr/>
            </p:nvGrpSpPr>
            <p:grpSpPr>
              <a:xfrm>
                <a:off x="5457056" y="929728"/>
                <a:ext cx="162000" cy="162000"/>
                <a:chOff x="8044366" y="1102543"/>
                <a:chExt cx="162000" cy="162000"/>
              </a:xfrm>
            </p:grpSpPr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810911A3-2AFE-E9F8-E3AA-CF2FC8F8A2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076129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68" name="모서리가 둥근 직사각형 40">
                  <a:extLst>
                    <a:ext uri="{FF2B5EF4-FFF2-40B4-BE49-F238E27FC236}">
                      <a16:creationId xmlns:a16="http://schemas.microsoft.com/office/drawing/2014/main" id="{8CF217C6-E8D4-6DC6-05AD-5C35704DFD1B}"/>
                    </a:ext>
                  </a:extLst>
                </p:cNvPr>
                <p:cNvSpPr/>
                <p:nvPr/>
              </p:nvSpPr>
              <p:spPr>
                <a:xfrm>
                  <a:off x="8044366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6CBEDE9A-F58D-7788-C90B-9FB22E2756F1}"/>
                  </a:ext>
                </a:extLst>
              </p:cNvPr>
              <p:cNvGrpSpPr/>
              <p:nvPr/>
            </p:nvGrpSpPr>
            <p:grpSpPr>
              <a:xfrm>
                <a:off x="5650819" y="929728"/>
                <a:ext cx="162000" cy="162000"/>
                <a:chOff x="8449629" y="1102543"/>
                <a:chExt cx="162000" cy="162000"/>
              </a:xfrm>
            </p:grpSpPr>
            <p:pic>
              <p:nvPicPr>
                <p:cNvPr id="64" name="그림 63">
                  <a:extLst>
                    <a:ext uri="{FF2B5EF4-FFF2-40B4-BE49-F238E27FC236}">
                      <a16:creationId xmlns:a16="http://schemas.microsoft.com/office/drawing/2014/main" id="{326C5A5A-62AB-695D-2C3B-79EE24F6BB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65517" y="112954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65" name="모서리가 둥근 직사각형 43">
                  <a:extLst>
                    <a:ext uri="{FF2B5EF4-FFF2-40B4-BE49-F238E27FC236}">
                      <a16:creationId xmlns:a16="http://schemas.microsoft.com/office/drawing/2014/main" id="{114AD08D-2EF1-5EA3-ADB3-AEEDA07C79CE}"/>
                    </a:ext>
                  </a:extLst>
                </p:cNvPr>
                <p:cNvSpPr/>
                <p:nvPr/>
              </p:nvSpPr>
              <p:spPr>
                <a:xfrm>
                  <a:off x="8449629" y="1102543"/>
                  <a:ext cx="16200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66D3CB03-111E-6F18-C616-5B3C53357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496691" y="1129543"/>
                  <a:ext cx="108000" cy="10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8B1BB-6851-5841-76AF-574494781303}"/>
                </a:ext>
              </a:extLst>
            </p:cNvPr>
            <p:cNvSpPr txBox="1"/>
            <p:nvPr/>
          </p:nvSpPr>
          <p:spPr>
            <a:xfrm>
              <a:off x="4402370" y="4626921"/>
              <a:ext cx="110126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84138" indent="-841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180975" algn="l"/>
                </a:tabLst>
                <a:defRPr sz="1300" b="1"/>
              </a:lvl1pPr>
            </a:lstStyle>
            <a:p>
              <a:pPr marL="0" indent="0" algn="ctr">
                <a:buNone/>
              </a:pPr>
              <a:r>
                <a:rPr lang="en-US" altLang="ko-KR" sz="700" dirty="0">
                  <a:solidFill>
                    <a:srgbClr val="5269A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7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2     3     4     5     6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C512A02-0E00-12ED-C0AF-8293D7391F4F}"/>
                </a:ext>
              </a:extLst>
            </p:cNvPr>
            <p:cNvGrpSpPr/>
            <p:nvPr/>
          </p:nvGrpSpPr>
          <p:grpSpPr>
            <a:xfrm>
              <a:off x="6246162" y="4599782"/>
              <a:ext cx="795070" cy="162000"/>
              <a:chOff x="6206214" y="4599782"/>
              <a:chExt cx="795070" cy="162000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FE19CBDF-95DD-D5CF-4AC0-951094BFC50D}"/>
                  </a:ext>
                </a:extLst>
              </p:cNvPr>
              <p:cNvGrpSpPr/>
              <p:nvPr/>
            </p:nvGrpSpPr>
            <p:grpSpPr>
              <a:xfrm>
                <a:off x="6206214" y="4599782"/>
                <a:ext cx="536950" cy="162000"/>
                <a:chOff x="6206214" y="4599782"/>
                <a:chExt cx="536950" cy="162000"/>
              </a:xfrm>
            </p:grpSpPr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B200F0DD-4BD9-96C8-13D0-D1AAE279A1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9184" y="462275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61" name="모서리가 둥근 직사각형 53">
                  <a:extLst>
                    <a:ext uri="{FF2B5EF4-FFF2-40B4-BE49-F238E27FC236}">
                      <a16:creationId xmlns:a16="http://schemas.microsoft.com/office/drawing/2014/main" id="{A5A45030-3B2F-3220-1E78-859F88A1F2AE}"/>
                    </a:ext>
                  </a:extLst>
                </p:cNvPr>
                <p:cNvSpPr/>
                <p:nvPr/>
              </p:nvSpPr>
              <p:spPr>
                <a:xfrm>
                  <a:off x="6206214" y="4599782"/>
                  <a:ext cx="536950" cy="162000"/>
                </a:xfrm>
                <a:prstGeom prst="roundRect">
                  <a:avLst>
                    <a:gd name="adj" fmla="val 9370"/>
                  </a:avLst>
                </a:prstGeom>
                <a:noFill/>
                <a:ln w="3175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36000" tIns="34208" rIns="72000" bIns="34208" rtlCol="0" anchor="ctr"/>
                <a:lstStyle/>
                <a:p>
                  <a:pPr latinLnBrk="0">
                    <a:spcBef>
                      <a:spcPct val="20000"/>
                    </a:spcBef>
                    <a:buClr>
                      <a:prstClr val="black"/>
                    </a:buClr>
                    <a:defRPr/>
                  </a:pPr>
                  <a:r>
                    <a:rPr lang="en-US" altLang="ko-KR" sz="8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endParaRPr lang="ko-KR" altLang="en-US" sz="8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51DB38-1F87-E0C4-FDA0-6B79E97E5210}"/>
                  </a:ext>
                </a:extLst>
              </p:cNvPr>
              <p:cNvSpPr txBox="1"/>
              <p:nvPr/>
            </p:nvSpPr>
            <p:spPr>
              <a:xfrm>
                <a:off x="6784878" y="4626921"/>
                <a:ext cx="21640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84138" indent="-84138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180975" algn="l"/>
                  </a:tabLst>
                  <a:defRPr sz="1300" b="1"/>
                </a:lvl1pPr>
              </a:lstStyle>
              <a:p>
                <a:pPr marL="0" indent="0">
                  <a:buNone/>
                </a:pPr>
                <a:r>
                  <a:rPr lang="en-US" altLang="ko-KR" sz="700" b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 100</a:t>
                </a:r>
              </a:p>
            </p:txBody>
          </p:sp>
        </p:grpSp>
      </p:grpSp>
      <p:sp>
        <p:nvSpPr>
          <p:cNvPr id="88" name="모서리가 둥근 직사각형 19">
            <a:extLst>
              <a:ext uri="{FF2B5EF4-FFF2-40B4-BE49-F238E27FC236}">
                <a16:creationId xmlns:a16="http://schemas.microsoft.com/office/drawing/2014/main" id="{26DBD6D5-38A1-09E5-5A1F-407DF54F46CD}"/>
              </a:ext>
            </a:extLst>
          </p:cNvPr>
          <p:cNvSpPr/>
          <p:nvPr/>
        </p:nvSpPr>
        <p:spPr bwMode="auto">
          <a:xfrm>
            <a:off x="6786858" y="2866521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90" name="모서리가 둥근 직사각형 19">
            <a:extLst>
              <a:ext uri="{FF2B5EF4-FFF2-40B4-BE49-F238E27FC236}">
                <a16:creationId xmlns:a16="http://schemas.microsoft.com/office/drawing/2014/main" id="{1F4F583D-115F-0AD3-0F45-017E60543F32}"/>
              </a:ext>
            </a:extLst>
          </p:cNvPr>
          <p:cNvSpPr/>
          <p:nvPr/>
        </p:nvSpPr>
        <p:spPr bwMode="auto">
          <a:xfrm>
            <a:off x="6786858" y="3078311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91" name="모서리가 둥근 직사각형 19">
            <a:extLst>
              <a:ext uri="{FF2B5EF4-FFF2-40B4-BE49-F238E27FC236}">
                <a16:creationId xmlns:a16="http://schemas.microsoft.com/office/drawing/2014/main" id="{5D01E817-082A-0F33-38F9-23CBE2271F20}"/>
              </a:ext>
            </a:extLst>
          </p:cNvPr>
          <p:cNvSpPr/>
          <p:nvPr/>
        </p:nvSpPr>
        <p:spPr bwMode="auto">
          <a:xfrm>
            <a:off x="6786858" y="3493232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27" name="모서리가 둥근 직사각형 19">
            <a:extLst>
              <a:ext uri="{FF2B5EF4-FFF2-40B4-BE49-F238E27FC236}">
                <a16:creationId xmlns:a16="http://schemas.microsoft.com/office/drawing/2014/main" id="{4CCF440B-499F-894D-6BA5-04D9BF8DFB80}"/>
              </a:ext>
            </a:extLst>
          </p:cNvPr>
          <p:cNvSpPr/>
          <p:nvPr/>
        </p:nvSpPr>
        <p:spPr bwMode="auto">
          <a:xfrm>
            <a:off x="6786858" y="3705181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28" name="직사각형 38">
            <a:extLst>
              <a:ext uri="{FF2B5EF4-FFF2-40B4-BE49-F238E27FC236}">
                <a16:creationId xmlns:a16="http://schemas.microsoft.com/office/drawing/2014/main" id="{1E072BBB-EADB-13C7-8606-DF4D3AC15D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200" y="231400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29" name="모서리가 둥근 직사각형 19">
            <a:extLst>
              <a:ext uri="{FF2B5EF4-FFF2-40B4-BE49-F238E27FC236}">
                <a16:creationId xmlns:a16="http://schemas.microsoft.com/office/drawing/2014/main" id="{B6ECBA4B-51A1-40C9-711B-AD4135B728C8}"/>
              </a:ext>
            </a:extLst>
          </p:cNvPr>
          <p:cNvSpPr/>
          <p:nvPr/>
        </p:nvSpPr>
        <p:spPr bwMode="auto">
          <a:xfrm>
            <a:off x="6786858" y="4122451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30" name="모서리가 둥근 직사각형 19">
            <a:extLst>
              <a:ext uri="{FF2B5EF4-FFF2-40B4-BE49-F238E27FC236}">
                <a16:creationId xmlns:a16="http://schemas.microsoft.com/office/drawing/2014/main" id="{06CB9BA9-DB7B-A1DF-22F5-7B04260BFCD8}"/>
              </a:ext>
            </a:extLst>
          </p:cNvPr>
          <p:cNvSpPr/>
          <p:nvPr/>
        </p:nvSpPr>
        <p:spPr bwMode="auto">
          <a:xfrm>
            <a:off x="6786858" y="4325423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31" name="모서리가 둥근 직사각형 19">
            <a:extLst>
              <a:ext uri="{FF2B5EF4-FFF2-40B4-BE49-F238E27FC236}">
                <a16:creationId xmlns:a16="http://schemas.microsoft.com/office/drawing/2014/main" id="{6AC90C73-7511-8B56-2010-693C30B08E6F}"/>
              </a:ext>
            </a:extLst>
          </p:cNvPr>
          <p:cNvSpPr/>
          <p:nvPr/>
        </p:nvSpPr>
        <p:spPr bwMode="auto">
          <a:xfrm>
            <a:off x="6786858" y="4537372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32" name="모서리가 둥근 직사각형 19">
            <a:extLst>
              <a:ext uri="{FF2B5EF4-FFF2-40B4-BE49-F238E27FC236}">
                <a16:creationId xmlns:a16="http://schemas.microsoft.com/office/drawing/2014/main" id="{7F2BFA3C-81CB-8B42-03A4-E53239AA1665}"/>
              </a:ext>
            </a:extLst>
          </p:cNvPr>
          <p:cNvSpPr/>
          <p:nvPr/>
        </p:nvSpPr>
        <p:spPr bwMode="auto">
          <a:xfrm>
            <a:off x="6786858" y="4746007"/>
            <a:ext cx="576000" cy="162000"/>
          </a:xfrm>
          <a:prstGeom prst="roundRect">
            <a:avLst>
              <a:gd name="adj" fmla="val 6451"/>
            </a:avLst>
          </a:prstGeom>
          <a:solidFill>
            <a:srgbClr val="959FA8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7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변경</a:t>
            </a:r>
          </a:p>
        </p:txBody>
      </p:sp>
      <p:sp>
        <p:nvSpPr>
          <p:cNvPr id="142" name="직사각형 38">
            <a:extLst>
              <a:ext uri="{FF2B5EF4-FFF2-40B4-BE49-F238E27FC236}">
                <a16:creationId xmlns:a16="http://schemas.microsoft.com/office/drawing/2014/main" id="{FB8E7ACF-8E1A-9CC8-4F0C-7CB343833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4390" y="230548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</a:p>
        </p:txBody>
      </p:sp>
      <p:sp>
        <p:nvSpPr>
          <p:cNvPr id="145" name="직사각형 38">
            <a:extLst>
              <a:ext uri="{FF2B5EF4-FFF2-40B4-BE49-F238E27FC236}">
                <a16:creationId xmlns:a16="http://schemas.microsoft.com/office/drawing/2014/main" id="{2BBED2DD-9FFF-88CF-5B50-D963463751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1623" y="2296489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</a:p>
        </p:txBody>
      </p:sp>
      <p:sp>
        <p:nvSpPr>
          <p:cNvPr id="146" name="직사각형 38">
            <a:extLst>
              <a:ext uri="{FF2B5EF4-FFF2-40B4-BE49-F238E27FC236}">
                <a16:creationId xmlns:a16="http://schemas.microsoft.com/office/drawing/2014/main" id="{123577B8-1188-0759-9F57-67F799B79B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9823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</a:p>
        </p:txBody>
      </p:sp>
      <p:sp>
        <p:nvSpPr>
          <p:cNvPr id="147" name="직사각형 38">
            <a:extLst>
              <a:ext uri="{FF2B5EF4-FFF2-40B4-BE49-F238E27FC236}">
                <a16:creationId xmlns:a16="http://schemas.microsoft.com/office/drawing/2014/main" id="{45FA1B63-0331-5C03-6B9F-6DC502169F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4598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</a:p>
        </p:txBody>
      </p:sp>
      <p:sp>
        <p:nvSpPr>
          <p:cNvPr id="148" name="직사각형 38">
            <a:extLst>
              <a:ext uri="{FF2B5EF4-FFF2-40B4-BE49-F238E27FC236}">
                <a16:creationId xmlns:a16="http://schemas.microsoft.com/office/drawing/2014/main" id="{C13524B4-1ED8-B2B0-2F0C-ADF102A25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3812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2-5</a:t>
            </a:r>
          </a:p>
        </p:txBody>
      </p:sp>
      <p:sp>
        <p:nvSpPr>
          <p:cNvPr id="149" name="직사각형 38">
            <a:extLst>
              <a:ext uri="{FF2B5EF4-FFF2-40B4-BE49-F238E27FC236}">
                <a16:creationId xmlns:a16="http://schemas.microsoft.com/office/drawing/2014/main" id="{4B8D42FE-E22D-4EC2-6A88-3E62CC6B3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1036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2-6</a:t>
            </a:r>
          </a:p>
        </p:txBody>
      </p:sp>
      <p:sp>
        <p:nvSpPr>
          <p:cNvPr id="150" name="직사각형 38">
            <a:extLst>
              <a:ext uri="{FF2B5EF4-FFF2-40B4-BE49-F238E27FC236}">
                <a16:creationId xmlns:a16="http://schemas.microsoft.com/office/drawing/2014/main" id="{D7944DBA-3FDA-856F-2CBB-6D37E13186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8826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2-7</a:t>
            </a:r>
          </a:p>
        </p:txBody>
      </p:sp>
      <p:sp>
        <p:nvSpPr>
          <p:cNvPr id="151" name="직사각형 38">
            <a:extLst>
              <a:ext uri="{FF2B5EF4-FFF2-40B4-BE49-F238E27FC236}">
                <a16:creationId xmlns:a16="http://schemas.microsoft.com/office/drawing/2014/main" id="{4613D52E-03B0-3261-D466-F457CA7B96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17949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2-8</a:t>
            </a:r>
          </a:p>
        </p:txBody>
      </p:sp>
      <p:sp>
        <p:nvSpPr>
          <p:cNvPr id="152" name="직사각형 38">
            <a:extLst>
              <a:ext uri="{FF2B5EF4-FFF2-40B4-BE49-F238E27FC236}">
                <a16:creationId xmlns:a16="http://schemas.microsoft.com/office/drawing/2014/main" id="{66883106-EB0C-A262-7AB7-5817EF005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4604" y="2636571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2-9</a:t>
            </a:r>
          </a:p>
        </p:txBody>
      </p:sp>
    </p:spTree>
    <p:extLst>
      <p:ext uri="{BB962C8B-B14F-4D97-AF65-F5344CB8AC3E}">
        <p14:creationId xmlns:p14="http://schemas.microsoft.com/office/powerpoint/2010/main" val="337170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F24B98-E01C-72F9-52E9-4550ED56B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메시지 상세 팝업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5ECFA-6FF6-4FB0-6DFE-3940EE9D15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ECIQM-BU-013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F40FF-BEDA-9E41-5D02-5410941455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이효찬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6B485-737C-9FA4-859B-A2B193842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인콰이어리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메시지 관리 </a:t>
            </a:r>
            <a:r>
              <a:rPr lang="en-US" altLang="ko-KR" dirty="0"/>
              <a:t>&gt;</a:t>
            </a:r>
            <a:r>
              <a:rPr lang="ko-KR" altLang="en-US" dirty="0"/>
              <a:t> 메시지 상세 팝업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F47D3-CBED-6B3A-B661-EE1629892A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AEE7E8-8ECF-D1F8-CE20-5646E50E1CC8}"/>
              </a:ext>
            </a:extLst>
          </p:cNvPr>
          <p:cNvGraphicFramePr>
            <a:graphicFrameLocks noGrp="1"/>
          </p:cNvGraphicFramePr>
          <p:nvPr/>
        </p:nvGraphicFramePr>
        <p:xfrm>
          <a:off x="1681783" y="1151561"/>
          <a:ext cx="6175604" cy="506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604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3555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20000"/>
                        </a:spcBef>
                        <a:buClr>
                          <a:prstClr val="black"/>
                        </a:buClr>
                      </a:pPr>
                      <a:r>
                        <a:rPr lang="ko-KR" altLang="en-US" sz="800" b="1" kern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메시지 상세</a:t>
                      </a:r>
                      <a:endParaRPr lang="en-US" altLang="ko-KR" sz="800" b="1" kern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prstClr val="black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34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schemeClr val="bg1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73928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15124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15635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345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04734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2751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5472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50495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50772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9873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3717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CFBF64-8EBC-DFA8-36D6-B3FC512B1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48548"/>
              </p:ext>
            </p:extLst>
          </p:nvPr>
        </p:nvGraphicFramePr>
        <p:xfrm>
          <a:off x="9334449" y="734235"/>
          <a:ext cx="2736000" cy="4084142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3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Description</a:t>
                      </a:r>
                      <a:endParaRPr lang="en-US" altLang="ko-KR" sz="8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정보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정보 노출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내용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최신순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메시지 내역 누적되어 노출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2-1.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멤버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멤버 노출</a:t>
                      </a:r>
                      <a:endParaRPr lang="en-US" altLang="ko-KR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ID(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셀러 회사명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바이어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바이어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ID(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바이어 회사명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무역관 담당자 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무역관 담당자</a:t>
                      </a:r>
                      <a:r>
                        <a:rPr lang="en-US" altLang="ko-KR" sz="800" b="0" kern="12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2-2. 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발신자</a:t>
                      </a: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 내용</a:t>
                      </a: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발송시간 구성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2-3. 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발신</a:t>
                      </a: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수신일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발신</a:t>
                      </a: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수신일 날짜 노출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2-4.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알림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알림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메시지방 알림 케이스는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8p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참고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[Button] </a:t>
                      </a: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확인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클릭 시 팝업 닫힘</a:t>
                      </a: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148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19382"/>
                  </a:ext>
                </a:extLst>
              </a:tr>
              <a:tr h="195626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26356"/>
                  </a:ext>
                </a:extLst>
              </a:tr>
              <a:tr h="17389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고딕" pitchFamily="2" charset="-127"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66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6800" marR="46800" marT="46800" marB="468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46800" marR="46800" marT="46800" marB="46800">
                    <a:lnL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817825-257F-2B73-606B-91FB84C42A6E}"/>
              </a:ext>
            </a:extLst>
          </p:cNvPr>
          <p:cNvSpPr txBox="1"/>
          <p:nvPr/>
        </p:nvSpPr>
        <p:spPr>
          <a:xfrm>
            <a:off x="7542159" y="1213141"/>
            <a:ext cx="2095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20000"/>
              </a:spcBef>
              <a:buClr>
                <a:prstClr val="black"/>
              </a:buClr>
            </a:pPr>
            <a:r>
              <a:rPr lang="en-US" altLang="ko-KR" sz="800" b="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800" b="0" ker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8CA63F8-FC20-F5FD-CD62-C062D572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7848"/>
              </p:ext>
            </p:extLst>
          </p:nvPr>
        </p:nvGraphicFramePr>
        <p:xfrm>
          <a:off x="1749017" y="1767792"/>
          <a:ext cx="5558400" cy="7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22317087"/>
                    </a:ext>
                  </a:extLst>
                </a:gridCol>
                <a:gridCol w="1699200">
                  <a:extLst>
                    <a:ext uri="{9D8B030D-6E8A-4147-A177-3AD203B41FA5}">
                      <a16:colId xmlns:a16="http://schemas.microsoft.com/office/drawing/2014/main" val="3291674311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메시지방 번호</a:t>
                      </a: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 번호</a:t>
                      </a: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7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2964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무역관</a:t>
                      </a: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무역관명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무역관 담당자</a:t>
                      </a: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(ID)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0701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 (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 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회사명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64901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830861-4C96-3EAC-CA92-66E960256267}"/>
              </a:ext>
            </a:extLst>
          </p:cNvPr>
          <p:cNvGrpSpPr/>
          <p:nvPr/>
        </p:nvGrpSpPr>
        <p:grpSpPr>
          <a:xfrm>
            <a:off x="1749017" y="1584060"/>
            <a:ext cx="606766" cy="107722"/>
            <a:chOff x="1127795" y="1681739"/>
            <a:chExt cx="606766" cy="1077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DCED14-A97A-47D4-1C36-AFB26D96EE51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561692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메시지방 정보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8F068EA-23BB-166F-3384-A5FD3EC7ABD6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9E77B64-F674-DC17-1C96-B26B10691F14}"/>
              </a:ext>
            </a:extLst>
          </p:cNvPr>
          <p:cNvGrpSpPr/>
          <p:nvPr/>
        </p:nvGrpSpPr>
        <p:grpSpPr>
          <a:xfrm>
            <a:off x="1749017" y="2622846"/>
            <a:ext cx="518280" cy="107722"/>
            <a:chOff x="1127795" y="1681739"/>
            <a:chExt cx="518280" cy="1077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C577A3-464E-8D6B-1B16-FCFCE8F8E22A}"/>
                </a:ext>
              </a:extLst>
            </p:cNvPr>
            <p:cNvSpPr txBox="1"/>
            <p:nvPr userDrawn="1"/>
          </p:nvSpPr>
          <p:spPr>
            <a:xfrm>
              <a:off x="1172869" y="1681739"/>
              <a:ext cx="473206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b="1" spc="-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내용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E1247A4-02EB-969F-3CC3-8CAB383128F0}"/>
                </a:ext>
              </a:extLst>
            </p:cNvPr>
            <p:cNvCxnSpPr/>
            <p:nvPr userDrawn="1"/>
          </p:nvCxnSpPr>
          <p:spPr>
            <a:xfrm>
              <a:off x="1127795" y="1691905"/>
              <a:ext cx="0" cy="72000"/>
            </a:xfrm>
            <a:prstGeom prst="line">
              <a:avLst/>
            </a:prstGeom>
            <a:ln w="25400" cap="rnd">
              <a:solidFill>
                <a:srgbClr val="A3C3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6303339-0716-9A9A-99C6-3D6FB7B2C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59539"/>
              </p:ext>
            </p:extLst>
          </p:nvPr>
        </p:nvGraphicFramePr>
        <p:xfrm>
          <a:off x="1761679" y="2795580"/>
          <a:ext cx="5990028" cy="2971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028">
                  <a:extLst>
                    <a:ext uri="{9D8B030D-6E8A-4147-A177-3AD203B41FA5}">
                      <a16:colId xmlns:a16="http://schemas.microsoft.com/office/drawing/2014/main" val="36985798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20000"/>
                        </a:spcBef>
                        <a:buClr>
                          <a:prstClr val="black"/>
                        </a:buClr>
                      </a:pP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 (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셀러 회사명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,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 (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바이어 회사명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, </a:t>
                      </a:r>
                      <a:r>
                        <a:rPr lang="ko-KR" altLang="en-US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무역관 담당자 </a:t>
                      </a:r>
                      <a:r>
                        <a:rPr lang="en-US" altLang="ko-KR" sz="800" b="1" kern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(ID)</a:t>
                      </a: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8736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1347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73928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1512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263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25160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60704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37813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10187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6145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75431"/>
                  </a:ext>
                </a:extLst>
              </a:tr>
              <a:tr h="18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0221" marR="110221" marT="50102" marB="5010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982768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0EF95E41-8AE5-AB5E-FA43-8F0DBC486B12}"/>
              </a:ext>
            </a:extLst>
          </p:cNvPr>
          <p:cNvGrpSpPr/>
          <p:nvPr/>
        </p:nvGrpSpPr>
        <p:grpSpPr>
          <a:xfrm>
            <a:off x="7667495" y="3129126"/>
            <a:ext cx="84212" cy="2612119"/>
            <a:chOff x="2859012" y="1829766"/>
            <a:chExt cx="84212" cy="2612119"/>
          </a:xfrm>
        </p:grpSpPr>
        <p:sp>
          <p:nvSpPr>
            <p:cNvPr id="42" name="모서리가 둥근 직사각형 272">
              <a:extLst>
                <a:ext uri="{FF2B5EF4-FFF2-40B4-BE49-F238E27FC236}">
                  <a16:creationId xmlns:a16="http://schemas.microsoft.com/office/drawing/2014/main" id="{655AEB1C-4ABE-C976-7249-A3B6B3085D3E}"/>
                </a:ext>
              </a:extLst>
            </p:cNvPr>
            <p:cNvSpPr/>
            <p:nvPr/>
          </p:nvSpPr>
          <p:spPr bwMode="auto">
            <a:xfrm flipV="1">
              <a:off x="2859012" y="1885885"/>
              <a:ext cx="84212" cy="2556000"/>
            </a:xfrm>
            <a:prstGeom prst="roundRect">
              <a:avLst>
                <a:gd name="adj" fmla="val 0"/>
              </a:avLst>
            </a:prstGeom>
            <a:solidFill>
              <a:srgbClr val="EDEDED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3" name="모서리가 둥근 직사각형 274">
              <a:extLst>
                <a:ext uri="{FF2B5EF4-FFF2-40B4-BE49-F238E27FC236}">
                  <a16:creationId xmlns:a16="http://schemas.microsoft.com/office/drawing/2014/main" id="{9031342F-1BD0-C215-F92C-5CBD279FFDD3}"/>
                </a:ext>
              </a:extLst>
            </p:cNvPr>
            <p:cNvSpPr/>
            <p:nvPr/>
          </p:nvSpPr>
          <p:spPr bwMode="auto">
            <a:xfrm flipV="1">
              <a:off x="2859012" y="1829766"/>
              <a:ext cx="84212" cy="72000"/>
            </a:xfrm>
            <a:prstGeom prst="roundRect">
              <a:avLst>
                <a:gd name="adj" fmla="val 0"/>
              </a:avLst>
            </a:prstGeom>
            <a:solidFill>
              <a:srgbClr val="EDEDED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latinLnBrk="0">
                <a:defRPr/>
              </a:pPr>
              <a:r>
                <a:rPr lang="ko-KR" altLang="en-US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</a:rPr>
                <a:t>▼</a:t>
              </a:r>
              <a:endParaRPr lang="en-US" altLang="ko-KR" sz="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4" name="모서리가 둥근 직사각형 275">
              <a:extLst>
                <a:ext uri="{FF2B5EF4-FFF2-40B4-BE49-F238E27FC236}">
                  <a16:creationId xmlns:a16="http://schemas.microsoft.com/office/drawing/2014/main" id="{2E31BC45-C215-9957-712A-9D1B61583EBF}"/>
                </a:ext>
              </a:extLst>
            </p:cNvPr>
            <p:cNvSpPr/>
            <p:nvPr/>
          </p:nvSpPr>
          <p:spPr bwMode="auto">
            <a:xfrm>
              <a:off x="2859012" y="4369885"/>
              <a:ext cx="84212" cy="72000"/>
            </a:xfrm>
            <a:prstGeom prst="roundRect">
              <a:avLst>
                <a:gd name="adj" fmla="val 0"/>
              </a:avLst>
            </a:prstGeom>
            <a:solidFill>
              <a:srgbClr val="EDEDED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latinLnBrk="0">
                <a:defRPr/>
              </a:pPr>
              <a:r>
                <a:rPr lang="ko-KR" altLang="en-US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</a:rPr>
                <a:t>▼</a:t>
              </a:r>
              <a:endParaRPr lang="en-US" altLang="ko-KR" sz="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모서리가 둥근 직사각형 276">
              <a:extLst>
                <a:ext uri="{FF2B5EF4-FFF2-40B4-BE49-F238E27FC236}">
                  <a16:creationId xmlns:a16="http://schemas.microsoft.com/office/drawing/2014/main" id="{0EDD00CD-A59A-FA3B-BA49-CFF6CFD81F90}"/>
                </a:ext>
              </a:extLst>
            </p:cNvPr>
            <p:cNvSpPr/>
            <p:nvPr/>
          </p:nvSpPr>
          <p:spPr bwMode="auto">
            <a:xfrm flipV="1">
              <a:off x="2870518" y="1926516"/>
              <a:ext cx="61200" cy="1620000"/>
            </a:xfrm>
            <a:prstGeom prst="roundRect">
              <a:avLst>
                <a:gd name="adj" fmla="val 0"/>
              </a:avLst>
            </a:prstGeom>
            <a:solidFill>
              <a:srgbClr val="BFBFB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9EF50B-3E38-862F-50D9-3AC203F8ED81}"/>
              </a:ext>
            </a:extLst>
          </p:cNvPr>
          <p:cNvSpPr txBox="1"/>
          <p:nvPr/>
        </p:nvSpPr>
        <p:spPr>
          <a:xfrm>
            <a:off x="1842491" y="3835821"/>
            <a:ext cx="372465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ECCD561-4308-B835-01CD-E444BAAD7853}"/>
              </a:ext>
            </a:extLst>
          </p:cNvPr>
          <p:cNvSpPr/>
          <p:nvPr/>
        </p:nvSpPr>
        <p:spPr>
          <a:xfrm>
            <a:off x="1842863" y="4041921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0F687-0AB6-427C-8DA1-193973ABA570}"/>
              </a:ext>
            </a:extLst>
          </p:cNvPr>
          <p:cNvSpPr txBox="1"/>
          <p:nvPr/>
        </p:nvSpPr>
        <p:spPr>
          <a:xfrm>
            <a:off x="1842491" y="5026597"/>
            <a:ext cx="372465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C0B8CE86-016D-E898-A2E7-281B4A01655C}"/>
              </a:ext>
            </a:extLst>
          </p:cNvPr>
          <p:cNvSpPr/>
          <p:nvPr/>
        </p:nvSpPr>
        <p:spPr>
          <a:xfrm>
            <a:off x="1842863" y="5232697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73D2E-DEC2-3B6A-21FC-3CC147F71CBA}"/>
              </a:ext>
            </a:extLst>
          </p:cNvPr>
          <p:cNvSpPr txBox="1"/>
          <p:nvPr/>
        </p:nvSpPr>
        <p:spPr>
          <a:xfrm>
            <a:off x="5800337" y="4257260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D4543E-FF48-249D-827C-BC181817CA71}"/>
              </a:ext>
            </a:extLst>
          </p:cNvPr>
          <p:cNvSpPr txBox="1"/>
          <p:nvPr/>
        </p:nvSpPr>
        <p:spPr>
          <a:xfrm>
            <a:off x="5800337" y="5449730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10:14</a:t>
            </a:r>
          </a:p>
        </p:txBody>
      </p:sp>
      <p:sp>
        <p:nvSpPr>
          <p:cNvPr id="48" name="모서리가 둥근 직사각형 19">
            <a:extLst>
              <a:ext uri="{FF2B5EF4-FFF2-40B4-BE49-F238E27FC236}">
                <a16:creationId xmlns:a16="http://schemas.microsoft.com/office/drawing/2014/main" id="{55D73AA9-368A-D169-C591-C00B4C45EA23}"/>
              </a:ext>
            </a:extLst>
          </p:cNvPr>
          <p:cNvSpPr/>
          <p:nvPr/>
        </p:nvSpPr>
        <p:spPr bwMode="auto">
          <a:xfrm>
            <a:off x="4698882" y="5917603"/>
            <a:ext cx="294174" cy="157354"/>
          </a:xfrm>
          <a:prstGeom prst="roundRect">
            <a:avLst>
              <a:gd name="adj" fmla="val 6451"/>
            </a:avLst>
          </a:prstGeom>
          <a:solidFill>
            <a:srgbClr val="F1665A"/>
          </a:solidFill>
          <a:ln w="3175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 latinLnBrk="0">
              <a:spcBef>
                <a:spcPct val="20000"/>
              </a:spcBef>
              <a:buClr>
                <a:prstClr val="black"/>
              </a:buClr>
              <a:defRPr/>
            </a:pPr>
            <a:r>
              <a:rPr lang="ko-KR" altLang="en-US" sz="600" kern="0" spc="-8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49" name="직사각형 38">
            <a:extLst>
              <a:ext uri="{FF2B5EF4-FFF2-40B4-BE49-F238E27FC236}">
                <a16:creationId xmlns:a16="http://schemas.microsoft.com/office/drawing/2014/main" id="{1313E3F3-CE7A-3B87-1067-9D8D7E672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1783" y="1450154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0" name="직사각형 38">
            <a:extLst>
              <a:ext uri="{FF2B5EF4-FFF2-40B4-BE49-F238E27FC236}">
                <a16:creationId xmlns:a16="http://schemas.microsoft.com/office/drawing/2014/main" id="{D5686449-68AF-0AC8-CCF9-090CBE2B4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1783" y="2473298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1" name="직사각형 38">
            <a:extLst>
              <a:ext uri="{FF2B5EF4-FFF2-40B4-BE49-F238E27FC236}">
                <a16:creationId xmlns:a16="http://schemas.microsoft.com/office/drawing/2014/main" id="{68447001-4C78-DA6E-518C-247CFE90D8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82" y="2876355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</a:p>
        </p:txBody>
      </p:sp>
      <p:sp>
        <p:nvSpPr>
          <p:cNvPr id="52" name="직사각형 38">
            <a:extLst>
              <a:ext uri="{FF2B5EF4-FFF2-40B4-BE49-F238E27FC236}">
                <a16:creationId xmlns:a16="http://schemas.microsoft.com/office/drawing/2014/main" id="{83EBEA44-9B1B-3550-54B9-D6E646A649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82" y="3233488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</a:p>
        </p:txBody>
      </p:sp>
      <p:sp>
        <p:nvSpPr>
          <p:cNvPr id="54" name="직사각형 38">
            <a:extLst>
              <a:ext uri="{FF2B5EF4-FFF2-40B4-BE49-F238E27FC236}">
                <a16:creationId xmlns:a16="http://schemas.microsoft.com/office/drawing/2014/main" id="{480657D1-1773-0D04-A37C-06EEDDF077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2232" y="5899878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88B4E-63CE-A9AC-F702-D501B17B9F71}"/>
              </a:ext>
            </a:extLst>
          </p:cNvPr>
          <p:cNvSpPr txBox="1"/>
          <p:nvPr/>
        </p:nvSpPr>
        <p:spPr>
          <a:xfrm>
            <a:off x="1842491" y="3240335"/>
            <a:ext cx="733140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무역관 담당자명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id="{69722FF7-627A-5A44-F81D-072B35876348}"/>
              </a:ext>
            </a:extLst>
          </p:cNvPr>
          <p:cNvSpPr/>
          <p:nvPr/>
        </p:nvSpPr>
        <p:spPr>
          <a:xfrm>
            <a:off x="1842863" y="3446435"/>
            <a:ext cx="4248000" cy="216000"/>
          </a:xfrm>
          <a:prstGeom prst="roundRect">
            <a:avLst>
              <a:gd name="adj" fmla="val 6724"/>
            </a:avLst>
          </a:prstGeom>
          <a:solidFill>
            <a:sysClr val="window" lastClr="FFFFFF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4208" rIns="36000" bIns="34208" rtlCol="0" anchor="ctr"/>
          <a:lstStyle/>
          <a:p>
            <a:pPr latinLnBrk="0">
              <a:spcBef>
                <a:spcPct val="20000"/>
              </a:spcBef>
              <a:buClr>
                <a:prstClr val="black"/>
              </a:buClr>
            </a:pP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ko-KR" altLang="en-US" sz="700" kern="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kern="0" dirty="0" err="1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endParaRPr lang="ko-KR" altLang="en-US" sz="7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D1787-5925-DD99-1AD8-0E1F4EDC0356}"/>
              </a:ext>
            </a:extLst>
          </p:cNvPr>
          <p:cNvSpPr txBox="1"/>
          <p:nvPr/>
        </p:nvSpPr>
        <p:spPr>
          <a:xfrm>
            <a:off x="5800337" y="3661774"/>
            <a:ext cx="290712" cy="200055"/>
          </a:xfrm>
          <a:prstGeom prst="rect">
            <a:avLst/>
          </a:prstGeom>
          <a:noFill/>
        </p:spPr>
        <p:txBody>
          <a:bodyPr wrap="none" lIns="0" rIns="72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12:14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8DB516-E786-9C75-1393-1E96A7C5E115}"/>
              </a:ext>
            </a:extLst>
          </p:cNvPr>
          <p:cNvCxnSpPr/>
          <p:nvPr/>
        </p:nvCxnSpPr>
        <p:spPr>
          <a:xfrm>
            <a:off x="1800760" y="4608334"/>
            <a:ext cx="579600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2813DB-EE3D-42DE-E719-102B824003EE}"/>
              </a:ext>
            </a:extLst>
          </p:cNvPr>
          <p:cNvSpPr txBox="1"/>
          <p:nvPr/>
        </p:nvSpPr>
        <p:spPr>
          <a:xfrm>
            <a:off x="4362787" y="4508306"/>
            <a:ext cx="770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rIns="7200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7C76A-951B-EF3C-A663-AB709C37F479}"/>
              </a:ext>
            </a:extLst>
          </p:cNvPr>
          <p:cNvSpPr txBox="1"/>
          <p:nvPr/>
        </p:nvSpPr>
        <p:spPr>
          <a:xfrm>
            <a:off x="1719576" y="4748683"/>
            <a:ext cx="5990023" cy="215444"/>
          </a:xfrm>
          <a:prstGeom prst="rect">
            <a:avLst/>
          </a:prstGeom>
          <a:noFill/>
        </p:spPr>
        <p:txBody>
          <a:bodyPr wrap="square" lIns="0" rIns="72000" rtlCol="0">
            <a:spAutoFit/>
          </a:bodyPr>
          <a:lstStyle/>
          <a:p>
            <a:pPr marL="0" marR="0" indent="0" algn="ctr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바이어 아이디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님이 대화를 요청했습니다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38">
            <a:extLst>
              <a:ext uri="{FF2B5EF4-FFF2-40B4-BE49-F238E27FC236}">
                <a16:creationId xmlns:a16="http://schemas.microsoft.com/office/drawing/2014/main" id="{9998658B-F5B9-4C5B-1D5F-DE00C306AF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6137" y="451833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</a:p>
        </p:txBody>
      </p:sp>
      <p:sp>
        <p:nvSpPr>
          <p:cNvPr id="22" name="직사각형 38">
            <a:extLst>
              <a:ext uri="{FF2B5EF4-FFF2-40B4-BE49-F238E27FC236}">
                <a16:creationId xmlns:a16="http://schemas.microsoft.com/office/drawing/2014/main" id="{CCB3F5DD-1DE7-B165-F34B-97F30516D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7761" y="4760773"/>
            <a:ext cx="180000" cy="180001"/>
          </a:xfrm>
          <a:prstGeom prst="roundRect">
            <a:avLst>
              <a:gd name="adj" fmla="val 1269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0450"/>
            <a:r>
              <a:rPr kumimoji="1" lang="en-US" altLang="ko-KR" sz="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</a:t>
            </a:r>
          </a:p>
        </p:txBody>
      </p:sp>
    </p:spTree>
    <p:extLst>
      <p:ext uri="{BB962C8B-B14F-4D97-AF65-F5344CB8AC3E}">
        <p14:creationId xmlns:p14="http://schemas.microsoft.com/office/powerpoint/2010/main" val="24203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4847A-4CA2-F22B-28F9-4183E9A3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8" y="133567"/>
            <a:ext cx="11930105" cy="327571"/>
          </a:xfrm>
        </p:spPr>
        <p:txBody>
          <a:bodyPr/>
          <a:lstStyle/>
          <a:p>
            <a:r>
              <a:rPr lang="en-US" altLang="ko-KR" dirty="0"/>
              <a:t>Confirm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endParaRPr lang="ko-KR" altLang="en-US" dirty="0"/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02D75E84-824C-DFC3-F7A4-1F5DAC6DB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154703"/>
              </p:ext>
            </p:extLst>
          </p:nvPr>
        </p:nvGraphicFramePr>
        <p:xfrm>
          <a:off x="130316" y="731307"/>
          <a:ext cx="5904000" cy="597408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No.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내역이 모두 삭제 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메시지방에서 나가시겠습니까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]/[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클릭 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알럿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메시지는 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삭제가 불가합니다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작성하신 메시지를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전송하시겠습니까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?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]/[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클릭 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A04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알럿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담당자를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변경하시겠습니까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?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]/[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클릭 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A05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알럿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C10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473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C11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6306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6929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1334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5538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87872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2936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C17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44278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C18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38952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C19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4299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C20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9702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C21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64349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C22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8376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C23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2108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C24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4970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C25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21949"/>
                  </a:ext>
                </a:extLst>
              </a:tr>
            </a:tbl>
          </a:graphicData>
        </a:graphic>
      </p:graphicFrame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02D75E84-824C-DFC3-F7A4-1F5DAC6DBD75}"/>
              </a:ext>
            </a:extLst>
          </p:cNvPr>
          <p:cNvGraphicFramePr>
            <a:graphicFrameLocks/>
          </p:cNvGraphicFramePr>
          <p:nvPr/>
        </p:nvGraphicFramePr>
        <p:xfrm>
          <a:off x="6157053" y="731307"/>
          <a:ext cx="5904000" cy="5864352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Arial" charset="0"/>
                        </a:rPr>
                        <a:t>No.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Arial" charset="0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C26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C31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C32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C33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C34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C35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473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C36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6306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C37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6929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C38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1334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C39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5538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87872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2936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44278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38952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4299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9702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64349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8376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2108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C49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4970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C50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2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9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4847A-4CA2-F22B-28F9-4183E9A3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8" y="133567"/>
            <a:ext cx="11930105" cy="327571"/>
          </a:xfrm>
        </p:spPr>
        <p:txBody>
          <a:bodyPr/>
          <a:lstStyle/>
          <a:p>
            <a:r>
              <a:rPr lang="en-US" altLang="ko-KR" dirty="0"/>
              <a:t>Alert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endParaRPr lang="ko-KR" altLang="en-US" dirty="0"/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02D75E84-824C-DFC3-F7A4-1F5DAC6DB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85940"/>
              </p:ext>
            </p:extLst>
          </p:nvPr>
        </p:nvGraphicFramePr>
        <p:xfrm>
          <a:off x="130316" y="731307"/>
          <a:ext cx="5904000" cy="5864352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No.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저장되었습니다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삭제되었습니다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삭제할 메시지가 없습니다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 charset="0"/>
                        </a:rPr>
                        <a:t>메시지가 전송되었습니다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 charset="0"/>
                        </a:rPr>
                        <a:t>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Arial" charset="0"/>
                        </a:rPr>
                        <a:t>변경되었습니다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Arial" charset="0"/>
                        </a:rPr>
                        <a:t>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담당자를 선택해 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현재 메시지방의 담당자입니다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담당자를 다시 선택해 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Arial" charset="0"/>
                        </a:rPr>
                        <a:t>기간 입력을 다시 확인해주세요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Arial" charset="0"/>
                        </a:rPr>
                        <a:t>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A10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473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A11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6306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6929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1334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5538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87872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2936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A17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44278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A18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38952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A19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4299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A20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9702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A21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64349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A22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8376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A23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2108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A24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4970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A25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21949"/>
                  </a:ext>
                </a:extLst>
              </a:tr>
            </a:tbl>
          </a:graphicData>
        </a:graphic>
      </p:graphicFrame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02D75E84-824C-DFC3-F7A4-1F5DAC6DBD75}"/>
              </a:ext>
            </a:extLst>
          </p:cNvPr>
          <p:cNvGraphicFramePr>
            <a:graphicFrameLocks/>
          </p:cNvGraphicFramePr>
          <p:nvPr/>
        </p:nvGraphicFramePr>
        <p:xfrm>
          <a:off x="6157053" y="731307"/>
          <a:ext cx="5904000" cy="5864352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Arial" charset="0"/>
                        </a:rPr>
                        <a:t>No.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Arial" charset="0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A26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A31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A32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A33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A34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A35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473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A36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6306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A37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6929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A38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1334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A39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5538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87872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2936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44278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38952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4299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9702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64349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83764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2108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A49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49705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A50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2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0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7972-FD61-A67F-CF65-1D607C76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화면목록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7100B5-8F71-B343-840A-0733C3F1F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77018"/>
              </p:ext>
            </p:extLst>
          </p:nvPr>
        </p:nvGraphicFramePr>
        <p:xfrm>
          <a:off x="119063" y="728663"/>
          <a:ext cx="10086872" cy="3473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253">
                  <a:extLst>
                    <a:ext uri="{9D8B030D-6E8A-4147-A177-3AD203B41FA5}">
                      <a16:colId xmlns:a16="http://schemas.microsoft.com/office/drawing/2014/main" val="2960119738"/>
                    </a:ext>
                  </a:extLst>
                </a:gridCol>
                <a:gridCol w="1081019">
                  <a:extLst>
                    <a:ext uri="{9D8B030D-6E8A-4147-A177-3AD203B41FA5}">
                      <a16:colId xmlns:a16="http://schemas.microsoft.com/office/drawing/2014/main" val="1884102436"/>
                    </a:ext>
                  </a:extLst>
                </a:gridCol>
                <a:gridCol w="1407600">
                  <a:extLst>
                    <a:ext uri="{9D8B030D-6E8A-4147-A177-3AD203B41FA5}">
                      <a16:colId xmlns:a16="http://schemas.microsoft.com/office/drawing/2014/main" val="3707794774"/>
                    </a:ext>
                  </a:extLst>
                </a:gridCol>
                <a:gridCol w="1407600">
                  <a:extLst>
                    <a:ext uri="{9D8B030D-6E8A-4147-A177-3AD203B41FA5}">
                      <a16:colId xmlns:a16="http://schemas.microsoft.com/office/drawing/2014/main" val="2063878820"/>
                    </a:ext>
                  </a:extLst>
                </a:gridCol>
                <a:gridCol w="1407600">
                  <a:extLst>
                    <a:ext uri="{9D8B030D-6E8A-4147-A177-3AD203B41FA5}">
                      <a16:colId xmlns:a16="http://schemas.microsoft.com/office/drawing/2014/main" val="2676447680"/>
                    </a:ext>
                  </a:extLst>
                </a:gridCol>
                <a:gridCol w="1407600">
                  <a:extLst>
                    <a:ext uri="{9D8B030D-6E8A-4147-A177-3AD203B41FA5}">
                      <a16:colId xmlns:a16="http://schemas.microsoft.com/office/drawing/2014/main" val="2151626734"/>
                    </a:ext>
                  </a:extLst>
                </a:gridCol>
                <a:gridCol w="1407600">
                  <a:extLst>
                    <a:ext uri="{9D8B030D-6E8A-4147-A177-3AD203B41FA5}">
                      <a16:colId xmlns:a16="http://schemas.microsoft.com/office/drawing/2014/main" val="1303742593"/>
                    </a:ext>
                  </a:extLst>
                </a:gridCol>
                <a:gridCol w="1407600">
                  <a:extLst>
                    <a:ext uri="{9D8B030D-6E8A-4147-A177-3AD203B41FA5}">
                      <a16:colId xmlns:a16="http://schemas.microsoft.com/office/drawing/2014/main" val="964712025"/>
                    </a:ext>
                  </a:extLst>
                </a:gridCol>
              </a:tblGrid>
              <a:tr h="26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9506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ECIQM-BU-007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인콰이어리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메시지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890591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ECIQM-BU-008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조회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14005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ECIQM-BU-009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메시지 전송 팝업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32913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ECIQM-BU-010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바이어 조회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64127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ECIQM-BU-011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변경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68085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ECIQM-BU-012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76073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ECIQM-BU-013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상세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631464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39648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39557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56913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60984"/>
                  </a:ext>
                </a:extLst>
              </a:tr>
              <a:tr h="267621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017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27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ACC2D-4F26-8107-5D2B-92EF7D61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ko-KR" altLang="en-US" dirty="0"/>
              <a:t> 셀러</a:t>
            </a:r>
            <a:r>
              <a:rPr lang="en-US" altLang="ko-KR" dirty="0"/>
              <a:t>-</a:t>
            </a:r>
            <a:r>
              <a:rPr lang="ko-KR" altLang="en-US" dirty="0"/>
              <a:t>바이어 메시지 전송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97A6093-3767-4252-A152-D750C64F2DC0}"/>
              </a:ext>
            </a:extLst>
          </p:cNvPr>
          <p:cNvGrpSpPr/>
          <p:nvPr/>
        </p:nvGrpSpPr>
        <p:grpSpPr>
          <a:xfrm>
            <a:off x="5482588" y="3362312"/>
            <a:ext cx="1226823" cy="791838"/>
            <a:chOff x="872518" y="3733428"/>
            <a:chExt cx="1656000" cy="791838"/>
          </a:xfrm>
        </p:grpSpPr>
        <p:sp>
          <p:nvSpPr>
            <p:cNvPr id="49" name="Google Shape;311;p35">
              <a:extLst>
                <a:ext uri="{FF2B5EF4-FFF2-40B4-BE49-F238E27FC236}">
                  <a16:creationId xmlns:a16="http://schemas.microsoft.com/office/drawing/2014/main" id="{1682B6E7-B71A-410D-80F1-41F0EB1699A0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FO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50" name="순서도: 처리 49">
              <a:extLst>
                <a:ext uri="{FF2B5EF4-FFF2-40B4-BE49-F238E27FC236}">
                  <a16:creationId xmlns:a16="http://schemas.microsoft.com/office/drawing/2014/main" id="{A778DAF9-1EB4-4178-A38B-0705191098A3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신규 메시지방 생성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및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 전송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3AD9ABE-2154-9C1A-5BEE-05AD0A8F05C8}"/>
              </a:ext>
            </a:extLst>
          </p:cNvPr>
          <p:cNvGrpSpPr/>
          <p:nvPr/>
        </p:nvGrpSpPr>
        <p:grpSpPr>
          <a:xfrm>
            <a:off x="5403902" y="1410300"/>
            <a:ext cx="1386607" cy="855094"/>
            <a:chOff x="7680325" y="3405739"/>
            <a:chExt cx="1386607" cy="855094"/>
          </a:xfrm>
        </p:grpSpPr>
        <p:sp>
          <p:nvSpPr>
            <p:cNvPr id="67" name="순서도: 판단 66"/>
            <p:cNvSpPr/>
            <p:nvPr/>
          </p:nvSpPr>
          <p:spPr>
            <a:xfrm>
              <a:off x="7680325" y="3405739"/>
              <a:ext cx="1386607" cy="855094"/>
            </a:xfrm>
            <a:prstGeom prst="flowChartDecision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85356" y="3613226"/>
              <a:ext cx="976549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atin typeface="+mn-ea"/>
                </a:rPr>
                <a:t>기존 메시지방이 </a:t>
              </a:r>
              <a:endParaRPr lang="en-US" altLang="ko-KR" sz="800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atin typeface="+mn-ea"/>
                </a:rPr>
                <a:t>있는가</a:t>
              </a:r>
              <a:r>
                <a:rPr lang="en-US" altLang="ko-KR" sz="800" dirty="0">
                  <a:latin typeface="+mn-ea"/>
                </a:rPr>
                <a:t>?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790509" y="1531502"/>
            <a:ext cx="26161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Y</a:t>
            </a:r>
            <a:endParaRPr lang="ko-KR" altLang="en-US" sz="9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89238" y="2363883"/>
            <a:ext cx="268022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N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5B626C-2867-A19E-B845-6B56AFCEA21E}"/>
              </a:ext>
            </a:extLst>
          </p:cNvPr>
          <p:cNvGrpSpPr/>
          <p:nvPr/>
        </p:nvGrpSpPr>
        <p:grpSpPr>
          <a:xfrm>
            <a:off x="911225" y="1341762"/>
            <a:ext cx="1232320" cy="791838"/>
            <a:chOff x="872518" y="3733428"/>
            <a:chExt cx="1656000" cy="791838"/>
          </a:xfrm>
        </p:grpSpPr>
        <p:sp>
          <p:nvSpPr>
            <p:cNvPr id="5" name="Google Shape;311;p35">
              <a:extLst>
                <a:ext uri="{FF2B5EF4-FFF2-40B4-BE49-F238E27FC236}">
                  <a16:creationId xmlns:a16="http://schemas.microsoft.com/office/drawing/2014/main" id="{B3257AAC-7D3F-FD97-298C-F92348646282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FO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7F79B060-23E2-AA7D-94C3-3C8EA309B932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BK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서비스 접속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5EEDE7-49B4-D4E3-EA12-5B2881661FDB}"/>
              </a:ext>
            </a:extLst>
          </p:cNvPr>
          <p:cNvGrpSpPr/>
          <p:nvPr/>
        </p:nvGrpSpPr>
        <p:grpSpPr>
          <a:xfrm>
            <a:off x="3200258" y="1341762"/>
            <a:ext cx="1226823" cy="791838"/>
            <a:chOff x="872518" y="3733428"/>
            <a:chExt cx="1656000" cy="791838"/>
          </a:xfrm>
        </p:grpSpPr>
        <p:sp>
          <p:nvSpPr>
            <p:cNvPr id="8" name="Google Shape;311;p35">
              <a:extLst>
                <a:ext uri="{FF2B5EF4-FFF2-40B4-BE49-F238E27FC236}">
                  <a16:creationId xmlns:a16="http://schemas.microsoft.com/office/drawing/2014/main" id="{C1D52272-3A06-5DD4-067C-F8BA2A1D8508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FO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6EA2A462-F435-E8C1-9995-1E0838AD7B16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 전송</a:t>
              </a:r>
            </a:p>
          </p:txBody>
        </p:sp>
      </p:grpSp>
      <p:cxnSp>
        <p:nvCxnSpPr>
          <p:cNvPr id="104" name="연결선: 꺾임 109">
            <a:extLst>
              <a:ext uri="{FF2B5EF4-FFF2-40B4-BE49-F238E27FC236}">
                <a16:creationId xmlns:a16="http://schemas.microsoft.com/office/drawing/2014/main" id="{7D02FB8A-68CB-8417-309D-3DC692D0DDCE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427083" y="1837847"/>
            <a:ext cx="976819" cy="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8B323E-7D22-7DE4-D853-F6F32EF2331F}"/>
              </a:ext>
            </a:extLst>
          </p:cNvPr>
          <p:cNvGrpSpPr/>
          <p:nvPr/>
        </p:nvGrpSpPr>
        <p:grpSpPr>
          <a:xfrm>
            <a:off x="7877380" y="1341762"/>
            <a:ext cx="1226823" cy="791838"/>
            <a:chOff x="872518" y="3733428"/>
            <a:chExt cx="1656000" cy="791838"/>
          </a:xfrm>
        </p:grpSpPr>
        <p:sp>
          <p:nvSpPr>
            <p:cNvPr id="13" name="Google Shape;311;p35">
              <a:extLst>
                <a:ext uri="{FF2B5EF4-FFF2-40B4-BE49-F238E27FC236}">
                  <a16:creationId xmlns:a16="http://schemas.microsoft.com/office/drawing/2014/main" id="{65E5E769-B95B-9848-3743-44FF7CB79957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FO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B9ECF917-8032-6B7F-1696-CA6627663913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기존 메시지방에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 전송 </a:t>
              </a: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BEA6EF-ECDC-7A72-5734-1694DF16E368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>
          <a:xfrm>
            <a:off x="6790509" y="1837847"/>
            <a:ext cx="1086871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BC59786-9040-C3A5-E193-DFBF28E265A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143545" y="1837847"/>
            <a:ext cx="105671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2C5218E-674C-8C50-7C0F-6795AF350824}"/>
              </a:ext>
            </a:extLst>
          </p:cNvPr>
          <p:cNvCxnSpPr>
            <a:cxnSpLocks/>
            <a:stCxn id="67" idx="2"/>
            <a:endCxn id="49" idx="0"/>
          </p:cNvCxnSpPr>
          <p:nvPr/>
        </p:nvCxnSpPr>
        <p:spPr>
          <a:xfrm flipH="1">
            <a:off x="6096000" y="2265394"/>
            <a:ext cx="1206" cy="109691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BECEDB-5F6E-D468-8EBD-177B8B156FD7}"/>
              </a:ext>
            </a:extLst>
          </p:cNvPr>
          <p:cNvSpPr txBox="1"/>
          <p:nvPr/>
        </p:nvSpPr>
        <p:spPr>
          <a:xfrm>
            <a:off x="3192431" y="2133600"/>
            <a:ext cx="1326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From.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바이어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셀러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From.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셀러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바이어</a:t>
            </a:r>
          </a:p>
        </p:txBody>
      </p:sp>
    </p:spTree>
    <p:extLst>
      <p:ext uri="{BB962C8B-B14F-4D97-AF65-F5344CB8AC3E}">
        <p14:creationId xmlns:p14="http://schemas.microsoft.com/office/powerpoint/2010/main" val="5133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ACC2D-4F26-8107-5D2B-92EF7D61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ko-KR" altLang="en-US" dirty="0"/>
              <a:t> 무역관 지원요청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97A6093-3767-4252-A152-D750C64F2DC0}"/>
              </a:ext>
            </a:extLst>
          </p:cNvPr>
          <p:cNvGrpSpPr/>
          <p:nvPr/>
        </p:nvGrpSpPr>
        <p:grpSpPr>
          <a:xfrm>
            <a:off x="5415476" y="3362312"/>
            <a:ext cx="1226823" cy="791838"/>
            <a:chOff x="872518" y="3733428"/>
            <a:chExt cx="1656000" cy="791838"/>
          </a:xfrm>
        </p:grpSpPr>
        <p:sp>
          <p:nvSpPr>
            <p:cNvPr id="49" name="Google Shape;311;p35">
              <a:extLst>
                <a:ext uri="{FF2B5EF4-FFF2-40B4-BE49-F238E27FC236}">
                  <a16:creationId xmlns:a16="http://schemas.microsoft.com/office/drawing/2014/main" id="{1682B6E7-B71A-410D-80F1-41F0EB1699A0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FO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50" name="순서도: 처리 49">
              <a:extLst>
                <a:ext uri="{FF2B5EF4-FFF2-40B4-BE49-F238E27FC236}">
                  <a16:creationId xmlns:a16="http://schemas.microsoft.com/office/drawing/2014/main" id="{A778DAF9-1EB4-4178-A38B-0705191098A3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신규 메시지방 생성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및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메시지방에 알림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3AD9ABE-2154-9C1A-5BEE-05AD0A8F05C8}"/>
              </a:ext>
            </a:extLst>
          </p:cNvPr>
          <p:cNvGrpSpPr/>
          <p:nvPr/>
        </p:nvGrpSpPr>
        <p:grpSpPr>
          <a:xfrm>
            <a:off x="5336790" y="1410300"/>
            <a:ext cx="1386607" cy="855094"/>
            <a:chOff x="7680325" y="3405739"/>
            <a:chExt cx="1386607" cy="855094"/>
          </a:xfrm>
        </p:grpSpPr>
        <p:sp>
          <p:nvSpPr>
            <p:cNvPr id="67" name="순서도: 판단 66"/>
            <p:cNvSpPr/>
            <p:nvPr/>
          </p:nvSpPr>
          <p:spPr>
            <a:xfrm>
              <a:off x="7680325" y="3405739"/>
              <a:ext cx="1386607" cy="855094"/>
            </a:xfrm>
            <a:prstGeom prst="flowChartDecision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85356" y="3613226"/>
              <a:ext cx="976549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atin typeface="+mn-ea"/>
                </a:rPr>
                <a:t>기존 메시지방이 </a:t>
              </a:r>
              <a:endParaRPr lang="en-US" altLang="ko-KR" sz="800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atin typeface="+mn-ea"/>
                </a:rPr>
                <a:t>있는가</a:t>
              </a:r>
              <a:r>
                <a:rPr lang="en-US" altLang="ko-KR" sz="800" dirty="0">
                  <a:latin typeface="+mn-ea"/>
                </a:rPr>
                <a:t>?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723397" y="1531502"/>
            <a:ext cx="26161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Y</a:t>
            </a:r>
            <a:endParaRPr lang="ko-KR" altLang="en-US" sz="9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22126" y="2363883"/>
            <a:ext cx="268022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N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5EEDE7-49B4-D4E3-EA12-5B2881661FDB}"/>
              </a:ext>
            </a:extLst>
          </p:cNvPr>
          <p:cNvGrpSpPr/>
          <p:nvPr/>
        </p:nvGrpSpPr>
        <p:grpSpPr>
          <a:xfrm>
            <a:off x="3133146" y="1341762"/>
            <a:ext cx="1226823" cy="791838"/>
            <a:chOff x="872518" y="3733428"/>
            <a:chExt cx="1656000" cy="791838"/>
          </a:xfrm>
        </p:grpSpPr>
        <p:sp>
          <p:nvSpPr>
            <p:cNvPr id="8" name="Google Shape;311;p35">
              <a:extLst>
                <a:ext uri="{FF2B5EF4-FFF2-40B4-BE49-F238E27FC236}">
                  <a16:creationId xmlns:a16="http://schemas.microsoft.com/office/drawing/2014/main" id="{C1D52272-3A06-5DD4-067C-F8BA2A1D8508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FO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6EA2A462-F435-E8C1-9995-1E0838AD7B16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셀러와 바이어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대화중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무역관 지원요청</a:t>
              </a:r>
            </a:p>
          </p:txBody>
        </p:sp>
      </p:grpSp>
      <p:cxnSp>
        <p:nvCxnSpPr>
          <p:cNvPr id="104" name="연결선: 꺾임 109">
            <a:extLst>
              <a:ext uri="{FF2B5EF4-FFF2-40B4-BE49-F238E27FC236}">
                <a16:creationId xmlns:a16="http://schemas.microsoft.com/office/drawing/2014/main" id="{7D02FB8A-68CB-8417-309D-3DC692D0DDCE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359971" y="1837847"/>
            <a:ext cx="976819" cy="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8B323E-7D22-7DE4-D853-F6F32EF2331F}"/>
              </a:ext>
            </a:extLst>
          </p:cNvPr>
          <p:cNvGrpSpPr/>
          <p:nvPr/>
        </p:nvGrpSpPr>
        <p:grpSpPr>
          <a:xfrm>
            <a:off x="7810268" y="1341762"/>
            <a:ext cx="1226823" cy="791838"/>
            <a:chOff x="872518" y="3733428"/>
            <a:chExt cx="1656000" cy="791838"/>
          </a:xfrm>
        </p:grpSpPr>
        <p:sp>
          <p:nvSpPr>
            <p:cNvPr id="13" name="Google Shape;311;p35">
              <a:extLst>
                <a:ext uri="{FF2B5EF4-FFF2-40B4-BE49-F238E27FC236}">
                  <a16:creationId xmlns:a16="http://schemas.microsoft.com/office/drawing/2014/main" id="{65E5E769-B95B-9848-3743-44FF7CB79957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FO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B9ECF917-8032-6B7F-1696-CA6627663913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기존 메시지방에 알림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및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메시지방 목록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최상단으로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이동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BEA6EF-ECDC-7A72-5734-1694DF16E368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>
          <a:xfrm>
            <a:off x="6723397" y="1837847"/>
            <a:ext cx="1086871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BC59786-9040-C3A5-E193-DFBF28E265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76433" y="1837847"/>
            <a:ext cx="105671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2C5218E-674C-8C50-7C0F-6795AF350824}"/>
              </a:ext>
            </a:extLst>
          </p:cNvPr>
          <p:cNvCxnSpPr>
            <a:cxnSpLocks/>
            <a:stCxn id="67" idx="2"/>
            <a:endCxn id="49" idx="0"/>
          </p:cNvCxnSpPr>
          <p:nvPr/>
        </p:nvCxnSpPr>
        <p:spPr>
          <a:xfrm flipH="1">
            <a:off x="6028888" y="2265394"/>
            <a:ext cx="1206" cy="109691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39C1EE-6CCC-8B1B-806C-4E22882F5229}"/>
              </a:ext>
            </a:extLst>
          </p:cNvPr>
          <p:cNvSpPr txBox="1"/>
          <p:nvPr/>
        </p:nvSpPr>
        <p:spPr>
          <a:xfrm>
            <a:off x="6985007" y="2148762"/>
            <a:ext cx="315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문구 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바이어 아이디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님이 대화를 요청했습니다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61A49-3F62-6C14-3823-A95DFCE8BD92}"/>
              </a:ext>
            </a:extLst>
          </p:cNvPr>
          <p:cNvSpPr txBox="1"/>
          <p:nvPr/>
        </p:nvSpPr>
        <p:spPr>
          <a:xfrm>
            <a:off x="4284001" y="4154150"/>
            <a:ext cx="413967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 문구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셀러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바이어 아이디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님이 신규 메시지방을 생성했습니다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2A5440-D5B6-CD5A-C943-24FDF895C7B5}"/>
              </a:ext>
            </a:extLst>
          </p:cNvPr>
          <p:cNvGrpSpPr/>
          <p:nvPr/>
        </p:nvGrpSpPr>
        <p:grpSpPr>
          <a:xfrm>
            <a:off x="911225" y="1341762"/>
            <a:ext cx="1232320" cy="791838"/>
            <a:chOff x="872518" y="3733428"/>
            <a:chExt cx="1656000" cy="791838"/>
          </a:xfrm>
        </p:grpSpPr>
        <p:sp>
          <p:nvSpPr>
            <p:cNvPr id="22" name="Google Shape;311;p35">
              <a:extLst>
                <a:ext uri="{FF2B5EF4-FFF2-40B4-BE49-F238E27FC236}">
                  <a16:creationId xmlns:a16="http://schemas.microsoft.com/office/drawing/2014/main" id="{8CD6356F-9622-9B8D-8BBD-7D373EBEE014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FO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11865B8-F5F9-6F3C-0BEC-8453BFBA2BE0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BK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서비스 접속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6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ACC2D-4F26-8107-5D2B-92EF7D61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</a:t>
            </a:r>
            <a:r>
              <a:rPr lang="ko-KR" altLang="en-US" dirty="0"/>
              <a:t> 무역관</a:t>
            </a:r>
            <a:r>
              <a:rPr lang="en-US" altLang="ko-KR" dirty="0"/>
              <a:t>-</a:t>
            </a:r>
            <a:r>
              <a:rPr lang="ko-KR" altLang="en-US" dirty="0"/>
              <a:t>셀러</a:t>
            </a:r>
            <a:r>
              <a:rPr lang="en-US" altLang="ko-KR" dirty="0"/>
              <a:t>/</a:t>
            </a:r>
            <a:r>
              <a:rPr lang="ko-KR" altLang="en-US" dirty="0"/>
              <a:t>바이어 메시지 전송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97A6093-3767-4252-A152-D750C64F2DC0}"/>
              </a:ext>
            </a:extLst>
          </p:cNvPr>
          <p:cNvGrpSpPr/>
          <p:nvPr/>
        </p:nvGrpSpPr>
        <p:grpSpPr>
          <a:xfrm>
            <a:off x="5482588" y="3362312"/>
            <a:ext cx="1226823" cy="791838"/>
            <a:chOff x="872518" y="3733428"/>
            <a:chExt cx="1656000" cy="791838"/>
          </a:xfrm>
        </p:grpSpPr>
        <p:sp>
          <p:nvSpPr>
            <p:cNvPr id="49" name="Google Shape;311;p35">
              <a:extLst>
                <a:ext uri="{FF2B5EF4-FFF2-40B4-BE49-F238E27FC236}">
                  <a16:creationId xmlns:a16="http://schemas.microsoft.com/office/drawing/2014/main" id="{1682B6E7-B71A-410D-80F1-41F0EB1699A0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BO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50" name="순서도: 처리 49">
              <a:extLst>
                <a:ext uri="{FF2B5EF4-FFF2-40B4-BE49-F238E27FC236}">
                  <a16:creationId xmlns:a16="http://schemas.microsoft.com/office/drawing/2014/main" id="{A778DAF9-1EB4-4178-A38B-0705191098A3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신규 메시지방 생성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및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 전송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3AD9ABE-2154-9C1A-5BEE-05AD0A8F05C8}"/>
              </a:ext>
            </a:extLst>
          </p:cNvPr>
          <p:cNvGrpSpPr/>
          <p:nvPr/>
        </p:nvGrpSpPr>
        <p:grpSpPr>
          <a:xfrm>
            <a:off x="5403902" y="1410300"/>
            <a:ext cx="1386607" cy="855094"/>
            <a:chOff x="7680325" y="3405739"/>
            <a:chExt cx="1386607" cy="855094"/>
          </a:xfrm>
        </p:grpSpPr>
        <p:sp>
          <p:nvSpPr>
            <p:cNvPr id="67" name="순서도: 판단 66"/>
            <p:cNvSpPr/>
            <p:nvPr/>
          </p:nvSpPr>
          <p:spPr>
            <a:xfrm>
              <a:off x="7680325" y="3405739"/>
              <a:ext cx="1386607" cy="855094"/>
            </a:xfrm>
            <a:prstGeom prst="flowChartDecision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85356" y="3613226"/>
              <a:ext cx="976549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atin typeface="+mn-ea"/>
                </a:rPr>
                <a:t>기존 메시지방이 </a:t>
              </a:r>
              <a:endParaRPr lang="en-US" altLang="ko-KR" sz="800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atin typeface="+mn-ea"/>
                </a:rPr>
                <a:t>있는가</a:t>
              </a:r>
              <a:r>
                <a:rPr lang="en-US" altLang="ko-KR" sz="800" dirty="0">
                  <a:latin typeface="+mn-ea"/>
                </a:rPr>
                <a:t>?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790509" y="1531502"/>
            <a:ext cx="26161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Y</a:t>
            </a:r>
            <a:endParaRPr lang="ko-KR" altLang="en-US" sz="9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89238" y="2363883"/>
            <a:ext cx="268022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N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5B626C-2867-A19E-B845-6B56AFCEA21E}"/>
              </a:ext>
            </a:extLst>
          </p:cNvPr>
          <p:cNvGrpSpPr/>
          <p:nvPr/>
        </p:nvGrpSpPr>
        <p:grpSpPr>
          <a:xfrm>
            <a:off x="911225" y="1341762"/>
            <a:ext cx="1232320" cy="791838"/>
            <a:chOff x="872518" y="3733428"/>
            <a:chExt cx="1656000" cy="791838"/>
          </a:xfrm>
        </p:grpSpPr>
        <p:sp>
          <p:nvSpPr>
            <p:cNvPr id="5" name="Google Shape;311;p35">
              <a:extLst>
                <a:ext uri="{FF2B5EF4-FFF2-40B4-BE49-F238E27FC236}">
                  <a16:creationId xmlns:a16="http://schemas.microsoft.com/office/drawing/2014/main" id="{B3257AAC-7D3F-FD97-298C-F92348646282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BO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7F79B060-23E2-AA7D-94C3-3C8EA309B932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접속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5EEDE7-49B4-D4E3-EA12-5B2881661FDB}"/>
              </a:ext>
            </a:extLst>
          </p:cNvPr>
          <p:cNvGrpSpPr/>
          <p:nvPr/>
        </p:nvGrpSpPr>
        <p:grpSpPr>
          <a:xfrm>
            <a:off x="3200258" y="1341762"/>
            <a:ext cx="1226823" cy="791838"/>
            <a:chOff x="872518" y="3733428"/>
            <a:chExt cx="1656000" cy="791838"/>
          </a:xfrm>
        </p:grpSpPr>
        <p:sp>
          <p:nvSpPr>
            <p:cNvPr id="8" name="Google Shape;311;p35">
              <a:extLst>
                <a:ext uri="{FF2B5EF4-FFF2-40B4-BE49-F238E27FC236}">
                  <a16:creationId xmlns:a16="http://schemas.microsoft.com/office/drawing/2014/main" id="{C1D52272-3A06-5DD4-067C-F8BA2A1D8508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BO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6EA2A462-F435-E8C1-9995-1E0838AD7B16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 전송</a:t>
              </a:r>
            </a:p>
          </p:txBody>
        </p:sp>
      </p:grpSp>
      <p:cxnSp>
        <p:nvCxnSpPr>
          <p:cNvPr id="104" name="연결선: 꺾임 109">
            <a:extLst>
              <a:ext uri="{FF2B5EF4-FFF2-40B4-BE49-F238E27FC236}">
                <a16:creationId xmlns:a16="http://schemas.microsoft.com/office/drawing/2014/main" id="{7D02FB8A-68CB-8417-309D-3DC692D0DDCE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427083" y="1837847"/>
            <a:ext cx="976819" cy="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8B323E-7D22-7DE4-D853-F6F32EF2331F}"/>
              </a:ext>
            </a:extLst>
          </p:cNvPr>
          <p:cNvGrpSpPr/>
          <p:nvPr/>
        </p:nvGrpSpPr>
        <p:grpSpPr>
          <a:xfrm>
            <a:off x="7877380" y="1341762"/>
            <a:ext cx="1226823" cy="791838"/>
            <a:chOff x="872518" y="3733428"/>
            <a:chExt cx="1656000" cy="791838"/>
          </a:xfrm>
        </p:grpSpPr>
        <p:sp>
          <p:nvSpPr>
            <p:cNvPr id="13" name="Google Shape;311;p35">
              <a:extLst>
                <a:ext uri="{FF2B5EF4-FFF2-40B4-BE49-F238E27FC236}">
                  <a16:creationId xmlns:a16="http://schemas.microsoft.com/office/drawing/2014/main" id="{65E5E769-B95B-9848-3743-44FF7CB79957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BO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B9ECF917-8032-6B7F-1696-CA6627663913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기존 메시지방에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 전송 </a:t>
              </a: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BEA6EF-ECDC-7A72-5734-1694DF16E368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>
          <a:xfrm>
            <a:off x="6790509" y="1837847"/>
            <a:ext cx="1086871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BC59786-9040-C3A5-E193-DFBF28E265A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143545" y="1837847"/>
            <a:ext cx="105671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2C5218E-674C-8C50-7C0F-6795AF350824}"/>
              </a:ext>
            </a:extLst>
          </p:cNvPr>
          <p:cNvCxnSpPr>
            <a:cxnSpLocks/>
            <a:stCxn id="67" idx="2"/>
            <a:endCxn id="49" idx="0"/>
          </p:cNvCxnSpPr>
          <p:nvPr/>
        </p:nvCxnSpPr>
        <p:spPr>
          <a:xfrm flipH="1">
            <a:off x="6096000" y="2265394"/>
            <a:ext cx="1206" cy="109691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EAD801-1B1E-FD9F-B2DB-C83D53EDC0CA}"/>
              </a:ext>
            </a:extLst>
          </p:cNvPr>
          <p:cNvSpPr txBox="1"/>
          <p:nvPr/>
        </p:nvSpPr>
        <p:spPr>
          <a:xfrm>
            <a:off x="3192430" y="2133600"/>
            <a:ext cx="1664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From.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무역관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셀러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From.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무역관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바이어</a:t>
            </a:r>
          </a:p>
        </p:txBody>
      </p:sp>
    </p:spTree>
    <p:extLst>
      <p:ext uri="{BB962C8B-B14F-4D97-AF65-F5344CB8AC3E}">
        <p14:creationId xmlns:p14="http://schemas.microsoft.com/office/powerpoint/2010/main" val="23934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ACC2D-4F26-8107-5D2B-92EF7D61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</a:t>
            </a:r>
            <a:r>
              <a:rPr lang="ko-KR" altLang="en-US" dirty="0"/>
              <a:t> 무역관 담당자 변경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97A6093-3767-4252-A152-D750C64F2DC0}"/>
              </a:ext>
            </a:extLst>
          </p:cNvPr>
          <p:cNvGrpSpPr/>
          <p:nvPr/>
        </p:nvGrpSpPr>
        <p:grpSpPr>
          <a:xfrm>
            <a:off x="5482588" y="3362312"/>
            <a:ext cx="1226823" cy="791838"/>
            <a:chOff x="872518" y="3733428"/>
            <a:chExt cx="1656000" cy="791838"/>
          </a:xfrm>
        </p:grpSpPr>
        <p:sp>
          <p:nvSpPr>
            <p:cNvPr id="49" name="Google Shape;311;p35">
              <a:extLst>
                <a:ext uri="{FF2B5EF4-FFF2-40B4-BE49-F238E27FC236}">
                  <a16:creationId xmlns:a16="http://schemas.microsoft.com/office/drawing/2014/main" id="{1682B6E7-B71A-410D-80F1-41F0EB1699A0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BO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50" name="순서도: 처리 49">
              <a:extLst>
                <a:ext uri="{FF2B5EF4-FFF2-40B4-BE49-F238E27FC236}">
                  <a16:creationId xmlns:a16="http://schemas.microsoft.com/office/drawing/2014/main" id="{A778DAF9-1EB4-4178-A38B-0705191098A3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신규 메시지방 생성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및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메시지방에 알림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3AD9ABE-2154-9C1A-5BEE-05AD0A8F05C8}"/>
              </a:ext>
            </a:extLst>
          </p:cNvPr>
          <p:cNvGrpSpPr/>
          <p:nvPr/>
        </p:nvGrpSpPr>
        <p:grpSpPr>
          <a:xfrm>
            <a:off x="5403902" y="1410300"/>
            <a:ext cx="1386607" cy="855094"/>
            <a:chOff x="7680325" y="3405739"/>
            <a:chExt cx="1386607" cy="855094"/>
          </a:xfrm>
        </p:grpSpPr>
        <p:sp>
          <p:nvSpPr>
            <p:cNvPr id="67" name="순서도: 판단 66"/>
            <p:cNvSpPr/>
            <p:nvPr/>
          </p:nvSpPr>
          <p:spPr>
            <a:xfrm>
              <a:off x="7680325" y="3405739"/>
              <a:ext cx="1386607" cy="855094"/>
            </a:xfrm>
            <a:prstGeom prst="flowChartDecision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85356" y="3613226"/>
              <a:ext cx="976549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atin typeface="+mn-ea"/>
                </a:rPr>
                <a:t>기존 메시지방이 </a:t>
              </a:r>
              <a:endParaRPr lang="en-US" altLang="ko-KR" sz="800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atin typeface="+mn-ea"/>
                </a:rPr>
                <a:t>있는가</a:t>
              </a:r>
              <a:r>
                <a:rPr lang="en-US" altLang="ko-KR" sz="800" dirty="0">
                  <a:latin typeface="+mn-ea"/>
                </a:rPr>
                <a:t>?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790509" y="1531502"/>
            <a:ext cx="26161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Y</a:t>
            </a:r>
            <a:endParaRPr lang="ko-KR" altLang="en-US" sz="9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89238" y="2363883"/>
            <a:ext cx="268022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N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5B626C-2867-A19E-B845-6B56AFCEA21E}"/>
              </a:ext>
            </a:extLst>
          </p:cNvPr>
          <p:cNvGrpSpPr/>
          <p:nvPr/>
        </p:nvGrpSpPr>
        <p:grpSpPr>
          <a:xfrm>
            <a:off x="911225" y="1341762"/>
            <a:ext cx="1232320" cy="791838"/>
            <a:chOff x="872518" y="3733428"/>
            <a:chExt cx="1656000" cy="791838"/>
          </a:xfrm>
        </p:grpSpPr>
        <p:sp>
          <p:nvSpPr>
            <p:cNvPr id="5" name="Google Shape;311;p35">
              <a:extLst>
                <a:ext uri="{FF2B5EF4-FFF2-40B4-BE49-F238E27FC236}">
                  <a16:creationId xmlns:a16="http://schemas.microsoft.com/office/drawing/2014/main" id="{B3257AAC-7D3F-FD97-298C-F92348646282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BO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7F79B060-23E2-AA7D-94C3-3C8EA309B932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BO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접속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5EEDE7-49B4-D4E3-EA12-5B2881661FDB}"/>
              </a:ext>
            </a:extLst>
          </p:cNvPr>
          <p:cNvGrpSpPr/>
          <p:nvPr/>
        </p:nvGrpSpPr>
        <p:grpSpPr>
          <a:xfrm>
            <a:off x="3200258" y="1341762"/>
            <a:ext cx="1226823" cy="791838"/>
            <a:chOff x="872518" y="3733428"/>
            <a:chExt cx="1656000" cy="791838"/>
          </a:xfrm>
        </p:grpSpPr>
        <p:sp>
          <p:nvSpPr>
            <p:cNvPr id="8" name="Google Shape;311;p35">
              <a:extLst>
                <a:ext uri="{FF2B5EF4-FFF2-40B4-BE49-F238E27FC236}">
                  <a16:creationId xmlns:a16="http://schemas.microsoft.com/office/drawing/2014/main" id="{C1D52272-3A06-5DD4-067C-F8BA2A1D8508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BO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6EA2A462-F435-E8C1-9995-1E0838AD7B16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셀러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바이어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무역관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대화중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무역관 담당자 변경</a:t>
              </a:r>
            </a:p>
          </p:txBody>
        </p:sp>
      </p:grpSp>
      <p:cxnSp>
        <p:nvCxnSpPr>
          <p:cNvPr id="104" name="연결선: 꺾임 109">
            <a:extLst>
              <a:ext uri="{FF2B5EF4-FFF2-40B4-BE49-F238E27FC236}">
                <a16:creationId xmlns:a16="http://schemas.microsoft.com/office/drawing/2014/main" id="{7D02FB8A-68CB-8417-309D-3DC692D0DDCE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427083" y="1837847"/>
            <a:ext cx="976819" cy="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8B323E-7D22-7DE4-D853-F6F32EF2331F}"/>
              </a:ext>
            </a:extLst>
          </p:cNvPr>
          <p:cNvGrpSpPr/>
          <p:nvPr/>
        </p:nvGrpSpPr>
        <p:grpSpPr>
          <a:xfrm>
            <a:off x="7877380" y="1341762"/>
            <a:ext cx="1226823" cy="791838"/>
            <a:chOff x="872518" y="3733428"/>
            <a:chExt cx="1656000" cy="791838"/>
          </a:xfrm>
        </p:grpSpPr>
        <p:sp>
          <p:nvSpPr>
            <p:cNvPr id="13" name="Google Shape;311;p35">
              <a:extLst>
                <a:ext uri="{FF2B5EF4-FFF2-40B4-BE49-F238E27FC236}">
                  <a16:creationId xmlns:a16="http://schemas.microsoft.com/office/drawing/2014/main" id="{65E5E769-B95B-9848-3743-44FF7CB79957}"/>
                </a:ext>
              </a:extLst>
            </p:cNvPr>
            <p:cNvSpPr/>
            <p:nvPr/>
          </p:nvSpPr>
          <p:spPr>
            <a:xfrm>
              <a:off x="872518" y="3733428"/>
              <a:ext cx="1656000" cy="2003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  <a:sym typeface="Malgun Gothic"/>
                </a:rPr>
                <a:t>BO</a:t>
              </a:r>
              <a:endParaRPr sz="800" dirty="0">
                <a:solidFill>
                  <a:schemeClr val="tx1"/>
                </a:solidFill>
                <a:latin typeface="+mn-ea"/>
                <a:sym typeface="Malgun Gothic"/>
              </a:endParaRP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B9ECF917-8032-6B7F-1696-CA6627663913}"/>
                </a:ext>
              </a:extLst>
            </p:cNvPr>
            <p:cNvSpPr/>
            <p:nvPr/>
          </p:nvSpPr>
          <p:spPr>
            <a:xfrm>
              <a:off x="872518" y="3933760"/>
              <a:ext cx="1656000" cy="591506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기존 메시지방에 알림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및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메시지방 목록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최상단으로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이동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BEA6EF-ECDC-7A72-5734-1694DF16E368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>
          <a:xfrm>
            <a:off x="6790509" y="1837847"/>
            <a:ext cx="1086871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BC59786-9040-C3A5-E193-DFBF28E265A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143545" y="1837847"/>
            <a:ext cx="105671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2C5218E-674C-8C50-7C0F-6795AF350824}"/>
              </a:ext>
            </a:extLst>
          </p:cNvPr>
          <p:cNvCxnSpPr>
            <a:cxnSpLocks/>
            <a:stCxn id="67" idx="2"/>
            <a:endCxn id="49" idx="0"/>
          </p:cNvCxnSpPr>
          <p:nvPr/>
        </p:nvCxnSpPr>
        <p:spPr>
          <a:xfrm flipH="1">
            <a:off x="6096000" y="2265394"/>
            <a:ext cx="1206" cy="109691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D4A97B-EFCB-1461-1074-9B87F8FC8A95}"/>
              </a:ext>
            </a:extLst>
          </p:cNvPr>
          <p:cNvSpPr txBox="1"/>
          <p:nvPr/>
        </p:nvSpPr>
        <p:spPr>
          <a:xfrm>
            <a:off x="7154104" y="2181082"/>
            <a:ext cx="3087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 문구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(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무역관명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관리자님이 대화를 요청했습니다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13891-81AF-E5C1-34CA-4A8267364AC0}"/>
              </a:ext>
            </a:extLst>
          </p:cNvPr>
          <p:cNvSpPr txBox="1"/>
          <p:nvPr/>
        </p:nvSpPr>
        <p:spPr>
          <a:xfrm>
            <a:off x="4427081" y="4177088"/>
            <a:ext cx="369993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알림 문구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(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무역관명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관리자님이 신규 메시지방을 생성했습니다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ko-KR" altLang="en-US" sz="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80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ACC2D-4F26-8107-5D2B-92EF7D61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메시지방 알림 목록</a:t>
            </a:r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F77C753E-C86F-19DF-4C0D-668AAD50F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29935"/>
              </p:ext>
            </p:extLst>
          </p:nvPr>
        </p:nvGraphicFramePr>
        <p:xfrm>
          <a:off x="119063" y="731307"/>
          <a:ext cx="11955600" cy="1440000"/>
        </p:xfrm>
        <a:graphic>
          <a:graphicData uri="http://schemas.openxmlformats.org/drawingml/2006/table">
            <a:tbl>
              <a:tblPr/>
              <a:tblGrid>
                <a:gridCol w="398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케이스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문구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 charset="0"/>
                        </a:rPr>
                        <a:t>비고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메시지방 있는 경우 무역관 지원요청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바이어 아이디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님이 대화를 요청했습니다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메시지방 있는 경우 무역관 담당자 변경 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무역관명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관리자님이 대화를 요청했습니다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메시지방 없는 경우 무역관 지원요청 시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바이어 아이디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님이 신규 메시지방을 생성했습니다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메시지방 없는 경우 무역관 담당자 변경 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무역관명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관리자님이 신규 메시지방을 생성했습니다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산돌고딕 L" pitchFamily="18" charset="-127"/>
                        <a:buNone/>
                        <a:tabLst/>
                        <a:defRPr/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8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5C03D58-7EB4-FD45-057D-13BF5C9A5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메시지 관리 </a:t>
            </a:r>
            <a:r>
              <a:rPr lang="en-US" altLang="ko-KR" dirty="0"/>
              <a:t>&gt; </a:t>
            </a:r>
            <a:r>
              <a:rPr lang="ko-KR" altLang="en-US" dirty="0"/>
              <a:t>나의 메시지</a:t>
            </a:r>
          </a:p>
        </p:txBody>
      </p:sp>
    </p:spTree>
    <p:extLst>
      <p:ext uri="{BB962C8B-B14F-4D97-AF65-F5344CB8AC3E}">
        <p14:creationId xmlns:p14="http://schemas.microsoft.com/office/powerpoint/2010/main" val="426172513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0">
          <a:solidFill>
            <a:schemeClr val="tx1">
              <a:lumMod val="50000"/>
              <a:lumOff val="50000"/>
            </a:schemeClr>
          </a:solidFill>
          <a:tailEnd type="none"/>
        </a:ln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9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18238</TotalTime>
  <Words>3880</Words>
  <Application>Microsoft Office PowerPoint</Application>
  <PresentationFormat>와이드스크린</PresentationFormat>
  <Paragraphs>1303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나눔고딕</vt:lpstr>
      <vt:lpstr>Malgun Gothic</vt:lpstr>
      <vt:lpstr>Malgun Gothic</vt:lpstr>
      <vt:lpstr>산돌고딕 L</vt:lpstr>
      <vt:lpstr>Arial</vt:lpstr>
      <vt:lpstr>Calibri</vt:lpstr>
      <vt:lpstr>Wingdings</vt:lpstr>
      <vt:lpstr>3_Office 테마</vt:lpstr>
      <vt:lpstr>PowerPoint 프레젠테이션</vt:lpstr>
      <vt:lpstr>개정이력</vt:lpstr>
      <vt:lpstr>화면목록</vt:lpstr>
      <vt:lpstr>FO 셀러-바이어 메시지 전송 Flow</vt:lpstr>
      <vt:lpstr>FO 무역관 지원요청 Flow</vt:lpstr>
      <vt:lpstr>BO 무역관-셀러/바이어 메시지 전송 Flow</vt:lpstr>
      <vt:lpstr>BO 무역관 담당자 변경 Flow</vt:lpstr>
      <vt:lpstr>메시지방 알림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Confirm Message</vt:lpstr>
      <vt:lpstr>Alert Message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TOBESOFT</dc:creator>
  <cp:lastModifiedBy>신동영</cp:lastModifiedBy>
  <cp:revision>370</cp:revision>
  <dcterms:created xsi:type="dcterms:W3CDTF">2023-07-25T06:12:50Z</dcterms:created>
  <dcterms:modified xsi:type="dcterms:W3CDTF">2023-12-26T08:30:38Z</dcterms:modified>
</cp:coreProperties>
</file>