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60" r:id="rId5"/>
    <p:sldId id="272" r:id="rId6"/>
    <p:sldId id="276" r:id="rId7"/>
    <p:sldId id="277" r:id="rId8"/>
    <p:sldId id="275" r:id="rId9"/>
    <p:sldId id="265" r:id="rId10"/>
  </p:sldIdLst>
  <p:sldSz cx="9144000" cy="5143500" type="screen16x9"/>
  <p:notesSz cx="6858000" cy="9144000"/>
  <p:embeddedFontLst>
    <p:embeddedFont>
      <p:font typeface="BusanBada" panose="020B0600000101010101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휴먼모음T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1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15816" y="2105551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C22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AD </a:t>
            </a: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</a:t>
            </a:r>
            <a:endParaRPr lang="en-US" altLang="ko-KR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764786"/>
            <a:ext cx="206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20181703 </a:t>
            </a:r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평선호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20181704 </a:t>
            </a:r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표상우</a:t>
            </a: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0541" y="1188358"/>
            <a:ext cx="10438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  <a:endParaRPr lang="ko-KR" altLang="en-US" sz="2200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1880" y="1988136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001/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요구 사항 명세서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(SRS) 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7A5349-2035-4A3C-B977-D2795A58A3F4}"/>
              </a:ext>
            </a:extLst>
          </p:cNvPr>
          <p:cNvSpPr txBox="1"/>
          <p:nvPr/>
        </p:nvSpPr>
        <p:spPr>
          <a:xfrm>
            <a:off x="3275856" y="2593236"/>
            <a:ext cx="3148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002/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소프트웨어 구조 설계서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(ADS)</a:t>
            </a:r>
            <a:endParaRPr lang="ko-KR" altLang="en-US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E83D1-FAE2-49DB-9644-3DEBC1452236}"/>
              </a:ext>
            </a:extLst>
          </p:cNvPr>
          <p:cNvSpPr txBox="1"/>
          <p:nvPr/>
        </p:nvSpPr>
        <p:spPr>
          <a:xfrm>
            <a:off x="3640285" y="3169300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003/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상세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1F1D3-A606-458D-BD1B-C6AE2BDD8659}"/>
              </a:ext>
            </a:extLst>
          </p:cNvPr>
          <p:cNvSpPr txBox="1"/>
          <p:nvPr/>
        </p:nvSpPr>
        <p:spPr>
          <a:xfrm>
            <a:off x="3851920" y="37453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004/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1C295-9D91-4B8A-B737-D42460B6047C}"/>
              </a:ext>
            </a:extLst>
          </p:cNvPr>
          <p:cNvSpPr txBox="1"/>
          <p:nvPr/>
        </p:nvSpPr>
        <p:spPr>
          <a:xfrm>
            <a:off x="971600" y="127388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요구사항 명세서</a:t>
            </a:r>
            <a:r>
              <a:rPr lang="en-US" altLang="ko-KR" sz="3200" dirty="0"/>
              <a:t>(SRS)</a:t>
            </a:r>
          </a:p>
          <a:p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1E504-979C-42B4-9704-4956CD0BCB41}"/>
              </a:ext>
            </a:extLst>
          </p:cNvPr>
          <p:cNvSpPr txBox="1"/>
          <p:nvPr/>
        </p:nvSpPr>
        <p:spPr>
          <a:xfrm>
            <a:off x="539552" y="1275606"/>
            <a:ext cx="8208912" cy="3707233"/>
          </a:xfrm>
          <a:prstGeom prst="rect">
            <a:avLst/>
          </a:prstGeom>
          <a:noFill/>
          <a:ln>
            <a:solidFill>
              <a:srgbClr val="FFC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C22B"/>
                </a:solidFill>
              </a:rPr>
              <a:t>SRS( Software Requirement Specification)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C22B"/>
                </a:solidFill>
              </a:rPr>
              <a:t>1. </a:t>
            </a:r>
            <a:r>
              <a:rPr lang="ko-KR" altLang="en-US" sz="2000" dirty="0">
                <a:solidFill>
                  <a:srgbClr val="FFC22B"/>
                </a:solidFill>
              </a:rPr>
              <a:t>기능적 요구사항</a:t>
            </a:r>
            <a:endParaRPr lang="en-US" altLang="ko-KR" sz="2000" dirty="0">
              <a:solidFill>
                <a:srgbClr val="FFC22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-1)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빙고숫자가 랜덤으로 좌표에 찍혀야 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-2)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빙고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줄이 되면 게임이 끝난다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C22B"/>
                </a:solidFill>
              </a:rPr>
              <a:t>2. </a:t>
            </a:r>
            <a:r>
              <a:rPr lang="ko-KR" altLang="en-US" sz="2000" dirty="0">
                <a:solidFill>
                  <a:srgbClr val="FFC22B"/>
                </a:solidFill>
              </a:rPr>
              <a:t>사용자 인터페이스 요구사항</a:t>
            </a:r>
            <a:endParaRPr lang="en-US" altLang="ko-KR" sz="2000" dirty="0">
              <a:solidFill>
                <a:srgbClr val="FFC22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-1) 5 * 5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</a:rPr>
              <a:t>빙고판</a:t>
            </a:r>
            <a:b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-2)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상태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</a:rPr>
              <a:t>표시창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5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915358-12E2-4F5E-A687-0021D9F80970}"/>
              </a:ext>
            </a:extLst>
          </p:cNvPr>
          <p:cNvSpPr txBox="1"/>
          <p:nvPr/>
        </p:nvSpPr>
        <p:spPr>
          <a:xfrm>
            <a:off x="971600" y="17422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002/ </a:t>
            </a:r>
            <a:r>
              <a:rPr lang="ko-KR" altLang="en-US" sz="3200" dirty="0">
                <a:latin typeface="+mn-ea"/>
              </a:rPr>
              <a:t>소프트웨어 구조 설계서</a:t>
            </a:r>
            <a:r>
              <a:rPr lang="en-US" altLang="ko-KR" sz="3200" dirty="0">
                <a:latin typeface="+mn-ea"/>
              </a:rPr>
              <a:t>(ADS)</a:t>
            </a:r>
            <a:endParaRPr lang="ko-KR" altLang="en-US" sz="3200" dirty="0">
              <a:latin typeface="+mn-ea"/>
            </a:endParaRPr>
          </a:p>
          <a:p>
            <a:endParaRPr lang="ko-KR" altLang="en-US" sz="3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0B87-0E51-45A1-8904-79366F67F25E}"/>
              </a:ext>
            </a:extLst>
          </p:cNvPr>
          <p:cNvSpPr txBox="1"/>
          <p:nvPr/>
        </p:nvSpPr>
        <p:spPr>
          <a:xfrm>
            <a:off x="755576" y="1284555"/>
            <a:ext cx="7992888" cy="558166"/>
          </a:xfrm>
          <a:prstGeom prst="rect">
            <a:avLst/>
          </a:prstGeom>
          <a:noFill/>
          <a:ln>
            <a:solidFill>
              <a:srgbClr val="FFC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ADS (Architecture Design Description)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9AF877-2467-4242-B7E8-F370FF4B11C0}"/>
              </a:ext>
            </a:extLst>
          </p:cNvPr>
          <p:cNvSpPr/>
          <p:nvPr/>
        </p:nvSpPr>
        <p:spPr>
          <a:xfrm>
            <a:off x="1547664" y="2571750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Bingo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C66029-6CA8-4BC1-8C41-53766B2BDA7F}"/>
              </a:ext>
            </a:extLst>
          </p:cNvPr>
          <p:cNvSpPr/>
          <p:nvPr/>
        </p:nvSpPr>
        <p:spPr>
          <a:xfrm>
            <a:off x="4716016" y="2571750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br>
              <a:rPr lang="en-US" altLang="ko-KR" dirty="0"/>
            </a:br>
            <a:r>
              <a:rPr lang="en-US" altLang="ko-KR" dirty="0"/>
              <a:t>Clicked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F08A168-4ADA-4F42-8F90-7071E88914A6}"/>
              </a:ext>
            </a:extLst>
          </p:cNvPr>
          <p:cNvSpPr/>
          <p:nvPr/>
        </p:nvSpPr>
        <p:spPr>
          <a:xfrm>
            <a:off x="4716016" y="3873795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Bingo</a:t>
            </a:r>
            <a:br>
              <a:rPr lang="en-US" altLang="ko-KR" dirty="0"/>
            </a:br>
            <a:r>
              <a:rPr lang="en-US" altLang="ko-KR" dirty="0"/>
              <a:t>Check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114C08-91CD-43B9-B2BD-6BCB02C8DBA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699792" y="303980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E61DC4-855C-4596-B38E-E3484F0009D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699792" y="3039802"/>
            <a:ext cx="20162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7607261-8B2D-47F5-AA3E-F2250A4C8CC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5292080" y="3507854"/>
            <a:ext cx="0" cy="365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915358-12E2-4F5E-A687-0021D9F80970}"/>
              </a:ext>
            </a:extLst>
          </p:cNvPr>
          <p:cNvSpPr txBox="1"/>
          <p:nvPr/>
        </p:nvSpPr>
        <p:spPr>
          <a:xfrm>
            <a:off x="971600" y="19548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구현 상세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7ABC0-D019-48D1-9130-6AD14BB12318}"/>
              </a:ext>
            </a:extLst>
          </p:cNvPr>
          <p:cNvSpPr txBox="1"/>
          <p:nvPr/>
        </p:nvSpPr>
        <p:spPr>
          <a:xfrm>
            <a:off x="755577" y="1072886"/>
            <a:ext cx="7992888" cy="558166"/>
          </a:xfrm>
          <a:prstGeom prst="rect">
            <a:avLst/>
          </a:prstGeom>
          <a:noFill/>
          <a:ln>
            <a:solidFill>
              <a:srgbClr val="FFC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Class Button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3556D7-E545-424E-A926-585E2895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62002"/>
              </p:ext>
            </p:extLst>
          </p:nvPr>
        </p:nvGraphicFramePr>
        <p:xfrm>
          <a:off x="767916" y="1707654"/>
          <a:ext cx="7980549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183">
                  <a:extLst>
                    <a:ext uri="{9D8B030D-6E8A-4147-A177-3AD203B41FA5}">
                      <a16:colId xmlns:a16="http://schemas.microsoft.com/office/drawing/2014/main" val="1821444502"/>
                    </a:ext>
                  </a:extLst>
                </a:gridCol>
                <a:gridCol w="2660183">
                  <a:extLst>
                    <a:ext uri="{9D8B030D-6E8A-4147-A177-3AD203B41FA5}">
                      <a16:colId xmlns:a16="http://schemas.microsoft.com/office/drawing/2014/main" val="1775498210"/>
                    </a:ext>
                  </a:extLst>
                </a:gridCol>
                <a:gridCol w="2660183">
                  <a:extLst>
                    <a:ext uri="{9D8B030D-6E8A-4147-A177-3AD203B41FA5}">
                      <a16:colId xmlns:a16="http://schemas.microsoft.com/office/drawing/2014/main" val="121763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03101"/>
                  </a:ext>
                </a:extLst>
              </a:tr>
              <a:tr h="224016">
                <a:tc rowSpan="3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Attributes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Bingo_list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좌표값이</a:t>
                      </a:r>
                      <a:r>
                        <a:rPr lang="ko-KR" altLang="en-US" sz="1400" dirty="0"/>
                        <a:t> 들어가는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빙고리스트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4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Num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빙고의 횟수가 들어가는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466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빙고가 완성될 조건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좌표값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16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methods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Buttonclicked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버튼을 </a:t>
                      </a:r>
                      <a:r>
                        <a:rPr lang="ko-KR" altLang="en-US" sz="1400" dirty="0" err="1"/>
                        <a:t>클릭할시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숫자값이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로 바뀜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52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bingocheck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반복문을 통해 </a:t>
                      </a:r>
                      <a:r>
                        <a:rPr lang="en-US" altLang="ko-KR" sz="1400" dirty="0" err="1"/>
                        <a:t>bingo_list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total</a:t>
                      </a:r>
                      <a:r>
                        <a:rPr lang="ko-KR" altLang="en-US" sz="1400" dirty="0"/>
                        <a:t>을 비교함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77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Startgame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빙고게임이 시작됨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9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50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E598F-7246-40CC-9869-31EDCFE71C57}"/>
              </a:ext>
            </a:extLst>
          </p:cNvPr>
          <p:cNvSpPr txBox="1"/>
          <p:nvPr/>
        </p:nvSpPr>
        <p:spPr>
          <a:xfrm>
            <a:off x="971600" y="195486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소스 코드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58580-5EB3-4877-833C-B8812AC42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59583"/>
            <a:ext cx="2520280" cy="2088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79531-40F4-4760-96DF-1131B8C6B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9582"/>
            <a:ext cx="2018038" cy="2088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8113B3-763A-405A-995B-2C5A8DC79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29" y="1094190"/>
            <a:ext cx="2520280" cy="2053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E9BB25-D9CB-4D73-B117-DCF7209B0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4" y="3219823"/>
            <a:ext cx="2577298" cy="19236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229B05-04A9-4340-94F5-7BBACDB6D6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3219822"/>
            <a:ext cx="2018039" cy="1923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6F261D-078B-4036-B29F-888C426E7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29" y="3219822"/>
            <a:ext cx="2520280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149</Words>
  <Application>Microsoft Office PowerPoint</Application>
  <PresentationFormat>화면 슬라이드 쇼(16:9)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BusanBada</vt:lpstr>
      <vt:lpstr>맑은 고딕</vt:lpstr>
      <vt:lpstr>휴먼모음T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sunho</cp:lastModifiedBy>
  <cp:revision>57</cp:revision>
  <dcterms:created xsi:type="dcterms:W3CDTF">2016-07-29T12:22:46Z</dcterms:created>
  <dcterms:modified xsi:type="dcterms:W3CDTF">2018-12-10T14:10:37Z</dcterms:modified>
</cp:coreProperties>
</file>