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0" r:id="rId6"/>
    <p:sldId id="258" r:id="rId7"/>
    <p:sldId id="259" r:id="rId8"/>
    <p:sldId id="262" r:id="rId9"/>
    <p:sldId id="266" r:id="rId10"/>
    <p:sldId id="267" r:id="rId11"/>
    <p:sldId id="265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1311C-3751-4AAE-BA1A-A5CF76E424E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4092B27-4F71-4182-8AAA-EEEED57F9ACB}">
      <dgm:prSet phldrT="[텍스트]"/>
      <dgm:spPr/>
      <dgm:t>
        <a:bodyPr/>
        <a:lstStyle/>
        <a:p>
          <a:pPr latinLnBrk="1"/>
          <a:r>
            <a:rPr lang="ko-KR" altLang="en-US" dirty="0" smtClean="0"/>
            <a:t>시작화면</a:t>
          </a:r>
          <a:endParaRPr lang="ko-KR" altLang="en-US" dirty="0"/>
        </a:p>
      </dgm:t>
    </dgm:pt>
    <dgm:pt modelId="{D8AE6782-7E82-48A4-8788-E417206B3680}" type="parTrans" cxnId="{2AB54E3D-5F68-45B3-BCB3-9F51BEA0F5E4}">
      <dgm:prSet/>
      <dgm:spPr/>
      <dgm:t>
        <a:bodyPr/>
        <a:lstStyle/>
        <a:p>
          <a:pPr latinLnBrk="1"/>
          <a:endParaRPr lang="ko-KR" altLang="en-US"/>
        </a:p>
      </dgm:t>
    </dgm:pt>
    <dgm:pt modelId="{F6095FCC-882F-426B-A2D8-0F578EC5D071}" type="sibTrans" cxnId="{2AB54E3D-5F68-45B3-BCB3-9F51BEA0F5E4}">
      <dgm:prSet/>
      <dgm:spPr/>
      <dgm:t>
        <a:bodyPr/>
        <a:lstStyle/>
        <a:p>
          <a:pPr latinLnBrk="1"/>
          <a:endParaRPr lang="ko-KR" altLang="en-US"/>
        </a:p>
      </dgm:t>
    </dgm:pt>
    <dgm:pt modelId="{42AC7A2E-EB25-449E-91F2-81E0A04AD8D2}">
      <dgm:prSet phldrT="[텍스트]"/>
      <dgm:spPr/>
      <dgm:t>
        <a:bodyPr/>
        <a:lstStyle/>
        <a:p>
          <a:pPr latinLnBrk="1"/>
          <a:r>
            <a:rPr lang="ko-KR" altLang="en-US" dirty="0" smtClean="0"/>
            <a:t>등록화면</a:t>
          </a:r>
          <a:endParaRPr lang="ko-KR" altLang="en-US" dirty="0"/>
        </a:p>
      </dgm:t>
    </dgm:pt>
    <dgm:pt modelId="{1F348F28-91CD-4024-9086-0B7E3FD4A36F}" type="parTrans" cxnId="{B4641213-C09F-45BD-BE43-9B630238389F}">
      <dgm:prSet/>
      <dgm:spPr/>
      <dgm:t>
        <a:bodyPr/>
        <a:lstStyle/>
        <a:p>
          <a:pPr latinLnBrk="1"/>
          <a:endParaRPr lang="ko-KR" altLang="en-US"/>
        </a:p>
      </dgm:t>
    </dgm:pt>
    <dgm:pt modelId="{D37D348F-29F5-4014-99F5-E20A14279905}" type="sibTrans" cxnId="{B4641213-C09F-45BD-BE43-9B630238389F}">
      <dgm:prSet/>
      <dgm:spPr/>
      <dgm:t>
        <a:bodyPr/>
        <a:lstStyle/>
        <a:p>
          <a:pPr latinLnBrk="1"/>
          <a:endParaRPr lang="ko-KR" altLang="en-US"/>
        </a:p>
      </dgm:t>
    </dgm:pt>
    <dgm:pt modelId="{04C98E30-563A-4442-B182-188F0608ECF2}">
      <dgm:prSet phldrT="[텍스트]"/>
      <dgm:spPr/>
      <dgm:t>
        <a:bodyPr/>
        <a:lstStyle/>
        <a:p>
          <a:pPr latinLnBrk="1"/>
          <a:r>
            <a:rPr lang="ko-KR" altLang="en-US" dirty="0" smtClean="0"/>
            <a:t>글 목록</a:t>
          </a:r>
          <a:endParaRPr lang="ko-KR" altLang="en-US" dirty="0"/>
        </a:p>
      </dgm:t>
    </dgm:pt>
    <dgm:pt modelId="{B467E91C-DC43-4A4E-A5CA-B68B9BD5D15E}" type="parTrans" cxnId="{CE9BFC66-9CF7-4524-8641-7A67E8B1829D}">
      <dgm:prSet/>
      <dgm:spPr/>
      <dgm:t>
        <a:bodyPr/>
        <a:lstStyle/>
        <a:p>
          <a:pPr latinLnBrk="1"/>
          <a:endParaRPr lang="ko-KR" altLang="en-US"/>
        </a:p>
      </dgm:t>
    </dgm:pt>
    <dgm:pt modelId="{D26BD52F-AA50-4BF1-A535-705626446152}" type="sibTrans" cxnId="{CE9BFC66-9CF7-4524-8641-7A67E8B1829D}">
      <dgm:prSet/>
      <dgm:spPr/>
      <dgm:t>
        <a:bodyPr/>
        <a:lstStyle/>
        <a:p>
          <a:pPr latinLnBrk="1"/>
          <a:endParaRPr lang="ko-KR" altLang="en-US"/>
        </a:p>
      </dgm:t>
    </dgm:pt>
    <dgm:pt modelId="{C22EBF02-8050-4348-8BB8-72764FCC1915}">
      <dgm:prSet phldrT="[텍스트]"/>
      <dgm:spPr/>
      <dgm:t>
        <a:bodyPr/>
        <a:lstStyle/>
        <a:p>
          <a:pPr latinLnBrk="1"/>
          <a:r>
            <a:rPr lang="ko-KR" altLang="en-US" dirty="0" smtClean="0"/>
            <a:t>내 정보</a:t>
          </a:r>
          <a:endParaRPr lang="ko-KR" altLang="en-US" dirty="0"/>
        </a:p>
      </dgm:t>
    </dgm:pt>
    <dgm:pt modelId="{EE97DE2E-39FB-4A26-A8EF-F9B37D0450ED}" type="parTrans" cxnId="{29A8D6BD-BF6B-4E32-9D3A-B6123C09F7E7}">
      <dgm:prSet/>
      <dgm:spPr/>
      <dgm:t>
        <a:bodyPr/>
        <a:lstStyle/>
        <a:p>
          <a:pPr latinLnBrk="1"/>
          <a:endParaRPr lang="ko-KR" altLang="en-US"/>
        </a:p>
      </dgm:t>
    </dgm:pt>
    <dgm:pt modelId="{7B953AD2-2371-4D14-B0C2-CB494ECBDD0B}" type="sibTrans" cxnId="{29A8D6BD-BF6B-4E32-9D3A-B6123C09F7E7}">
      <dgm:prSet/>
      <dgm:spPr/>
      <dgm:t>
        <a:bodyPr/>
        <a:lstStyle/>
        <a:p>
          <a:pPr latinLnBrk="1"/>
          <a:endParaRPr lang="ko-KR" altLang="en-US"/>
        </a:p>
      </dgm:t>
    </dgm:pt>
    <dgm:pt modelId="{16AD24BF-9818-4F55-9F1C-718ECD06A97B}">
      <dgm:prSet phldrT="[텍스트]"/>
      <dgm:spPr/>
      <dgm:t>
        <a:bodyPr/>
        <a:lstStyle/>
        <a:p>
          <a:pPr latinLnBrk="1"/>
          <a:r>
            <a:rPr lang="ko-KR" altLang="en-US" dirty="0" smtClean="0"/>
            <a:t>쪽지보기</a:t>
          </a:r>
          <a:endParaRPr lang="ko-KR" altLang="en-US" dirty="0"/>
        </a:p>
      </dgm:t>
    </dgm:pt>
    <dgm:pt modelId="{16176FE7-634B-4EED-85B1-C073C9E9C814}" type="parTrans" cxnId="{F5997ED9-B130-406E-9DA1-BC8ACB2D340F}">
      <dgm:prSet/>
      <dgm:spPr/>
      <dgm:t>
        <a:bodyPr/>
        <a:lstStyle/>
        <a:p>
          <a:pPr latinLnBrk="1"/>
          <a:endParaRPr lang="ko-KR" altLang="en-US"/>
        </a:p>
      </dgm:t>
    </dgm:pt>
    <dgm:pt modelId="{1E9FDCAD-23D1-4A9B-9D2F-B08CF583FE14}" type="sibTrans" cxnId="{F5997ED9-B130-406E-9DA1-BC8ACB2D340F}">
      <dgm:prSet/>
      <dgm:spPr/>
      <dgm:t>
        <a:bodyPr/>
        <a:lstStyle/>
        <a:p>
          <a:pPr latinLnBrk="1"/>
          <a:endParaRPr lang="ko-KR" altLang="en-US"/>
        </a:p>
      </dgm:t>
    </dgm:pt>
    <dgm:pt modelId="{7E1CCDAF-B650-480A-BBF7-A2A40D589477}">
      <dgm:prSet phldrT="[텍스트]"/>
      <dgm:spPr/>
      <dgm:t>
        <a:bodyPr/>
        <a:lstStyle/>
        <a:p>
          <a:pPr latinLnBrk="1"/>
          <a:r>
            <a:rPr lang="ko-KR" altLang="en-US" dirty="0" smtClean="0"/>
            <a:t>글 목록상세내용</a:t>
          </a:r>
          <a:endParaRPr lang="ko-KR" altLang="en-US" dirty="0"/>
        </a:p>
      </dgm:t>
    </dgm:pt>
    <dgm:pt modelId="{EBBAE186-7049-4EB0-846E-494623691770}" type="parTrans" cxnId="{42B141FF-9463-4841-B371-A08E4C979BCF}">
      <dgm:prSet/>
      <dgm:spPr/>
      <dgm:t>
        <a:bodyPr/>
        <a:lstStyle/>
        <a:p>
          <a:pPr latinLnBrk="1"/>
          <a:endParaRPr lang="ko-KR" altLang="en-US"/>
        </a:p>
      </dgm:t>
    </dgm:pt>
    <dgm:pt modelId="{CD9E0E1F-BF02-4A5E-A217-8A0278DFF03A}" type="sibTrans" cxnId="{42B141FF-9463-4841-B371-A08E4C979BCF}">
      <dgm:prSet/>
      <dgm:spPr/>
      <dgm:t>
        <a:bodyPr/>
        <a:lstStyle/>
        <a:p>
          <a:pPr latinLnBrk="1"/>
          <a:endParaRPr lang="ko-KR" altLang="en-US"/>
        </a:p>
      </dgm:t>
    </dgm:pt>
    <dgm:pt modelId="{10D4ACD2-0CF5-46AD-AD46-60E6820199FA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1C6D881E-6181-47FB-9360-3F0481B288C1}" type="parTrans" cxnId="{F8AD5E29-5641-40D4-A392-76CE63CA995F}">
      <dgm:prSet/>
      <dgm:spPr/>
      <dgm:t>
        <a:bodyPr/>
        <a:lstStyle/>
        <a:p>
          <a:pPr latinLnBrk="1"/>
          <a:endParaRPr lang="ko-KR" altLang="en-US"/>
        </a:p>
      </dgm:t>
    </dgm:pt>
    <dgm:pt modelId="{F5C1123E-60E7-46F6-871B-EC245F879FAA}" type="sibTrans" cxnId="{F8AD5E29-5641-40D4-A392-76CE63CA995F}">
      <dgm:prSet/>
      <dgm:spPr/>
      <dgm:t>
        <a:bodyPr/>
        <a:lstStyle/>
        <a:p>
          <a:pPr latinLnBrk="1"/>
          <a:endParaRPr lang="ko-KR" altLang="en-US"/>
        </a:p>
      </dgm:t>
    </dgm:pt>
    <dgm:pt modelId="{3AB00C83-CA6F-4ADE-A42D-BE95F1D8052E}">
      <dgm:prSet phldrT="[텍스트]"/>
      <dgm:spPr/>
      <dgm:t>
        <a:bodyPr/>
        <a:lstStyle/>
        <a:p>
          <a:pPr latinLnBrk="1"/>
          <a:r>
            <a:rPr lang="ko-KR" altLang="en-US" dirty="0" smtClean="0"/>
            <a:t>내가 쓴 글</a:t>
          </a:r>
          <a:endParaRPr lang="ko-KR" altLang="en-US" dirty="0"/>
        </a:p>
      </dgm:t>
    </dgm:pt>
    <dgm:pt modelId="{043D11D4-BC08-4975-9702-CC2470E7E029}" type="parTrans" cxnId="{7C46FD77-B3F4-4CF9-85B7-9BEAD8006193}">
      <dgm:prSet/>
      <dgm:spPr/>
      <dgm:t>
        <a:bodyPr/>
        <a:lstStyle/>
        <a:p>
          <a:pPr latinLnBrk="1"/>
          <a:endParaRPr lang="ko-KR" altLang="en-US"/>
        </a:p>
      </dgm:t>
    </dgm:pt>
    <dgm:pt modelId="{22603F25-E3ED-4938-900D-EC996C922288}" type="sibTrans" cxnId="{7C46FD77-B3F4-4CF9-85B7-9BEAD8006193}">
      <dgm:prSet/>
      <dgm:spPr/>
      <dgm:t>
        <a:bodyPr/>
        <a:lstStyle/>
        <a:p>
          <a:pPr latinLnBrk="1"/>
          <a:endParaRPr lang="ko-KR" altLang="en-US"/>
        </a:p>
      </dgm:t>
    </dgm:pt>
    <dgm:pt modelId="{544510FF-EE5D-481D-B5B7-559730ED477D}">
      <dgm:prSet phldrT="[텍스트]"/>
      <dgm:spPr/>
      <dgm:t>
        <a:bodyPr/>
        <a:lstStyle/>
        <a:p>
          <a:pPr latinLnBrk="1"/>
          <a:r>
            <a:rPr lang="ko-KR" altLang="en-US" dirty="0" smtClean="0"/>
            <a:t>찐 한 항목</a:t>
          </a:r>
          <a:endParaRPr lang="ko-KR" altLang="en-US" dirty="0"/>
        </a:p>
      </dgm:t>
    </dgm:pt>
    <dgm:pt modelId="{86F6415F-E0B2-4F71-AE14-B7906B3F87FC}" type="parTrans" cxnId="{87D4F2A3-6DE8-445E-9995-7DDEB0CE1095}">
      <dgm:prSet/>
      <dgm:spPr/>
      <dgm:t>
        <a:bodyPr/>
        <a:lstStyle/>
        <a:p>
          <a:pPr latinLnBrk="1"/>
          <a:endParaRPr lang="ko-KR" altLang="en-US"/>
        </a:p>
      </dgm:t>
    </dgm:pt>
    <dgm:pt modelId="{A8C8BB01-49B5-4ED7-AE31-1F8A75DFC3BE}" type="sibTrans" cxnId="{87D4F2A3-6DE8-445E-9995-7DDEB0CE1095}">
      <dgm:prSet/>
      <dgm:spPr/>
      <dgm:t>
        <a:bodyPr/>
        <a:lstStyle/>
        <a:p>
          <a:pPr latinLnBrk="1"/>
          <a:endParaRPr lang="ko-KR" altLang="en-US"/>
        </a:p>
      </dgm:t>
    </dgm:pt>
    <dgm:pt modelId="{AE987C52-C774-4C8B-84DB-741CBC6BBB61}">
      <dgm:prSet phldrT="[텍스트]"/>
      <dgm:spPr/>
      <dgm:t>
        <a:bodyPr/>
        <a:lstStyle/>
        <a:p>
          <a:pPr latinLnBrk="1"/>
          <a:r>
            <a:rPr lang="ko-KR" altLang="en-US" dirty="0" smtClean="0"/>
            <a:t>구매내역</a:t>
          </a:r>
          <a:endParaRPr lang="ko-KR" altLang="en-US" dirty="0"/>
        </a:p>
      </dgm:t>
    </dgm:pt>
    <dgm:pt modelId="{35A3ED1F-D933-41A7-9019-95662D5E7518}" type="parTrans" cxnId="{6CA3BD3F-E851-4286-ADE2-D923C63451CE}">
      <dgm:prSet/>
      <dgm:spPr/>
      <dgm:t>
        <a:bodyPr/>
        <a:lstStyle/>
        <a:p>
          <a:pPr latinLnBrk="1"/>
          <a:endParaRPr lang="ko-KR" altLang="en-US"/>
        </a:p>
      </dgm:t>
    </dgm:pt>
    <dgm:pt modelId="{6F453ED3-0BCC-4218-8F67-F5D98A3B93E3}" type="sibTrans" cxnId="{6CA3BD3F-E851-4286-ADE2-D923C63451CE}">
      <dgm:prSet/>
      <dgm:spPr/>
      <dgm:t>
        <a:bodyPr/>
        <a:lstStyle/>
        <a:p>
          <a:pPr latinLnBrk="1"/>
          <a:endParaRPr lang="ko-KR" altLang="en-US"/>
        </a:p>
      </dgm:t>
    </dgm:pt>
    <dgm:pt modelId="{457FC262-CF56-404C-87CA-745806A7E3BC}">
      <dgm:prSet phldrT="[텍스트]"/>
      <dgm:spPr/>
      <dgm:t>
        <a:bodyPr/>
        <a:lstStyle/>
        <a:p>
          <a:pPr latinLnBrk="1"/>
          <a:r>
            <a:rPr lang="ko-KR" altLang="en-US" dirty="0" smtClean="0"/>
            <a:t>개정삭제</a:t>
          </a:r>
          <a:endParaRPr lang="ko-KR" altLang="en-US" dirty="0"/>
        </a:p>
      </dgm:t>
    </dgm:pt>
    <dgm:pt modelId="{3E03DB52-AC65-4216-BFFF-6DBCC130A4D5}" type="parTrans" cxnId="{BD1460F6-488B-4C50-8D1F-05A6C2CD8060}">
      <dgm:prSet/>
      <dgm:spPr/>
      <dgm:t>
        <a:bodyPr/>
        <a:lstStyle/>
        <a:p>
          <a:pPr latinLnBrk="1"/>
          <a:endParaRPr lang="ko-KR" altLang="en-US"/>
        </a:p>
      </dgm:t>
    </dgm:pt>
    <dgm:pt modelId="{7E61BDEC-5E47-4DCF-B49F-53C2AE4E6160}" type="sibTrans" cxnId="{BD1460F6-488B-4C50-8D1F-05A6C2CD8060}">
      <dgm:prSet/>
      <dgm:spPr/>
      <dgm:t>
        <a:bodyPr/>
        <a:lstStyle/>
        <a:p>
          <a:pPr latinLnBrk="1"/>
          <a:endParaRPr lang="ko-KR" altLang="en-US"/>
        </a:p>
      </dgm:t>
    </dgm:pt>
    <dgm:pt modelId="{B2B57DD9-5824-44BB-AF9C-0E3CA6EAB5F0}">
      <dgm:prSet phldrT="[텍스트]"/>
      <dgm:spPr/>
      <dgm:t>
        <a:bodyPr/>
        <a:lstStyle/>
        <a:p>
          <a:pPr latinLnBrk="1"/>
          <a:r>
            <a:rPr lang="ko-KR" altLang="en-US" dirty="0" smtClean="0"/>
            <a:t>아이디</a:t>
          </a:r>
          <a:r>
            <a:rPr lang="en-US" altLang="ko-KR" dirty="0" smtClean="0"/>
            <a:t>/</a:t>
          </a:r>
          <a:r>
            <a:rPr lang="ko-KR" altLang="en-US" dirty="0" smtClean="0"/>
            <a:t>비밀번호 찾기</a:t>
          </a:r>
          <a:endParaRPr lang="ko-KR" altLang="en-US" dirty="0"/>
        </a:p>
      </dgm:t>
    </dgm:pt>
    <dgm:pt modelId="{54C5042B-CDBB-460E-839E-39A520EE37F4}" type="parTrans" cxnId="{AEFC0C6F-7318-46D3-86B7-AEDB9CD01FD9}">
      <dgm:prSet/>
      <dgm:spPr/>
      <dgm:t>
        <a:bodyPr/>
        <a:lstStyle/>
        <a:p>
          <a:pPr latinLnBrk="1"/>
          <a:endParaRPr lang="ko-KR" altLang="en-US"/>
        </a:p>
      </dgm:t>
    </dgm:pt>
    <dgm:pt modelId="{1963431C-F8D9-4217-9746-22584D07771F}" type="sibTrans" cxnId="{AEFC0C6F-7318-46D3-86B7-AEDB9CD01FD9}">
      <dgm:prSet/>
      <dgm:spPr/>
      <dgm:t>
        <a:bodyPr/>
        <a:lstStyle/>
        <a:p>
          <a:pPr latinLnBrk="1"/>
          <a:endParaRPr lang="ko-KR" altLang="en-US"/>
        </a:p>
      </dgm:t>
    </dgm:pt>
    <dgm:pt modelId="{777BFACC-3A14-49BE-BEED-713A053E5A1A}">
      <dgm:prSet phldrT="[텍스트]"/>
      <dgm:spPr/>
      <dgm:t>
        <a:bodyPr/>
        <a:lstStyle/>
        <a:p>
          <a:pPr latinLnBrk="1"/>
          <a:r>
            <a:rPr lang="ko-KR" altLang="en-US" dirty="0" smtClean="0"/>
            <a:t>이용약관</a:t>
          </a:r>
          <a:endParaRPr lang="ko-KR" altLang="en-US" dirty="0"/>
        </a:p>
      </dgm:t>
    </dgm:pt>
    <dgm:pt modelId="{D6CBD86C-6F03-4B7E-8404-19C1B9C2435B}" type="parTrans" cxnId="{D3DB0BA4-F0EF-4D82-AF1F-23DBB3085B1E}">
      <dgm:prSet/>
      <dgm:spPr/>
      <dgm:t>
        <a:bodyPr/>
        <a:lstStyle/>
        <a:p>
          <a:pPr latinLnBrk="1"/>
          <a:endParaRPr lang="ko-KR" altLang="en-US"/>
        </a:p>
      </dgm:t>
    </dgm:pt>
    <dgm:pt modelId="{D135AF1C-E118-45C7-AE3D-D8649D08A52C}" type="sibTrans" cxnId="{D3DB0BA4-F0EF-4D82-AF1F-23DBB3085B1E}">
      <dgm:prSet/>
      <dgm:spPr/>
      <dgm:t>
        <a:bodyPr/>
        <a:lstStyle/>
        <a:p>
          <a:pPr latinLnBrk="1"/>
          <a:endParaRPr lang="ko-KR" altLang="en-US"/>
        </a:p>
      </dgm:t>
    </dgm:pt>
    <dgm:pt modelId="{CB03E462-DF27-44E1-ABEF-B102D4C8954C}">
      <dgm:prSet phldrT="[텍스트]"/>
      <dgm:spPr/>
      <dgm:t>
        <a:bodyPr/>
        <a:lstStyle/>
        <a:p>
          <a:pPr latinLnBrk="1"/>
          <a:r>
            <a:rPr lang="ko-KR" altLang="en-US" dirty="0" smtClean="0"/>
            <a:t>쪽지 보내기</a:t>
          </a:r>
          <a:endParaRPr lang="ko-KR" altLang="en-US" dirty="0"/>
        </a:p>
      </dgm:t>
    </dgm:pt>
    <dgm:pt modelId="{C0BA9323-D5A6-4567-B54B-AF59493BD569}" type="parTrans" cxnId="{A24E4625-BE94-4D55-B860-456244EC3055}">
      <dgm:prSet/>
      <dgm:spPr/>
      <dgm:t>
        <a:bodyPr/>
        <a:lstStyle/>
        <a:p>
          <a:pPr latinLnBrk="1"/>
          <a:endParaRPr lang="ko-KR" altLang="en-US"/>
        </a:p>
      </dgm:t>
    </dgm:pt>
    <dgm:pt modelId="{A41CA0CE-0751-4049-9CDA-14A273C5F96B}" type="sibTrans" cxnId="{A24E4625-BE94-4D55-B860-456244EC3055}">
      <dgm:prSet/>
      <dgm:spPr/>
      <dgm:t>
        <a:bodyPr/>
        <a:lstStyle/>
        <a:p>
          <a:pPr latinLnBrk="1"/>
          <a:endParaRPr lang="ko-KR" altLang="en-US"/>
        </a:p>
      </dgm:t>
    </dgm:pt>
    <dgm:pt modelId="{84D4AA2E-31C9-4322-A31A-B9FC0811422A}" type="pres">
      <dgm:prSet presAssocID="{BDE1311C-3751-4AAE-BA1A-A5CF76E424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2962C6-2969-4228-BEC9-F4612C92B41F}" type="pres">
      <dgm:prSet presAssocID="{D4092B27-4F71-4182-8AAA-EEEED57F9ACB}" presName="hierRoot1" presStyleCnt="0">
        <dgm:presLayoutVars>
          <dgm:hierBranch val="init"/>
        </dgm:presLayoutVars>
      </dgm:prSet>
      <dgm:spPr/>
    </dgm:pt>
    <dgm:pt modelId="{2A350452-4C4D-4478-8D06-4131E58E88FB}" type="pres">
      <dgm:prSet presAssocID="{D4092B27-4F71-4182-8AAA-EEEED57F9ACB}" presName="rootComposite1" presStyleCnt="0"/>
      <dgm:spPr/>
    </dgm:pt>
    <dgm:pt modelId="{032D2D50-2AB1-46D7-B193-C26FCFBB4A6A}" type="pres">
      <dgm:prSet presAssocID="{D4092B27-4F71-4182-8AAA-EEEED57F9A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9A4A8B-D45D-420B-BF5F-A78539154FCE}" type="pres">
      <dgm:prSet presAssocID="{D4092B27-4F71-4182-8AAA-EEEED57F9ACB}" presName="rootConnector1" presStyleLbl="node1" presStyleIdx="0" presStyleCnt="0"/>
      <dgm:spPr/>
    </dgm:pt>
    <dgm:pt modelId="{189F0170-C1D7-4BF9-94D0-D54E82AEABF8}" type="pres">
      <dgm:prSet presAssocID="{D4092B27-4F71-4182-8AAA-EEEED57F9ACB}" presName="hierChild2" presStyleCnt="0"/>
      <dgm:spPr/>
    </dgm:pt>
    <dgm:pt modelId="{B5C51E15-3B89-4A86-AE1E-87B746F3AB0E}" type="pres">
      <dgm:prSet presAssocID="{D6CBD86C-6F03-4B7E-8404-19C1B9C2435B}" presName="Name64" presStyleLbl="parChTrans1D2" presStyleIdx="0" presStyleCnt="3"/>
      <dgm:spPr/>
    </dgm:pt>
    <dgm:pt modelId="{CBA6FD89-AC61-405F-8D24-7B0C44A4BF33}" type="pres">
      <dgm:prSet presAssocID="{777BFACC-3A14-49BE-BEED-713A053E5A1A}" presName="hierRoot2" presStyleCnt="0">
        <dgm:presLayoutVars>
          <dgm:hierBranch val="init"/>
        </dgm:presLayoutVars>
      </dgm:prSet>
      <dgm:spPr/>
    </dgm:pt>
    <dgm:pt modelId="{0530CC45-DDDA-446A-8EBE-0D9480CFA887}" type="pres">
      <dgm:prSet presAssocID="{777BFACC-3A14-49BE-BEED-713A053E5A1A}" presName="rootComposite" presStyleCnt="0"/>
      <dgm:spPr/>
    </dgm:pt>
    <dgm:pt modelId="{FA4AE8CF-329A-4023-A175-EE37CDAA6A4A}" type="pres">
      <dgm:prSet presAssocID="{777BFACC-3A14-49BE-BEED-713A053E5A1A}" presName="rootText" presStyleLbl="node2" presStyleIdx="0" presStyleCnt="3">
        <dgm:presLayoutVars>
          <dgm:chPref val="3"/>
        </dgm:presLayoutVars>
      </dgm:prSet>
      <dgm:spPr/>
    </dgm:pt>
    <dgm:pt modelId="{C19E6EB6-3034-4F3A-ABBD-B055E10A3260}" type="pres">
      <dgm:prSet presAssocID="{777BFACC-3A14-49BE-BEED-713A053E5A1A}" presName="rootConnector" presStyleLbl="node2" presStyleIdx="0" presStyleCnt="3"/>
      <dgm:spPr/>
    </dgm:pt>
    <dgm:pt modelId="{EB3A0936-C296-436D-970A-C14E439E67DA}" type="pres">
      <dgm:prSet presAssocID="{777BFACC-3A14-49BE-BEED-713A053E5A1A}" presName="hierChild4" presStyleCnt="0"/>
      <dgm:spPr/>
    </dgm:pt>
    <dgm:pt modelId="{14C08DEE-2EED-4581-A4AA-C2F71BB3310E}" type="pres">
      <dgm:prSet presAssocID="{1F348F28-91CD-4024-9086-0B7E3FD4A36F}" presName="Name64" presStyleLbl="parChTrans1D3" presStyleIdx="0" presStyleCnt="4"/>
      <dgm:spPr/>
    </dgm:pt>
    <dgm:pt modelId="{7F793E2D-9AD2-4CF9-A3A9-073D84998712}" type="pres">
      <dgm:prSet presAssocID="{42AC7A2E-EB25-449E-91F2-81E0A04AD8D2}" presName="hierRoot2" presStyleCnt="0">
        <dgm:presLayoutVars>
          <dgm:hierBranch val="init"/>
        </dgm:presLayoutVars>
      </dgm:prSet>
      <dgm:spPr/>
    </dgm:pt>
    <dgm:pt modelId="{2B79F55D-C65E-4EFA-AA1A-505AAD796548}" type="pres">
      <dgm:prSet presAssocID="{42AC7A2E-EB25-449E-91F2-81E0A04AD8D2}" presName="rootComposite" presStyleCnt="0"/>
      <dgm:spPr/>
    </dgm:pt>
    <dgm:pt modelId="{A41C8465-841E-43DB-A108-E652C9E49C23}" type="pres">
      <dgm:prSet presAssocID="{42AC7A2E-EB25-449E-91F2-81E0A04AD8D2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7E49CE-41A5-4F86-AFA8-F0F5BBFA8A4F}" type="pres">
      <dgm:prSet presAssocID="{42AC7A2E-EB25-449E-91F2-81E0A04AD8D2}" presName="rootConnector" presStyleLbl="node3" presStyleIdx="0" presStyleCnt="4"/>
      <dgm:spPr/>
    </dgm:pt>
    <dgm:pt modelId="{5A0025FB-BC70-4D84-BAAA-0F2783356FDC}" type="pres">
      <dgm:prSet presAssocID="{42AC7A2E-EB25-449E-91F2-81E0A04AD8D2}" presName="hierChild4" presStyleCnt="0"/>
      <dgm:spPr/>
    </dgm:pt>
    <dgm:pt modelId="{60EBDF62-EF01-4AB0-AECB-D9E811696942}" type="pres">
      <dgm:prSet presAssocID="{42AC7A2E-EB25-449E-91F2-81E0A04AD8D2}" presName="hierChild5" presStyleCnt="0"/>
      <dgm:spPr/>
    </dgm:pt>
    <dgm:pt modelId="{C77DC027-80D9-4E74-8174-CFB0EA3025D4}" type="pres">
      <dgm:prSet presAssocID="{777BFACC-3A14-49BE-BEED-713A053E5A1A}" presName="hierChild5" presStyleCnt="0"/>
      <dgm:spPr/>
    </dgm:pt>
    <dgm:pt modelId="{6240F01B-1131-45D4-87B9-7EC3AE8C8E05}" type="pres">
      <dgm:prSet presAssocID="{B467E91C-DC43-4A4E-A5CA-B68B9BD5D15E}" presName="Name64" presStyleLbl="parChTrans1D2" presStyleIdx="1" presStyleCnt="3"/>
      <dgm:spPr/>
    </dgm:pt>
    <dgm:pt modelId="{26220A50-30C9-455B-AA3A-BD419571ED67}" type="pres">
      <dgm:prSet presAssocID="{04C98E30-563A-4442-B182-188F0608ECF2}" presName="hierRoot2" presStyleCnt="0">
        <dgm:presLayoutVars>
          <dgm:hierBranch val="init"/>
        </dgm:presLayoutVars>
      </dgm:prSet>
      <dgm:spPr/>
    </dgm:pt>
    <dgm:pt modelId="{079141E2-C800-4E99-98FB-3FB386A0A289}" type="pres">
      <dgm:prSet presAssocID="{04C98E30-563A-4442-B182-188F0608ECF2}" presName="rootComposite" presStyleCnt="0"/>
      <dgm:spPr/>
    </dgm:pt>
    <dgm:pt modelId="{A6893EF6-CDCE-4580-9D0E-FE944FC4A460}" type="pres">
      <dgm:prSet presAssocID="{04C98E30-563A-4442-B182-188F0608ECF2}" presName="rootText" presStyleLbl="node2" presStyleIdx="1" presStyleCnt="3">
        <dgm:presLayoutVars>
          <dgm:chPref val="3"/>
        </dgm:presLayoutVars>
      </dgm:prSet>
      <dgm:spPr/>
    </dgm:pt>
    <dgm:pt modelId="{005A3257-B755-49E5-A32A-57F9B662CD1B}" type="pres">
      <dgm:prSet presAssocID="{04C98E30-563A-4442-B182-188F0608ECF2}" presName="rootConnector" presStyleLbl="node2" presStyleIdx="1" presStyleCnt="3"/>
      <dgm:spPr/>
    </dgm:pt>
    <dgm:pt modelId="{F7533C83-8759-4930-AD5A-685D51547989}" type="pres">
      <dgm:prSet presAssocID="{04C98E30-563A-4442-B182-188F0608ECF2}" presName="hierChild4" presStyleCnt="0"/>
      <dgm:spPr/>
    </dgm:pt>
    <dgm:pt modelId="{525B9B6E-BE9E-4685-A003-8A2FEC84836C}" type="pres">
      <dgm:prSet presAssocID="{EE97DE2E-39FB-4A26-A8EF-F9B37D0450ED}" presName="Name64" presStyleLbl="parChTrans1D3" presStyleIdx="1" presStyleCnt="4"/>
      <dgm:spPr/>
    </dgm:pt>
    <dgm:pt modelId="{B51190D7-12AC-4537-9893-31688B0D0AEC}" type="pres">
      <dgm:prSet presAssocID="{C22EBF02-8050-4348-8BB8-72764FCC1915}" presName="hierRoot2" presStyleCnt="0">
        <dgm:presLayoutVars>
          <dgm:hierBranch val="init"/>
        </dgm:presLayoutVars>
      </dgm:prSet>
      <dgm:spPr/>
    </dgm:pt>
    <dgm:pt modelId="{A7312E9F-A859-407D-B119-A162A772D27A}" type="pres">
      <dgm:prSet presAssocID="{C22EBF02-8050-4348-8BB8-72764FCC1915}" presName="rootComposite" presStyleCnt="0"/>
      <dgm:spPr/>
    </dgm:pt>
    <dgm:pt modelId="{450C11FB-6F72-42F4-A3CD-E524A909CD75}" type="pres">
      <dgm:prSet presAssocID="{C22EBF02-8050-4348-8BB8-72764FCC191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308806-6D44-4495-910C-E58C70CF51A1}" type="pres">
      <dgm:prSet presAssocID="{C22EBF02-8050-4348-8BB8-72764FCC1915}" presName="rootConnector" presStyleLbl="node3" presStyleIdx="1" presStyleCnt="4"/>
      <dgm:spPr/>
    </dgm:pt>
    <dgm:pt modelId="{E4C3D407-9E52-4C21-82A5-FD2D4CAFE1AC}" type="pres">
      <dgm:prSet presAssocID="{C22EBF02-8050-4348-8BB8-72764FCC1915}" presName="hierChild4" presStyleCnt="0"/>
      <dgm:spPr/>
    </dgm:pt>
    <dgm:pt modelId="{2FA41893-D898-4359-8447-FD4E51D70577}" type="pres">
      <dgm:prSet presAssocID="{1C6D881E-6181-47FB-9360-3F0481B288C1}" presName="Name64" presStyleLbl="parChTrans1D4" presStyleIdx="0" presStyleCnt="6"/>
      <dgm:spPr/>
    </dgm:pt>
    <dgm:pt modelId="{1F3CD4E6-38E6-45BE-AA14-9C85F84F3C9C}" type="pres">
      <dgm:prSet presAssocID="{10D4ACD2-0CF5-46AD-AD46-60E6820199FA}" presName="hierRoot2" presStyleCnt="0">
        <dgm:presLayoutVars>
          <dgm:hierBranch val="init"/>
        </dgm:presLayoutVars>
      </dgm:prSet>
      <dgm:spPr/>
    </dgm:pt>
    <dgm:pt modelId="{C7CC261D-1634-48D4-9685-EE5DA6F67946}" type="pres">
      <dgm:prSet presAssocID="{10D4ACD2-0CF5-46AD-AD46-60E6820199FA}" presName="rootComposite" presStyleCnt="0"/>
      <dgm:spPr/>
    </dgm:pt>
    <dgm:pt modelId="{8F77B3E5-83CE-438C-B228-B479FBFBBECF}" type="pres">
      <dgm:prSet presAssocID="{10D4ACD2-0CF5-46AD-AD46-60E6820199FA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34D550-058C-454A-BA31-2FBA2B332949}" type="pres">
      <dgm:prSet presAssocID="{10D4ACD2-0CF5-46AD-AD46-60E6820199FA}" presName="rootConnector" presStyleLbl="node4" presStyleIdx="0" presStyleCnt="6"/>
      <dgm:spPr/>
    </dgm:pt>
    <dgm:pt modelId="{8C9F8C78-3015-4708-A234-AC96C2494DE4}" type="pres">
      <dgm:prSet presAssocID="{10D4ACD2-0CF5-46AD-AD46-60E6820199FA}" presName="hierChild4" presStyleCnt="0"/>
      <dgm:spPr/>
    </dgm:pt>
    <dgm:pt modelId="{25592A05-B492-4D19-BDD7-CFECBB2186F2}" type="pres">
      <dgm:prSet presAssocID="{10D4ACD2-0CF5-46AD-AD46-60E6820199FA}" presName="hierChild5" presStyleCnt="0"/>
      <dgm:spPr/>
    </dgm:pt>
    <dgm:pt modelId="{BEBF9338-4E7B-4826-8703-A06447E3C9EC}" type="pres">
      <dgm:prSet presAssocID="{043D11D4-BC08-4975-9702-CC2470E7E029}" presName="Name64" presStyleLbl="parChTrans1D4" presStyleIdx="1" presStyleCnt="6"/>
      <dgm:spPr/>
    </dgm:pt>
    <dgm:pt modelId="{951FD041-9F28-4B2F-BE4A-B877B1F38CC8}" type="pres">
      <dgm:prSet presAssocID="{3AB00C83-CA6F-4ADE-A42D-BE95F1D8052E}" presName="hierRoot2" presStyleCnt="0">
        <dgm:presLayoutVars>
          <dgm:hierBranch val="init"/>
        </dgm:presLayoutVars>
      </dgm:prSet>
      <dgm:spPr/>
    </dgm:pt>
    <dgm:pt modelId="{954BAEA5-ECB2-4FB3-A566-05289D548767}" type="pres">
      <dgm:prSet presAssocID="{3AB00C83-CA6F-4ADE-A42D-BE95F1D8052E}" presName="rootComposite" presStyleCnt="0"/>
      <dgm:spPr/>
    </dgm:pt>
    <dgm:pt modelId="{FFDCA1A3-565C-455E-A63E-18E11229A068}" type="pres">
      <dgm:prSet presAssocID="{3AB00C83-CA6F-4ADE-A42D-BE95F1D8052E}" presName="rootText" presStyleLbl="node4" presStyleIdx="1" presStyleCnt="6">
        <dgm:presLayoutVars>
          <dgm:chPref val="3"/>
        </dgm:presLayoutVars>
      </dgm:prSet>
      <dgm:spPr/>
    </dgm:pt>
    <dgm:pt modelId="{266A4C98-2D7B-4A58-B516-145C56A80050}" type="pres">
      <dgm:prSet presAssocID="{3AB00C83-CA6F-4ADE-A42D-BE95F1D8052E}" presName="rootConnector" presStyleLbl="node4" presStyleIdx="1" presStyleCnt="6"/>
      <dgm:spPr/>
    </dgm:pt>
    <dgm:pt modelId="{811F9FC4-681D-4E89-A304-63C488F54A46}" type="pres">
      <dgm:prSet presAssocID="{3AB00C83-CA6F-4ADE-A42D-BE95F1D8052E}" presName="hierChild4" presStyleCnt="0"/>
      <dgm:spPr/>
    </dgm:pt>
    <dgm:pt modelId="{9C022BF4-EDA1-4458-90C7-4FB65BD5820C}" type="pres">
      <dgm:prSet presAssocID="{3AB00C83-CA6F-4ADE-A42D-BE95F1D8052E}" presName="hierChild5" presStyleCnt="0"/>
      <dgm:spPr/>
    </dgm:pt>
    <dgm:pt modelId="{9B1FC65F-BA67-430D-8787-AC251EE78CE2}" type="pres">
      <dgm:prSet presAssocID="{86F6415F-E0B2-4F71-AE14-B7906B3F87FC}" presName="Name64" presStyleLbl="parChTrans1D4" presStyleIdx="2" presStyleCnt="6"/>
      <dgm:spPr/>
    </dgm:pt>
    <dgm:pt modelId="{F0EBFCAC-1E1F-4EA2-B643-A8D633F821CC}" type="pres">
      <dgm:prSet presAssocID="{544510FF-EE5D-481D-B5B7-559730ED477D}" presName="hierRoot2" presStyleCnt="0">
        <dgm:presLayoutVars>
          <dgm:hierBranch val="init"/>
        </dgm:presLayoutVars>
      </dgm:prSet>
      <dgm:spPr/>
    </dgm:pt>
    <dgm:pt modelId="{69DD9EA6-740B-48C7-9ADD-0391EA469EC7}" type="pres">
      <dgm:prSet presAssocID="{544510FF-EE5D-481D-B5B7-559730ED477D}" presName="rootComposite" presStyleCnt="0"/>
      <dgm:spPr/>
    </dgm:pt>
    <dgm:pt modelId="{343F3E29-67A9-4FD8-BE26-D780288DD701}" type="pres">
      <dgm:prSet presAssocID="{544510FF-EE5D-481D-B5B7-559730ED477D}" presName="rootText" presStyleLbl="node4" presStyleIdx="2" presStyleCnt="6">
        <dgm:presLayoutVars>
          <dgm:chPref val="3"/>
        </dgm:presLayoutVars>
      </dgm:prSet>
      <dgm:spPr/>
    </dgm:pt>
    <dgm:pt modelId="{457750EC-29BD-46CB-90D3-896B99F5FBD4}" type="pres">
      <dgm:prSet presAssocID="{544510FF-EE5D-481D-B5B7-559730ED477D}" presName="rootConnector" presStyleLbl="node4" presStyleIdx="2" presStyleCnt="6"/>
      <dgm:spPr/>
    </dgm:pt>
    <dgm:pt modelId="{7AB7C19A-464B-4090-B5A3-53527077F53F}" type="pres">
      <dgm:prSet presAssocID="{544510FF-EE5D-481D-B5B7-559730ED477D}" presName="hierChild4" presStyleCnt="0"/>
      <dgm:spPr/>
    </dgm:pt>
    <dgm:pt modelId="{7852D554-1532-4E58-B27F-0EEB3A443EC7}" type="pres">
      <dgm:prSet presAssocID="{544510FF-EE5D-481D-B5B7-559730ED477D}" presName="hierChild5" presStyleCnt="0"/>
      <dgm:spPr/>
    </dgm:pt>
    <dgm:pt modelId="{A40FA981-20A5-4994-BE32-0AF082DF6109}" type="pres">
      <dgm:prSet presAssocID="{35A3ED1F-D933-41A7-9019-95662D5E7518}" presName="Name64" presStyleLbl="parChTrans1D4" presStyleIdx="3" presStyleCnt="6"/>
      <dgm:spPr/>
    </dgm:pt>
    <dgm:pt modelId="{83AFDC2A-1F26-455B-A300-5026667BEB9B}" type="pres">
      <dgm:prSet presAssocID="{AE987C52-C774-4C8B-84DB-741CBC6BBB61}" presName="hierRoot2" presStyleCnt="0">
        <dgm:presLayoutVars>
          <dgm:hierBranch val="init"/>
        </dgm:presLayoutVars>
      </dgm:prSet>
      <dgm:spPr/>
    </dgm:pt>
    <dgm:pt modelId="{F62DA58F-DD07-464F-8D06-6186E160D84E}" type="pres">
      <dgm:prSet presAssocID="{AE987C52-C774-4C8B-84DB-741CBC6BBB61}" presName="rootComposite" presStyleCnt="0"/>
      <dgm:spPr/>
    </dgm:pt>
    <dgm:pt modelId="{E8CA6E66-F054-4642-A20E-46888092983B}" type="pres">
      <dgm:prSet presAssocID="{AE987C52-C774-4C8B-84DB-741CBC6BBB61}" presName="rootText" presStyleLbl="node4" presStyleIdx="3" presStyleCnt="6">
        <dgm:presLayoutVars>
          <dgm:chPref val="3"/>
        </dgm:presLayoutVars>
      </dgm:prSet>
      <dgm:spPr/>
    </dgm:pt>
    <dgm:pt modelId="{AF24F4D9-3EED-4761-85F2-98231E600DC3}" type="pres">
      <dgm:prSet presAssocID="{AE987C52-C774-4C8B-84DB-741CBC6BBB61}" presName="rootConnector" presStyleLbl="node4" presStyleIdx="3" presStyleCnt="6"/>
      <dgm:spPr/>
    </dgm:pt>
    <dgm:pt modelId="{F3758CDE-FDE6-4769-A427-D0B4AA9C0B81}" type="pres">
      <dgm:prSet presAssocID="{AE987C52-C774-4C8B-84DB-741CBC6BBB61}" presName="hierChild4" presStyleCnt="0"/>
      <dgm:spPr/>
    </dgm:pt>
    <dgm:pt modelId="{93814A40-3A4F-431A-8684-ADDA7BFF1ED8}" type="pres">
      <dgm:prSet presAssocID="{AE987C52-C774-4C8B-84DB-741CBC6BBB61}" presName="hierChild5" presStyleCnt="0"/>
      <dgm:spPr/>
    </dgm:pt>
    <dgm:pt modelId="{638BEFFA-0886-41B7-8AE8-4B010B234EBD}" type="pres">
      <dgm:prSet presAssocID="{3E03DB52-AC65-4216-BFFF-6DBCC130A4D5}" presName="Name64" presStyleLbl="parChTrans1D4" presStyleIdx="4" presStyleCnt="6"/>
      <dgm:spPr/>
    </dgm:pt>
    <dgm:pt modelId="{F464F473-44DD-4808-ABA9-548ECF6CF37A}" type="pres">
      <dgm:prSet presAssocID="{457FC262-CF56-404C-87CA-745806A7E3BC}" presName="hierRoot2" presStyleCnt="0">
        <dgm:presLayoutVars>
          <dgm:hierBranch val="init"/>
        </dgm:presLayoutVars>
      </dgm:prSet>
      <dgm:spPr/>
    </dgm:pt>
    <dgm:pt modelId="{500E86CD-013D-4A52-A8AB-DB8EF2C09DC9}" type="pres">
      <dgm:prSet presAssocID="{457FC262-CF56-404C-87CA-745806A7E3BC}" presName="rootComposite" presStyleCnt="0"/>
      <dgm:spPr/>
    </dgm:pt>
    <dgm:pt modelId="{EDC2BFE0-F10A-42CE-9A2E-1C1634586584}" type="pres">
      <dgm:prSet presAssocID="{457FC262-CF56-404C-87CA-745806A7E3BC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0A5485-4892-4DEA-BA7E-33D37EA31971}" type="pres">
      <dgm:prSet presAssocID="{457FC262-CF56-404C-87CA-745806A7E3BC}" presName="rootConnector" presStyleLbl="node4" presStyleIdx="4" presStyleCnt="6"/>
      <dgm:spPr/>
    </dgm:pt>
    <dgm:pt modelId="{CA94FCCD-3698-43EE-A0ED-9B893DEA64B5}" type="pres">
      <dgm:prSet presAssocID="{457FC262-CF56-404C-87CA-745806A7E3BC}" presName="hierChild4" presStyleCnt="0"/>
      <dgm:spPr/>
    </dgm:pt>
    <dgm:pt modelId="{EF6B5B03-0952-49CB-9BE0-89365F816184}" type="pres">
      <dgm:prSet presAssocID="{457FC262-CF56-404C-87CA-745806A7E3BC}" presName="hierChild5" presStyleCnt="0"/>
      <dgm:spPr/>
    </dgm:pt>
    <dgm:pt modelId="{B398011F-8788-4B37-AF98-FD067607284D}" type="pres">
      <dgm:prSet presAssocID="{C22EBF02-8050-4348-8BB8-72764FCC1915}" presName="hierChild5" presStyleCnt="0"/>
      <dgm:spPr/>
    </dgm:pt>
    <dgm:pt modelId="{76F6692C-907E-42E6-940F-0FA5615A6800}" type="pres">
      <dgm:prSet presAssocID="{16176FE7-634B-4EED-85B1-C073C9E9C814}" presName="Name64" presStyleLbl="parChTrans1D3" presStyleIdx="2" presStyleCnt="4"/>
      <dgm:spPr/>
    </dgm:pt>
    <dgm:pt modelId="{75E0CE9D-9DBC-43C5-BA13-F4B40E080CA2}" type="pres">
      <dgm:prSet presAssocID="{16AD24BF-9818-4F55-9F1C-718ECD06A97B}" presName="hierRoot2" presStyleCnt="0">
        <dgm:presLayoutVars>
          <dgm:hierBranch val="init"/>
        </dgm:presLayoutVars>
      </dgm:prSet>
      <dgm:spPr/>
    </dgm:pt>
    <dgm:pt modelId="{8BEF75FF-F53D-481E-9167-EEAF30D14DF9}" type="pres">
      <dgm:prSet presAssocID="{16AD24BF-9818-4F55-9F1C-718ECD06A97B}" presName="rootComposite" presStyleCnt="0"/>
      <dgm:spPr/>
    </dgm:pt>
    <dgm:pt modelId="{5B7B0E5F-24D5-4366-9347-B67AF447F77F}" type="pres">
      <dgm:prSet presAssocID="{16AD24BF-9818-4F55-9F1C-718ECD06A97B}" presName="rootText" presStyleLbl="node3" presStyleIdx="2" presStyleCnt="4">
        <dgm:presLayoutVars>
          <dgm:chPref val="3"/>
        </dgm:presLayoutVars>
      </dgm:prSet>
      <dgm:spPr/>
    </dgm:pt>
    <dgm:pt modelId="{07732D50-89B6-42D0-BCA4-F27CDF6E5CDD}" type="pres">
      <dgm:prSet presAssocID="{16AD24BF-9818-4F55-9F1C-718ECD06A97B}" presName="rootConnector" presStyleLbl="node3" presStyleIdx="2" presStyleCnt="4"/>
      <dgm:spPr/>
    </dgm:pt>
    <dgm:pt modelId="{CC94CE49-AFD6-42E6-B374-80D04AAFDB29}" type="pres">
      <dgm:prSet presAssocID="{16AD24BF-9818-4F55-9F1C-718ECD06A97B}" presName="hierChild4" presStyleCnt="0"/>
      <dgm:spPr/>
    </dgm:pt>
    <dgm:pt modelId="{02BB0AF7-4A98-4E3C-B2F2-1665891EF67D}" type="pres">
      <dgm:prSet presAssocID="{16AD24BF-9818-4F55-9F1C-718ECD06A97B}" presName="hierChild5" presStyleCnt="0"/>
      <dgm:spPr/>
    </dgm:pt>
    <dgm:pt modelId="{F323DC40-14B5-4DD8-BF91-B005BE30C082}" type="pres">
      <dgm:prSet presAssocID="{EBBAE186-7049-4EB0-846E-494623691770}" presName="Name64" presStyleLbl="parChTrans1D3" presStyleIdx="3" presStyleCnt="4"/>
      <dgm:spPr/>
    </dgm:pt>
    <dgm:pt modelId="{EB36BCED-EB88-4BDA-84F0-D6619F29AD24}" type="pres">
      <dgm:prSet presAssocID="{7E1CCDAF-B650-480A-BBF7-A2A40D589477}" presName="hierRoot2" presStyleCnt="0">
        <dgm:presLayoutVars>
          <dgm:hierBranch val="init"/>
        </dgm:presLayoutVars>
      </dgm:prSet>
      <dgm:spPr/>
    </dgm:pt>
    <dgm:pt modelId="{59185A75-EF80-4E86-B1B8-DADF8B439268}" type="pres">
      <dgm:prSet presAssocID="{7E1CCDAF-B650-480A-BBF7-A2A40D589477}" presName="rootComposite" presStyleCnt="0"/>
      <dgm:spPr/>
    </dgm:pt>
    <dgm:pt modelId="{57753F46-6EBE-49C4-B0C8-07E23E612770}" type="pres">
      <dgm:prSet presAssocID="{7E1CCDAF-B650-480A-BBF7-A2A40D589477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6435DF-E336-4567-AD3E-C308C7E5F4E4}" type="pres">
      <dgm:prSet presAssocID="{7E1CCDAF-B650-480A-BBF7-A2A40D589477}" presName="rootConnector" presStyleLbl="node3" presStyleIdx="3" presStyleCnt="4"/>
      <dgm:spPr/>
    </dgm:pt>
    <dgm:pt modelId="{6DC41854-D938-4809-A2D2-F16E81CAF567}" type="pres">
      <dgm:prSet presAssocID="{7E1CCDAF-B650-480A-BBF7-A2A40D589477}" presName="hierChild4" presStyleCnt="0"/>
      <dgm:spPr/>
    </dgm:pt>
    <dgm:pt modelId="{4B073B37-9FD3-4515-98D5-5CD3E78E0F18}" type="pres">
      <dgm:prSet presAssocID="{C0BA9323-D5A6-4567-B54B-AF59493BD569}" presName="Name64" presStyleLbl="parChTrans1D4" presStyleIdx="5" presStyleCnt="6"/>
      <dgm:spPr/>
    </dgm:pt>
    <dgm:pt modelId="{25BED7A7-D990-4E43-B1B2-C249F95948E0}" type="pres">
      <dgm:prSet presAssocID="{CB03E462-DF27-44E1-ABEF-B102D4C8954C}" presName="hierRoot2" presStyleCnt="0">
        <dgm:presLayoutVars>
          <dgm:hierBranch val="init"/>
        </dgm:presLayoutVars>
      </dgm:prSet>
      <dgm:spPr/>
    </dgm:pt>
    <dgm:pt modelId="{8390DB5B-7705-44BE-9D70-AB94FAB492F5}" type="pres">
      <dgm:prSet presAssocID="{CB03E462-DF27-44E1-ABEF-B102D4C8954C}" presName="rootComposite" presStyleCnt="0"/>
      <dgm:spPr/>
    </dgm:pt>
    <dgm:pt modelId="{C67C5185-B459-4471-AB7B-858E1B4C470F}" type="pres">
      <dgm:prSet presAssocID="{CB03E462-DF27-44E1-ABEF-B102D4C8954C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B537FA-E04F-4BCC-AB88-A1628F5D51F4}" type="pres">
      <dgm:prSet presAssocID="{CB03E462-DF27-44E1-ABEF-B102D4C8954C}" presName="rootConnector" presStyleLbl="node4" presStyleIdx="5" presStyleCnt="6"/>
      <dgm:spPr/>
    </dgm:pt>
    <dgm:pt modelId="{E5B9AB97-2374-4547-85B5-6214DFB97D80}" type="pres">
      <dgm:prSet presAssocID="{CB03E462-DF27-44E1-ABEF-B102D4C8954C}" presName="hierChild4" presStyleCnt="0"/>
      <dgm:spPr/>
    </dgm:pt>
    <dgm:pt modelId="{02256BAA-6DF6-456C-9768-DCF28E8A72C9}" type="pres">
      <dgm:prSet presAssocID="{CB03E462-DF27-44E1-ABEF-B102D4C8954C}" presName="hierChild5" presStyleCnt="0"/>
      <dgm:spPr/>
    </dgm:pt>
    <dgm:pt modelId="{1FA0AF13-EEFE-4861-A2EB-7C02AF2EE6B3}" type="pres">
      <dgm:prSet presAssocID="{7E1CCDAF-B650-480A-BBF7-A2A40D589477}" presName="hierChild5" presStyleCnt="0"/>
      <dgm:spPr/>
    </dgm:pt>
    <dgm:pt modelId="{F2E21742-F5F7-4D42-A4DD-F977C37E85AF}" type="pres">
      <dgm:prSet presAssocID="{04C98E30-563A-4442-B182-188F0608ECF2}" presName="hierChild5" presStyleCnt="0"/>
      <dgm:spPr/>
    </dgm:pt>
    <dgm:pt modelId="{7A76199F-0888-4BED-AF36-F81F05547FB3}" type="pres">
      <dgm:prSet presAssocID="{54C5042B-CDBB-460E-839E-39A520EE37F4}" presName="Name64" presStyleLbl="parChTrans1D2" presStyleIdx="2" presStyleCnt="3"/>
      <dgm:spPr/>
    </dgm:pt>
    <dgm:pt modelId="{D7D27503-29AA-46C8-95BF-3958A36463CD}" type="pres">
      <dgm:prSet presAssocID="{B2B57DD9-5824-44BB-AF9C-0E3CA6EAB5F0}" presName="hierRoot2" presStyleCnt="0">
        <dgm:presLayoutVars>
          <dgm:hierBranch val="init"/>
        </dgm:presLayoutVars>
      </dgm:prSet>
      <dgm:spPr/>
    </dgm:pt>
    <dgm:pt modelId="{FB087684-6752-447B-8E2B-2EF2A1ADF93D}" type="pres">
      <dgm:prSet presAssocID="{B2B57DD9-5824-44BB-AF9C-0E3CA6EAB5F0}" presName="rootComposite" presStyleCnt="0"/>
      <dgm:spPr/>
    </dgm:pt>
    <dgm:pt modelId="{D9D031FE-861A-4E75-9BBC-C61D4680D569}" type="pres">
      <dgm:prSet presAssocID="{B2B57DD9-5824-44BB-AF9C-0E3CA6EAB5F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18AAD6-AC06-4C6F-AB2B-9777BC255C87}" type="pres">
      <dgm:prSet presAssocID="{B2B57DD9-5824-44BB-AF9C-0E3CA6EAB5F0}" presName="rootConnector" presStyleLbl="node2" presStyleIdx="2" presStyleCnt="3"/>
      <dgm:spPr/>
    </dgm:pt>
    <dgm:pt modelId="{6FEB3BFC-0B30-4F15-8D1B-3432B1FA8E09}" type="pres">
      <dgm:prSet presAssocID="{B2B57DD9-5824-44BB-AF9C-0E3CA6EAB5F0}" presName="hierChild4" presStyleCnt="0"/>
      <dgm:spPr/>
    </dgm:pt>
    <dgm:pt modelId="{16F93514-076E-4D5F-A2A2-1AF761A9C01C}" type="pres">
      <dgm:prSet presAssocID="{B2B57DD9-5824-44BB-AF9C-0E3CA6EAB5F0}" presName="hierChild5" presStyleCnt="0"/>
      <dgm:spPr/>
    </dgm:pt>
    <dgm:pt modelId="{11CD814E-8586-48A2-8594-C7E0D9278090}" type="pres">
      <dgm:prSet presAssocID="{D4092B27-4F71-4182-8AAA-EEEED57F9ACB}" presName="hierChild3" presStyleCnt="0"/>
      <dgm:spPr/>
    </dgm:pt>
  </dgm:ptLst>
  <dgm:cxnLst>
    <dgm:cxn modelId="{EC27779C-BA85-4CDC-A07D-1C73D3113202}" type="presOf" srcId="{B467E91C-DC43-4A4E-A5CA-B68B9BD5D15E}" destId="{6240F01B-1131-45D4-87B9-7EC3AE8C8E05}" srcOrd="0" destOrd="0" presId="urn:microsoft.com/office/officeart/2009/3/layout/HorizontalOrganizationChart"/>
    <dgm:cxn modelId="{F693D59F-B8AC-48B1-93CB-94493B3FA6FC}" type="presOf" srcId="{16176FE7-634B-4EED-85B1-C073C9E9C814}" destId="{76F6692C-907E-42E6-940F-0FA5615A6800}" srcOrd="0" destOrd="0" presId="urn:microsoft.com/office/officeart/2009/3/layout/HorizontalOrganizationChart"/>
    <dgm:cxn modelId="{679BAEDA-1888-4A70-989E-BF87B1D1E7D6}" type="presOf" srcId="{EE97DE2E-39FB-4A26-A8EF-F9B37D0450ED}" destId="{525B9B6E-BE9E-4685-A003-8A2FEC84836C}" srcOrd="0" destOrd="0" presId="urn:microsoft.com/office/officeart/2009/3/layout/HorizontalOrganizationChart"/>
    <dgm:cxn modelId="{6D1BAC5E-D3AC-41F6-8AC0-CE7B7D31AB53}" type="presOf" srcId="{35A3ED1F-D933-41A7-9019-95662D5E7518}" destId="{A40FA981-20A5-4994-BE32-0AF082DF6109}" srcOrd="0" destOrd="0" presId="urn:microsoft.com/office/officeart/2009/3/layout/HorizontalOrganizationChart"/>
    <dgm:cxn modelId="{3E760B11-9CCA-439B-A050-17C5AA46830D}" type="presOf" srcId="{BDE1311C-3751-4AAE-BA1A-A5CF76E424EF}" destId="{84D4AA2E-31C9-4322-A31A-B9FC0811422A}" srcOrd="0" destOrd="0" presId="urn:microsoft.com/office/officeart/2009/3/layout/HorizontalOrganizationChart"/>
    <dgm:cxn modelId="{B6C62A3C-1413-48D1-90E8-6692243C7D51}" type="presOf" srcId="{16AD24BF-9818-4F55-9F1C-718ECD06A97B}" destId="{07732D50-89B6-42D0-BCA4-F27CDF6E5CDD}" srcOrd="1" destOrd="0" presId="urn:microsoft.com/office/officeart/2009/3/layout/HorizontalOrganizationChart"/>
    <dgm:cxn modelId="{04268825-B640-4570-AEB6-06AB45BBFE2D}" type="presOf" srcId="{AE987C52-C774-4C8B-84DB-741CBC6BBB61}" destId="{AF24F4D9-3EED-4761-85F2-98231E600DC3}" srcOrd="1" destOrd="0" presId="urn:microsoft.com/office/officeart/2009/3/layout/HorizontalOrganizationChart"/>
    <dgm:cxn modelId="{B347DC63-738F-465B-A70D-4FE6D2194A71}" type="presOf" srcId="{1C6D881E-6181-47FB-9360-3F0481B288C1}" destId="{2FA41893-D898-4359-8447-FD4E51D70577}" srcOrd="0" destOrd="0" presId="urn:microsoft.com/office/officeart/2009/3/layout/HorizontalOrganizationChart"/>
    <dgm:cxn modelId="{87D4F2A3-6DE8-445E-9995-7DDEB0CE1095}" srcId="{C22EBF02-8050-4348-8BB8-72764FCC1915}" destId="{544510FF-EE5D-481D-B5B7-559730ED477D}" srcOrd="2" destOrd="0" parTransId="{86F6415F-E0B2-4F71-AE14-B7906B3F87FC}" sibTransId="{A8C8BB01-49B5-4ED7-AE31-1F8A75DFC3BE}"/>
    <dgm:cxn modelId="{5ECB2F14-B7C6-46FB-AA1D-492D184228C5}" type="presOf" srcId="{CB03E462-DF27-44E1-ABEF-B102D4C8954C}" destId="{D9B537FA-E04F-4BCC-AB88-A1628F5D51F4}" srcOrd="1" destOrd="0" presId="urn:microsoft.com/office/officeart/2009/3/layout/HorizontalOrganizationChart"/>
    <dgm:cxn modelId="{1DD633FC-9CAB-4539-AA98-AEF763F85729}" type="presOf" srcId="{043D11D4-BC08-4975-9702-CC2470E7E029}" destId="{BEBF9338-4E7B-4826-8703-A06447E3C9EC}" srcOrd="0" destOrd="0" presId="urn:microsoft.com/office/officeart/2009/3/layout/HorizontalOrganizationChart"/>
    <dgm:cxn modelId="{DFEC4FE1-55FB-4155-9350-49BFE0E24C3A}" type="presOf" srcId="{C22EBF02-8050-4348-8BB8-72764FCC1915}" destId="{44308806-6D44-4495-910C-E58C70CF51A1}" srcOrd="1" destOrd="0" presId="urn:microsoft.com/office/officeart/2009/3/layout/HorizontalOrganizationChart"/>
    <dgm:cxn modelId="{85EA5C1A-802B-4CE2-9B07-5C2B4D3BA59D}" type="presOf" srcId="{C0BA9323-D5A6-4567-B54B-AF59493BD569}" destId="{4B073B37-9FD3-4515-98D5-5CD3E78E0F18}" srcOrd="0" destOrd="0" presId="urn:microsoft.com/office/officeart/2009/3/layout/HorizontalOrganizationChart"/>
    <dgm:cxn modelId="{0912B762-B822-474E-815A-3B526395E0B0}" type="presOf" srcId="{B2B57DD9-5824-44BB-AF9C-0E3CA6EAB5F0}" destId="{D9D031FE-861A-4E75-9BBC-C61D4680D569}" srcOrd="0" destOrd="0" presId="urn:microsoft.com/office/officeart/2009/3/layout/HorizontalOrganizationChart"/>
    <dgm:cxn modelId="{7C46FD77-B3F4-4CF9-85B7-9BEAD8006193}" srcId="{C22EBF02-8050-4348-8BB8-72764FCC1915}" destId="{3AB00C83-CA6F-4ADE-A42D-BE95F1D8052E}" srcOrd="1" destOrd="0" parTransId="{043D11D4-BC08-4975-9702-CC2470E7E029}" sibTransId="{22603F25-E3ED-4938-900D-EC996C922288}"/>
    <dgm:cxn modelId="{BAF95CC5-96FA-4438-8847-20B867F8B001}" type="presOf" srcId="{D4092B27-4F71-4182-8AAA-EEEED57F9ACB}" destId="{BF9A4A8B-D45D-420B-BF5F-A78539154FCE}" srcOrd="1" destOrd="0" presId="urn:microsoft.com/office/officeart/2009/3/layout/HorizontalOrganizationChart"/>
    <dgm:cxn modelId="{926190B4-D807-45B2-83D0-6EA780CEFFEF}" type="presOf" srcId="{16AD24BF-9818-4F55-9F1C-718ECD06A97B}" destId="{5B7B0E5F-24D5-4366-9347-B67AF447F77F}" srcOrd="0" destOrd="0" presId="urn:microsoft.com/office/officeart/2009/3/layout/HorizontalOrganizationChart"/>
    <dgm:cxn modelId="{735C73AE-3F50-4733-A86E-2691CFB85A60}" type="presOf" srcId="{457FC262-CF56-404C-87CA-745806A7E3BC}" destId="{2E0A5485-4892-4DEA-BA7E-33D37EA31971}" srcOrd="1" destOrd="0" presId="urn:microsoft.com/office/officeart/2009/3/layout/HorizontalOrganizationChart"/>
    <dgm:cxn modelId="{E0635998-DCA1-4B48-86DB-303253573C46}" type="presOf" srcId="{3E03DB52-AC65-4216-BFFF-6DBCC130A4D5}" destId="{638BEFFA-0886-41B7-8AE8-4B010B234EBD}" srcOrd="0" destOrd="0" presId="urn:microsoft.com/office/officeart/2009/3/layout/HorizontalOrganizationChart"/>
    <dgm:cxn modelId="{42B141FF-9463-4841-B371-A08E4C979BCF}" srcId="{04C98E30-563A-4442-B182-188F0608ECF2}" destId="{7E1CCDAF-B650-480A-BBF7-A2A40D589477}" srcOrd="2" destOrd="0" parTransId="{EBBAE186-7049-4EB0-846E-494623691770}" sibTransId="{CD9E0E1F-BF02-4A5E-A217-8A0278DFF03A}"/>
    <dgm:cxn modelId="{3CB75424-5F04-45FD-AA0E-2FF1D708BA04}" type="presOf" srcId="{10D4ACD2-0CF5-46AD-AD46-60E6820199FA}" destId="{8F77B3E5-83CE-438C-B228-B479FBFBBECF}" srcOrd="0" destOrd="0" presId="urn:microsoft.com/office/officeart/2009/3/layout/HorizontalOrganizationChart"/>
    <dgm:cxn modelId="{E93DBAF6-A0DC-41A7-8EBE-4BC93F6C490F}" type="presOf" srcId="{777BFACC-3A14-49BE-BEED-713A053E5A1A}" destId="{C19E6EB6-3034-4F3A-ABBD-B055E10A3260}" srcOrd="1" destOrd="0" presId="urn:microsoft.com/office/officeart/2009/3/layout/HorizontalOrganizationChart"/>
    <dgm:cxn modelId="{AEFC0C6F-7318-46D3-86B7-AEDB9CD01FD9}" srcId="{D4092B27-4F71-4182-8AAA-EEEED57F9ACB}" destId="{B2B57DD9-5824-44BB-AF9C-0E3CA6EAB5F0}" srcOrd="2" destOrd="0" parTransId="{54C5042B-CDBB-460E-839E-39A520EE37F4}" sibTransId="{1963431C-F8D9-4217-9746-22584D07771F}"/>
    <dgm:cxn modelId="{326E2D18-14F8-442B-90BC-D0381F93D282}" type="presOf" srcId="{04C98E30-563A-4442-B182-188F0608ECF2}" destId="{005A3257-B755-49E5-A32A-57F9B662CD1B}" srcOrd="1" destOrd="0" presId="urn:microsoft.com/office/officeart/2009/3/layout/HorizontalOrganizationChart"/>
    <dgm:cxn modelId="{C3707357-C5F9-4A72-BFA8-83CB24E1B185}" type="presOf" srcId="{AE987C52-C774-4C8B-84DB-741CBC6BBB61}" destId="{E8CA6E66-F054-4642-A20E-46888092983B}" srcOrd="0" destOrd="0" presId="urn:microsoft.com/office/officeart/2009/3/layout/HorizontalOrganizationChart"/>
    <dgm:cxn modelId="{C9E5437F-668C-4812-AC83-65E732C8D2E5}" type="presOf" srcId="{86F6415F-E0B2-4F71-AE14-B7906B3F87FC}" destId="{9B1FC65F-BA67-430D-8787-AC251EE78CE2}" srcOrd="0" destOrd="0" presId="urn:microsoft.com/office/officeart/2009/3/layout/HorizontalOrganizationChart"/>
    <dgm:cxn modelId="{2D8537C6-E2E9-484B-9458-60ADB7B87064}" type="presOf" srcId="{D6CBD86C-6F03-4B7E-8404-19C1B9C2435B}" destId="{B5C51E15-3B89-4A86-AE1E-87B746F3AB0E}" srcOrd="0" destOrd="0" presId="urn:microsoft.com/office/officeart/2009/3/layout/HorizontalOrganizationChart"/>
    <dgm:cxn modelId="{A24E4625-BE94-4D55-B860-456244EC3055}" srcId="{7E1CCDAF-B650-480A-BBF7-A2A40D589477}" destId="{CB03E462-DF27-44E1-ABEF-B102D4C8954C}" srcOrd="0" destOrd="0" parTransId="{C0BA9323-D5A6-4567-B54B-AF59493BD569}" sibTransId="{A41CA0CE-0751-4049-9CDA-14A273C5F96B}"/>
    <dgm:cxn modelId="{D44EFFBF-5421-405C-B570-13343023BF1D}" type="presOf" srcId="{CB03E462-DF27-44E1-ABEF-B102D4C8954C}" destId="{C67C5185-B459-4471-AB7B-858E1B4C470F}" srcOrd="0" destOrd="0" presId="urn:microsoft.com/office/officeart/2009/3/layout/HorizontalOrganizationChart"/>
    <dgm:cxn modelId="{F5997ED9-B130-406E-9DA1-BC8ACB2D340F}" srcId="{04C98E30-563A-4442-B182-188F0608ECF2}" destId="{16AD24BF-9818-4F55-9F1C-718ECD06A97B}" srcOrd="1" destOrd="0" parTransId="{16176FE7-634B-4EED-85B1-C073C9E9C814}" sibTransId="{1E9FDCAD-23D1-4A9B-9D2F-B08CF583FE14}"/>
    <dgm:cxn modelId="{976E526A-80B6-4222-BE53-46514948B74A}" type="presOf" srcId="{42AC7A2E-EB25-449E-91F2-81E0A04AD8D2}" destId="{247E49CE-41A5-4F86-AFA8-F0F5BBFA8A4F}" srcOrd="1" destOrd="0" presId="urn:microsoft.com/office/officeart/2009/3/layout/HorizontalOrganizationChart"/>
    <dgm:cxn modelId="{ED4F05BC-AE8D-450C-ACA4-86E845093063}" type="presOf" srcId="{3AB00C83-CA6F-4ADE-A42D-BE95F1D8052E}" destId="{FFDCA1A3-565C-455E-A63E-18E11229A068}" srcOrd="0" destOrd="0" presId="urn:microsoft.com/office/officeart/2009/3/layout/HorizontalOrganizationChart"/>
    <dgm:cxn modelId="{B231CA7D-67FD-4BEA-9095-02860C8A43E4}" type="presOf" srcId="{3AB00C83-CA6F-4ADE-A42D-BE95F1D8052E}" destId="{266A4C98-2D7B-4A58-B516-145C56A80050}" srcOrd="1" destOrd="0" presId="urn:microsoft.com/office/officeart/2009/3/layout/HorizontalOrganizationChart"/>
    <dgm:cxn modelId="{EA2DD415-9532-40DB-980C-BBA349259E6F}" type="presOf" srcId="{7E1CCDAF-B650-480A-BBF7-A2A40D589477}" destId="{236435DF-E336-4567-AD3E-C308C7E5F4E4}" srcOrd="1" destOrd="0" presId="urn:microsoft.com/office/officeart/2009/3/layout/HorizontalOrganizationChart"/>
    <dgm:cxn modelId="{545D01B5-216A-4616-AA97-339985B24E38}" type="presOf" srcId="{EBBAE186-7049-4EB0-846E-494623691770}" destId="{F323DC40-14B5-4DD8-BF91-B005BE30C082}" srcOrd="0" destOrd="0" presId="urn:microsoft.com/office/officeart/2009/3/layout/HorizontalOrganizationChart"/>
    <dgm:cxn modelId="{6CA3BD3F-E851-4286-ADE2-D923C63451CE}" srcId="{C22EBF02-8050-4348-8BB8-72764FCC1915}" destId="{AE987C52-C774-4C8B-84DB-741CBC6BBB61}" srcOrd="3" destOrd="0" parTransId="{35A3ED1F-D933-41A7-9019-95662D5E7518}" sibTransId="{6F453ED3-0BCC-4218-8F67-F5D98A3B93E3}"/>
    <dgm:cxn modelId="{9925182B-C359-43E7-AC04-6469D38D4320}" type="presOf" srcId="{04C98E30-563A-4442-B182-188F0608ECF2}" destId="{A6893EF6-CDCE-4580-9D0E-FE944FC4A460}" srcOrd="0" destOrd="0" presId="urn:microsoft.com/office/officeart/2009/3/layout/HorizontalOrganizationChart"/>
    <dgm:cxn modelId="{6051A2CD-80EB-4F35-8EA8-F7E0C1D12A82}" type="presOf" srcId="{C22EBF02-8050-4348-8BB8-72764FCC1915}" destId="{450C11FB-6F72-42F4-A3CD-E524A909CD75}" srcOrd="0" destOrd="0" presId="urn:microsoft.com/office/officeart/2009/3/layout/HorizontalOrganizationChart"/>
    <dgm:cxn modelId="{451D64B7-0FB0-49C2-BE51-CB21CFC72BD2}" type="presOf" srcId="{1F348F28-91CD-4024-9086-0B7E3FD4A36F}" destId="{14C08DEE-2EED-4581-A4AA-C2F71BB3310E}" srcOrd="0" destOrd="0" presId="urn:microsoft.com/office/officeart/2009/3/layout/HorizontalOrganizationChart"/>
    <dgm:cxn modelId="{93F8D880-A0F7-4900-BBA8-AD823905902B}" type="presOf" srcId="{B2B57DD9-5824-44BB-AF9C-0E3CA6EAB5F0}" destId="{2018AAD6-AC06-4C6F-AB2B-9777BC255C87}" srcOrd="1" destOrd="0" presId="urn:microsoft.com/office/officeart/2009/3/layout/HorizontalOrganizationChart"/>
    <dgm:cxn modelId="{060565E2-E0B9-402C-903D-44E53061CD0E}" type="presOf" srcId="{544510FF-EE5D-481D-B5B7-559730ED477D}" destId="{457750EC-29BD-46CB-90D3-896B99F5FBD4}" srcOrd="1" destOrd="0" presId="urn:microsoft.com/office/officeart/2009/3/layout/HorizontalOrganizationChart"/>
    <dgm:cxn modelId="{B32B03C5-4077-42FC-9AF5-490A5CFC981F}" type="presOf" srcId="{54C5042B-CDBB-460E-839E-39A520EE37F4}" destId="{7A76199F-0888-4BED-AF36-F81F05547FB3}" srcOrd="0" destOrd="0" presId="urn:microsoft.com/office/officeart/2009/3/layout/HorizontalOrganizationChart"/>
    <dgm:cxn modelId="{2AB54E3D-5F68-45B3-BCB3-9F51BEA0F5E4}" srcId="{BDE1311C-3751-4AAE-BA1A-A5CF76E424EF}" destId="{D4092B27-4F71-4182-8AAA-EEEED57F9ACB}" srcOrd="0" destOrd="0" parTransId="{D8AE6782-7E82-48A4-8788-E417206B3680}" sibTransId="{F6095FCC-882F-426B-A2D8-0F578EC5D071}"/>
    <dgm:cxn modelId="{7FC032A6-7AF3-4634-B91E-B723555DB696}" type="presOf" srcId="{457FC262-CF56-404C-87CA-745806A7E3BC}" destId="{EDC2BFE0-F10A-42CE-9A2E-1C1634586584}" srcOrd="0" destOrd="0" presId="urn:microsoft.com/office/officeart/2009/3/layout/HorizontalOrganizationChart"/>
    <dgm:cxn modelId="{A95CDC18-8A8E-4C37-BA6A-348583C40168}" type="presOf" srcId="{42AC7A2E-EB25-449E-91F2-81E0A04AD8D2}" destId="{A41C8465-841E-43DB-A108-E652C9E49C23}" srcOrd="0" destOrd="0" presId="urn:microsoft.com/office/officeart/2009/3/layout/HorizontalOrganizationChart"/>
    <dgm:cxn modelId="{EABA9F00-4222-4989-9673-BB952B3C0DCD}" type="presOf" srcId="{D4092B27-4F71-4182-8AAA-EEEED57F9ACB}" destId="{032D2D50-2AB1-46D7-B193-C26FCFBB4A6A}" srcOrd="0" destOrd="0" presId="urn:microsoft.com/office/officeart/2009/3/layout/HorizontalOrganizationChart"/>
    <dgm:cxn modelId="{B4641213-C09F-45BD-BE43-9B630238389F}" srcId="{777BFACC-3A14-49BE-BEED-713A053E5A1A}" destId="{42AC7A2E-EB25-449E-91F2-81E0A04AD8D2}" srcOrd="0" destOrd="0" parTransId="{1F348F28-91CD-4024-9086-0B7E3FD4A36F}" sibTransId="{D37D348F-29F5-4014-99F5-E20A14279905}"/>
    <dgm:cxn modelId="{6841889B-0B2F-4929-BE12-77F87390A8B6}" type="presOf" srcId="{544510FF-EE5D-481D-B5B7-559730ED477D}" destId="{343F3E29-67A9-4FD8-BE26-D780288DD701}" srcOrd="0" destOrd="0" presId="urn:microsoft.com/office/officeart/2009/3/layout/HorizontalOrganizationChart"/>
    <dgm:cxn modelId="{234095E5-E47A-4DCE-98F8-510DB1C8E3FB}" type="presOf" srcId="{10D4ACD2-0CF5-46AD-AD46-60E6820199FA}" destId="{6B34D550-058C-454A-BA31-2FBA2B332949}" srcOrd="1" destOrd="0" presId="urn:microsoft.com/office/officeart/2009/3/layout/HorizontalOrganizationChart"/>
    <dgm:cxn modelId="{D9123864-01F6-48CC-B03C-9169ABE1EC94}" type="presOf" srcId="{777BFACC-3A14-49BE-BEED-713A053E5A1A}" destId="{FA4AE8CF-329A-4023-A175-EE37CDAA6A4A}" srcOrd="0" destOrd="0" presId="urn:microsoft.com/office/officeart/2009/3/layout/HorizontalOrganizationChart"/>
    <dgm:cxn modelId="{D3DB0BA4-F0EF-4D82-AF1F-23DBB3085B1E}" srcId="{D4092B27-4F71-4182-8AAA-EEEED57F9ACB}" destId="{777BFACC-3A14-49BE-BEED-713A053E5A1A}" srcOrd="0" destOrd="0" parTransId="{D6CBD86C-6F03-4B7E-8404-19C1B9C2435B}" sibTransId="{D135AF1C-E118-45C7-AE3D-D8649D08A52C}"/>
    <dgm:cxn modelId="{29A8D6BD-BF6B-4E32-9D3A-B6123C09F7E7}" srcId="{04C98E30-563A-4442-B182-188F0608ECF2}" destId="{C22EBF02-8050-4348-8BB8-72764FCC1915}" srcOrd="0" destOrd="0" parTransId="{EE97DE2E-39FB-4A26-A8EF-F9B37D0450ED}" sibTransId="{7B953AD2-2371-4D14-B0C2-CB494ECBDD0B}"/>
    <dgm:cxn modelId="{F8AD5E29-5641-40D4-A392-76CE63CA995F}" srcId="{C22EBF02-8050-4348-8BB8-72764FCC1915}" destId="{10D4ACD2-0CF5-46AD-AD46-60E6820199FA}" srcOrd="0" destOrd="0" parTransId="{1C6D881E-6181-47FB-9360-3F0481B288C1}" sibTransId="{F5C1123E-60E7-46F6-871B-EC245F879FAA}"/>
    <dgm:cxn modelId="{352E65A2-297B-4BDA-A7D6-C3B655B1CC67}" type="presOf" srcId="{7E1CCDAF-B650-480A-BBF7-A2A40D589477}" destId="{57753F46-6EBE-49C4-B0C8-07E23E612770}" srcOrd="0" destOrd="0" presId="urn:microsoft.com/office/officeart/2009/3/layout/HorizontalOrganizationChart"/>
    <dgm:cxn modelId="{CE9BFC66-9CF7-4524-8641-7A67E8B1829D}" srcId="{D4092B27-4F71-4182-8AAA-EEEED57F9ACB}" destId="{04C98E30-563A-4442-B182-188F0608ECF2}" srcOrd="1" destOrd="0" parTransId="{B467E91C-DC43-4A4E-A5CA-B68B9BD5D15E}" sibTransId="{D26BD52F-AA50-4BF1-A535-705626446152}"/>
    <dgm:cxn modelId="{BD1460F6-488B-4C50-8D1F-05A6C2CD8060}" srcId="{C22EBF02-8050-4348-8BB8-72764FCC1915}" destId="{457FC262-CF56-404C-87CA-745806A7E3BC}" srcOrd="4" destOrd="0" parTransId="{3E03DB52-AC65-4216-BFFF-6DBCC130A4D5}" sibTransId="{7E61BDEC-5E47-4DCF-B49F-53C2AE4E6160}"/>
    <dgm:cxn modelId="{DF89CB2B-2F29-49E3-89B3-88B524E8CF55}" type="presParOf" srcId="{84D4AA2E-31C9-4322-A31A-B9FC0811422A}" destId="{302962C6-2969-4228-BEC9-F4612C92B41F}" srcOrd="0" destOrd="0" presId="urn:microsoft.com/office/officeart/2009/3/layout/HorizontalOrganizationChart"/>
    <dgm:cxn modelId="{2A6BE6E4-77E7-4E44-8E95-7D190190338C}" type="presParOf" srcId="{302962C6-2969-4228-BEC9-F4612C92B41F}" destId="{2A350452-4C4D-4478-8D06-4131E58E88FB}" srcOrd="0" destOrd="0" presId="urn:microsoft.com/office/officeart/2009/3/layout/HorizontalOrganizationChart"/>
    <dgm:cxn modelId="{E3B0567E-CF79-4FA5-A6E6-9AC4B8416507}" type="presParOf" srcId="{2A350452-4C4D-4478-8D06-4131E58E88FB}" destId="{032D2D50-2AB1-46D7-B193-C26FCFBB4A6A}" srcOrd="0" destOrd="0" presId="urn:microsoft.com/office/officeart/2009/3/layout/HorizontalOrganizationChart"/>
    <dgm:cxn modelId="{FC109D1B-C1C0-44E7-ABB3-CECB53504ED7}" type="presParOf" srcId="{2A350452-4C4D-4478-8D06-4131E58E88FB}" destId="{BF9A4A8B-D45D-420B-BF5F-A78539154FCE}" srcOrd="1" destOrd="0" presId="urn:microsoft.com/office/officeart/2009/3/layout/HorizontalOrganizationChart"/>
    <dgm:cxn modelId="{67639EF4-6A98-4CA8-8212-ACD1CF0A645D}" type="presParOf" srcId="{302962C6-2969-4228-BEC9-F4612C92B41F}" destId="{189F0170-C1D7-4BF9-94D0-D54E82AEABF8}" srcOrd="1" destOrd="0" presId="urn:microsoft.com/office/officeart/2009/3/layout/HorizontalOrganizationChart"/>
    <dgm:cxn modelId="{461357EA-A4CA-4729-BCC5-2604BA583579}" type="presParOf" srcId="{189F0170-C1D7-4BF9-94D0-D54E82AEABF8}" destId="{B5C51E15-3B89-4A86-AE1E-87B746F3AB0E}" srcOrd="0" destOrd="0" presId="urn:microsoft.com/office/officeart/2009/3/layout/HorizontalOrganizationChart"/>
    <dgm:cxn modelId="{D1BD1D8B-2F91-4355-BE65-281836193081}" type="presParOf" srcId="{189F0170-C1D7-4BF9-94D0-D54E82AEABF8}" destId="{CBA6FD89-AC61-405F-8D24-7B0C44A4BF33}" srcOrd="1" destOrd="0" presId="urn:microsoft.com/office/officeart/2009/3/layout/HorizontalOrganizationChart"/>
    <dgm:cxn modelId="{750A48AB-980E-40A3-911F-76C500A32D8E}" type="presParOf" srcId="{CBA6FD89-AC61-405F-8D24-7B0C44A4BF33}" destId="{0530CC45-DDDA-446A-8EBE-0D9480CFA887}" srcOrd="0" destOrd="0" presId="urn:microsoft.com/office/officeart/2009/3/layout/HorizontalOrganizationChart"/>
    <dgm:cxn modelId="{E9DB925C-93C6-451B-B78A-CCDF723F4BF2}" type="presParOf" srcId="{0530CC45-DDDA-446A-8EBE-0D9480CFA887}" destId="{FA4AE8CF-329A-4023-A175-EE37CDAA6A4A}" srcOrd="0" destOrd="0" presId="urn:microsoft.com/office/officeart/2009/3/layout/HorizontalOrganizationChart"/>
    <dgm:cxn modelId="{0741F5DF-51C7-44C0-A9B8-5D2F448D4414}" type="presParOf" srcId="{0530CC45-DDDA-446A-8EBE-0D9480CFA887}" destId="{C19E6EB6-3034-4F3A-ABBD-B055E10A3260}" srcOrd="1" destOrd="0" presId="urn:microsoft.com/office/officeart/2009/3/layout/HorizontalOrganizationChart"/>
    <dgm:cxn modelId="{2B26D22F-5989-4441-9DBB-7FED0BC313DC}" type="presParOf" srcId="{CBA6FD89-AC61-405F-8D24-7B0C44A4BF33}" destId="{EB3A0936-C296-436D-970A-C14E439E67DA}" srcOrd="1" destOrd="0" presId="urn:microsoft.com/office/officeart/2009/3/layout/HorizontalOrganizationChart"/>
    <dgm:cxn modelId="{6D8D0F7E-F17B-4311-B979-51CEB70FA30F}" type="presParOf" srcId="{EB3A0936-C296-436D-970A-C14E439E67DA}" destId="{14C08DEE-2EED-4581-A4AA-C2F71BB3310E}" srcOrd="0" destOrd="0" presId="urn:microsoft.com/office/officeart/2009/3/layout/HorizontalOrganizationChart"/>
    <dgm:cxn modelId="{0F629B05-BFA1-46DA-88C4-F48ABBCCAE5F}" type="presParOf" srcId="{EB3A0936-C296-436D-970A-C14E439E67DA}" destId="{7F793E2D-9AD2-4CF9-A3A9-073D84998712}" srcOrd="1" destOrd="0" presId="urn:microsoft.com/office/officeart/2009/3/layout/HorizontalOrganizationChart"/>
    <dgm:cxn modelId="{B0B55752-F4F2-44E0-B450-220B21C380D0}" type="presParOf" srcId="{7F793E2D-9AD2-4CF9-A3A9-073D84998712}" destId="{2B79F55D-C65E-4EFA-AA1A-505AAD796548}" srcOrd="0" destOrd="0" presId="urn:microsoft.com/office/officeart/2009/3/layout/HorizontalOrganizationChart"/>
    <dgm:cxn modelId="{06DEBD00-5A65-49B1-9B86-BAEFB39A9FB3}" type="presParOf" srcId="{2B79F55D-C65E-4EFA-AA1A-505AAD796548}" destId="{A41C8465-841E-43DB-A108-E652C9E49C23}" srcOrd="0" destOrd="0" presId="urn:microsoft.com/office/officeart/2009/3/layout/HorizontalOrganizationChart"/>
    <dgm:cxn modelId="{1EEBD2AC-08D2-4CC0-8A76-AD4D77886BE7}" type="presParOf" srcId="{2B79F55D-C65E-4EFA-AA1A-505AAD796548}" destId="{247E49CE-41A5-4F86-AFA8-F0F5BBFA8A4F}" srcOrd="1" destOrd="0" presId="urn:microsoft.com/office/officeart/2009/3/layout/HorizontalOrganizationChart"/>
    <dgm:cxn modelId="{EE103084-4BD6-4446-B5DB-4A734B857CEE}" type="presParOf" srcId="{7F793E2D-9AD2-4CF9-A3A9-073D84998712}" destId="{5A0025FB-BC70-4D84-BAAA-0F2783356FDC}" srcOrd="1" destOrd="0" presId="urn:microsoft.com/office/officeart/2009/3/layout/HorizontalOrganizationChart"/>
    <dgm:cxn modelId="{6C689879-C1F5-4627-B09C-596B2510EA21}" type="presParOf" srcId="{7F793E2D-9AD2-4CF9-A3A9-073D84998712}" destId="{60EBDF62-EF01-4AB0-AECB-D9E811696942}" srcOrd="2" destOrd="0" presId="urn:microsoft.com/office/officeart/2009/3/layout/HorizontalOrganizationChart"/>
    <dgm:cxn modelId="{E7DCF8A3-7F4E-439B-907D-93EBA8E67092}" type="presParOf" srcId="{CBA6FD89-AC61-405F-8D24-7B0C44A4BF33}" destId="{C77DC027-80D9-4E74-8174-CFB0EA3025D4}" srcOrd="2" destOrd="0" presId="urn:microsoft.com/office/officeart/2009/3/layout/HorizontalOrganizationChart"/>
    <dgm:cxn modelId="{B10A00DA-BA20-43F5-A193-88B0BE8AACB7}" type="presParOf" srcId="{189F0170-C1D7-4BF9-94D0-D54E82AEABF8}" destId="{6240F01B-1131-45D4-87B9-7EC3AE8C8E05}" srcOrd="2" destOrd="0" presId="urn:microsoft.com/office/officeart/2009/3/layout/HorizontalOrganizationChart"/>
    <dgm:cxn modelId="{A8D655F6-63A0-4D69-8124-61C338D68F29}" type="presParOf" srcId="{189F0170-C1D7-4BF9-94D0-D54E82AEABF8}" destId="{26220A50-30C9-455B-AA3A-BD419571ED67}" srcOrd="3" destOrd="0" presId="urn:microsoft.com/office/officeart/2009/3/layout/HorizontalOrganizationChart"/>
    <dgm:cxn modelId="{BA92C0E8-8DE1-4B50-A0E8-A135E8544590}" type="presParOf" srcId="{26220A50-30C9-455B-AA3A-BD419571ED67}" destId="{079141E2-C800-4E99-98FB-3FB386A0A289}" srcOrd="0" destOrd="0" presId="urn:microsoft.com/office/officeart/2009/3/layout/HorizontalOrganizationChart"/>
    <dgm:cxn modelId="{E99A4EE9-C66E-4786-BB18-D6F4A7E074B3}" type="presParOf" srcId="{079141E2-C800-4E99-98FB-3FB386A0A289}" destId="{A6893EF6-CDCE-4580-9D0E-FE944FC4A460}" srcOrd="0" destOrd="0" presId="urn:microsoft.com/office/officeart/2009/3/layout/HorizontalOrganizationChart"/>
    <dgm:cxn modelId="{7599FE62-26C0-4A7F-A67A-94BB517CE05C}" type="presParOf" srcId="{079141E2-C800-4E99-98FB-3FB386A0A289}" destId="{005A3257-B755-49E5-A32A-57F9B662CD1B}" srcOrd="1" destOrd="0" presId="urn:microsoft.com/office/officeart/2009/3/layout/HorizontalOrganizationChart"/>
    <dgm:cxn modelId="{87487EA7-325A-42F4-8483-2B059E242E88}" type="presParOf" srcId="{26220A50-30C9-455B-AA3A-BD419571ED67}" destId="{F7533C83-8759-4930-AD5A-685D51547989}" srcOrd="1" destOrd="0" presId="urn:microsoft.com/office/officeart/2009/3/layout/HorizontalOrganizationChart"/>
    <dgm:cxn modelId="{0C4965A7-9A7F-4C7C-95F3-2E699DA3DAAC}" type="presParOf" srcId="{F7533C83-8759-4930-AD5A-685D51547989}" destId="{525B9B6E-BE9E-4685-A003-8A2FEC84836C}" srcOrd="0" destOrd="0" presId="urn:microsoft.com/office/officeart/2009/3/layout/HorizontalOrganizationChart"/>
    <dgm:cxn modelId="{98E1DB9F-B788-48F7-A2AF-B4B37AB1E1E3}" type="presParOf" srcId="{F7533C83-8759-4930-AD5A-685D51547989}" destId="{B51190D7-12AC-4537-9893-31688B0D0AEC}" srcOrd="1" destOrd="0" presId="urn:microsoft.com/office/officeart/2009/3/layout/HorizontalOrganizationChart"/>
    <dgm:cxn modelId="{99526677-FE19-4A85-9773-AF549C6E209C}" type="presParOf" srcId="{B51190D7-12AC-4537-9893-31688B0D0AEC}" destId="{A7312E9F-A859-407D-B119-A162A772D27A}" srcOrd="0" destOrd="0" presId="urn:microsoft.com/office/officeart/2009/3/layout/HorizontalOrganizationChart"/>
    <dgm:cxn modelId="{E8D8D764-4138-47AF-B6F4-2BF32D79BF23}" type="presParOf" srcId="{A7312E9F-A859-407D-B119-A162A772D27A}" destId="{450C11FB-6F72-42F4-A3CD-E524A909CD75}" srcOrd="0" destOrd="0" presId="urn:microsoft.com/office/officeart/2009/3/layout/HorizontalOrganizationChart"/>
    <dgm:cxn modelId="{8773173A-C1C6-4FC9-B8B7-CC68FD13952C}" type="presParOf" srcId="{A7312E9F-A859-407D-B119-A162A772D27A}" destId="{44308806-6D44-4495-910C-E58C70CF51A1}" srcOrd="1" destOrd="0" presId="urn:microsoft.com/office/officeart/2009/3/layout/HorizontalOrganizationChart"/>
    <dgm:cxn modelId="{EA144031-A04D-4315-850A-53F834F334FB}" type="presParOf" srcId="{B51190D7-12AC-4537-9893-31688B0D0AEC}" destId="{E4C3D407-9E52-4C21-82A5-FD2D4CAFE1AC}" srcOrd="1" destOrd="0" presId="urn:microsoft.com/office/officeart/2009/3/layout/HorizontalOrganizationChart"/>
    <dgm:cxn modelId="{138F0B9F-07A3-4194-B1D5-F832AC998774}" type="presParOf" srcId="{E4C3D407-9E52-4C21-82A5-FD2D4CAFE1AC}" destId="{2FA41893-D898-4359-8447-FD4E51D70577}" srcOrd="0" destOrd="0" presId="urn:microsoft.com/office/officeart/2009/3/layout/HorizontalOrganizationChart"/>
    <dgm:cxn modelId="{A824D3A9-F0AA-4C0D-947D-3A0415234B38}" type="presParOf" srcId="{E4C3D407-9E52-4C21-82A5-FD2D4CAFE1AC}" destId="{1F3CD4E6-38E6-45BE-AA14-9C85F84F3C9C}" srcOrd="1" destOrd="0" presId="urn:microsoft.com/office/officeart/2009/3/layout/HorizontalOrganizationChart"/>
    <dgm:cxn modelId="{CD7CA8DA-AD11-4EE7-B839-5C1C92D557B2}" type="presParOf" srcId="{1F3CD4E6-38E6-45BE-AA14-9C85F84F3C9C}" destId="{C7CC261D-1634-48D4-9685-EE5DA6F67946}" srcOrd="0" destOrd="0" presId="urn:microsoft.com/office/officeart/2009/3/layout/HorizontalOrganizationChart"/>
    <dgm:cxn modelId="{E5E6F499-DD27-4B85-A6DE-39E3AEE4880C}" type="presParOf" srcId="{C7CC261D-1634-48D4-9685-EE5DA6F67946}" destId="{8F77B3E5-83CE-438C-B228-B479FBFBBECF}" srcOrd="0" destOrd="0" presId="urn:microsoft.com/office/officeart/2009/3/layout/HorizontalOrganizationChart"/>
    <dgm:cxn modelId="{15990CC6-FA8F-4263-B210-E527C654F24C}" type="presParOf" srcId="{C7CC261D-1634-48D4-9685-EE5DA6F67946}" destId="{6B34D550-058C-454A-BA31-2FBA2B332949}" srcOrd="1" destOrd="0" presId="urn:microsoft.com/office/officeart/2009/3/layout/HorizontalOrganizationChart"/>
    <dgm:cxn modelId="{C730F66B-755F-4A87-9EEF-97902B257B7C}" type="presParOf" srcId="{1F3CD4E6-38E6-45BE-AA14-9C85F84F3C9C}" destId="{8C9F8C78-3015-4708-A234-AC96C2494DE4}" srcOrd="1" destOrd="0" presId="urn:microsoft.com/office/officeart/2009/3/layout/HorizontalOrganizationChart"/>
    <dgm:cxn modelId="{0B13F142-9F83-418B-B5AA-22DDC05918FD}" type="presParOf" srcId="{1F3CD4E6-38E6-45BE-AA14-9C85F84F3C9C}" destId="{25592A05-B492-4D19-BDD7-CFECBB2186F2}" srcOrd="2" destOrd="0" presId="urn:microsoft.com/office/officeart/2009/3/layout/HorizontalOrganizationChart"/>
    <dgm:cxn modelId="{0CDA84C7-D034-4295-8FEE-47FB2C9D6046}" type="presParOf" srcId="{E4C3D407-9E52-4C21-82A5-FD2D4CAFE1AC}" destId="{BEBF9338-4E7B-4826-8703-A06447E3C9EC}" srcOrd="2" destOrd="0" presId="urn:microsoft.com/office/officeart/2009/3/layout/HorizontalOrganizationChart"/>
    <dgm:cxn modelId="{09D768CE-0425-44B7-AFF7-1775C48732D1}" type="presParOf" srcId="{E4C3D407-9E52-4C21-82A5-FD2D4CAFE1AC}" destId="{951FD041-9F28-4B2F-BE4A-B877B1F38CC8}" srcOrd="3" destOrd="0" presId="urn:microsoft.com/office/officeart/2009/3/layout/HorizontalOrganizationChart"/>
    <dgm:cxn modelId="{81409335-DB60-4CBB-8312-98EA0933DDAC}" type="presParOf" srcId="{951FD041-9F28-4B2F-BE4A-B877B1F38CC8}" destId="{954BAEA5-ECB2-4FB3-A566-05289D548767}" srcOrd="0" destOrd="0" presId="urn:microsoft.com/office/officeart/2009/3/layout/HorizontalOrganizationChart"/>
    <dgm:cxn modelId="{6DEEF3B8-D593-4DFF-A395-176BBAE37522}" type="presParOf" srcId="{954BAEA5-ECB2-4FB3-A566-05289D548767}" destId="{FFDCA1A3-565C-455E-A63E-18E11229A068}" srcOrd="0" destOrd="0" presId="urn:microsoft.com/office/officeart/2009/3/layout/HorizontalOrganizationChart"/>
    <dgm:cxn modelId="{D48DB967-DEED-4BC6-8C58-B0579FF0BFE8}" type="presParOf" srcId="{954BAEA5-ECB2-4FB3-A566-05289D548767}" destId="{266A4C98-2D7B-4A58-B516-145C56A80050}" srcOrd="1" destOrd="0" presId="urn:microsoft.com/office/officeart/2009/3/layout/HorizontalOrganizationChart"/>
    <dgm:cxn modelId="{4BF5D40A-25D4-4B82-819E-9EA8D2D7603B}" type="presParOf" srcId="{951FD041-9F28-4B2F-BE4A-B877B1F38CC8}" destId="{811F9FC4-681D-4E89-A304-63C488F54A46}" srcOrd="1" destOrd="0" presId="urn:microsoft.com/office/officeart/2009/3/layout/HorizontalOrganizationChart"/>
    <dgm:cxn modelId="{20D90BF0-6048-4B00-A1E5-535D5DEA9FF8}" type="presParOf" srcId="{951FD041-9F28-4B2F-BE4A-B877B1F38CC8}" destId="{9C022BF4-EDA1-4458-90C7-4FB65BD5820C}" srcOrd="2" destOrd="0" presId="urn:microsoft.com/office/officeart/2009/3/layout/HorizontalOrganizationChart"/>
    <dgm:cxn modelId="{7400E1D7-AD59-4F3A-A12B-CBE3C6422445}" type="presParOf" srcId="{E4C3D407-9E52-4C21-82A5-FD2D4CAFE1AC}" destId="{9B1FC65F-BA67-430D-8787-AC251EE78CE2}" srcOrd="4" destOrd="0" presId="urn:microsoft.com/office/officeart/2009/3/layout/HorizontalOrganizationChart"/>
    <dgm:cxn modelId="{7E570F82-5CEB-4483-AC48-F1204C0FF948}" type="presParOf" srcId="{E4C3D407-9E52-4C21-82A5-FD2D4CAFE1AC}" destId="{F0EBFCAC-1E1F-4EA2-B643-A8D633F821CC}" srcOrd="5" destOrd="0" presId="urn:microsoft.com/office/officeart/2009/3/layout/HorizontalOrganizationChart"/>
    <dgm:cxn modelId="{C1B14CE6-D13C-4D4E-8AF7-E50A592A5F43}" type="presParOf" srcId="{F0EBFCAC-1E1F-4EA2-B643-A8D633F821CC}" destId="{69DD9EA6-740B-48C7-9ADD-0391EA469EC7}" srcOrd="0" destOrd="0" presId="urn:microsoft.com/office/officeart/2009/3/layout/HorizontalOrganizationChart"/>
    <dgm:cxn modelId="{3F7003ED-E740-4B3A-91DA-DF71672B9FD9}" type="presParOf" srcId="{69DD9EA6-740B-48C7-9ADD-0391EA469EC7}" destId="{343F3E29-67A9-4FD8-BE26-D780288DD701}" srcOrd="0" destOrd="0" presId="urn:microsoft.com/office/officeart/2009/3/layout/HorizontalOrganizationChart"/>
    <dgm:cxn modelId="{4A2B630F-BA19-4A06-A116-536EB57E0645}" type="presParOf" srcId="{69DD9EA6-740B-48C7-9ADD-0391EA469EC7}" destId="{457750EC-29BD-46CB-90D3-896B99F5FBD4}" srcOrd="1" destOrd="0" presId="urn:microsoft.com/office/officeart/2009/3/layout/HorizontalOrganizationChart"/>
    <dgm:cxn modelId="{27567BF2-E597-4003-AA5D-51092790EB94}" type="presParOf" srcId="{F0EBFCAC-1E1F-4EA2-B643-A8D633F821CC}" destId="{7AB7C19A-464B-4090-B5A3-53527077F53F}" srcOrd="1" destOrd="0" presId="urn:microsoft.com/office/officeart/2009/3/layout/HorizontalOrganizationChart"/>
    <dgm:cxn modelId="{883FB59F-A905-4709-A3E0-16D83DCA57D0}" type="presParOf" srcId="{F0EBFCAC-1E1F-4EA2-B643-A8D633F821CC}" destId="{7852D554-1532-4E58-B27F-0EEB3A443EC7}" srcOrd="2" destOrd="0" presId="urn:microsoft.com/office/officeart/2009/3/layout/HorizontalOrganizationChart"/>
    <dgm:cxn modelId="{22781AC0-B08B-473A-B51B-DD00780DDF12}" type="presParOf" srcId="{E4C3D407-9E52-4C21-82A5-FD2D4CAFE1AC}" destId="{A40FA981-20A5-4994-BE32-0AF082DF6109}" srcOrd="6" destOrd="0" presId="urn:microsoft.com/office/officeart/2009/3/layout/HorizontalOrganizationChart"/>
    <dgm:cxn modelId="{78FCA770-029F-4623-B6E1-89F635F216A5}" type="presParOf" srcId="{E4C3D407-9E52-4C21-82A5-FD2D4CAFE1AC}" destId="{83AFDC2A-1F26-455B-A300-5026667BEB9B}" srcOrd="7" destOrd="0" presId="urn:microsoft.com/office/officeart/2009/3/layout/HorizontalOrganizationChart"/>
    <dgm:cxn modelId="{F62A83DA-E421-44EB-96DB-89FC6E3FBED4}" type="presParOf" srcId="{83AFDC2A-1F26-455B-A300-5026667BEB9B}" destId="{F62DA58F-DD07-464F-8D06-6186E160D84E}" srcOrd="0" destOrd="0" presId="urn:microsoft.com/office/officeart/2009/3/layout/HorizontalOrganizationChart"/>
    <dgm:cxn modelId="{40F9E643-3A73-438F-9C22-34E5E4CECD25}" type="presParOf" srcId="{F62DA58F-DD07-464F-8D06-6186E160D84E}" destId="{E8CA6E66-F054-4642-A20E-46888092983B}" srcOrd="0" destOrd="0" presId="urn:microsoft.com/office/officeart/2009/3/layout/HorizontalOrganizationChart"/>
    <dgm:cxn modelId="{C959FD42-B7DB-47EF-A6CF-AD19FB146E4E}" type="presParOf" srcId="{F62DA58F-DD07-464F-8D06-6186E160D84E}" destId="{AF24F4D9-3EED-4761-85F2-98231E600DC3}" srcOrd="1" destOrd="0" presId="urn:microsoft.com/office/officeart/2009/3/layout/HorizontalOrganizationChart"/>
    <dgm:cxn modelId="{18D459E2-F5FC-4FC5-B614-343778777725}" type="presParOf" srcId="{83AFDC2A-1F26-455B-A300-5026667BEB9B}" destId="{F3758CDE-FDE6-4769-A427-D0B4AA9C0B81}" srcOrd="1" destOrd="0" presId="urn:microsoft.com/office/officeart/2009/3/layout/HorizontalOrganizationChart"/>
    <dgm:cxn modelId="{944862D4-D95E-4A0A-82F8-1969AF8DA0A9}" type="presParOf" srcId="{83AFDC2A-1F26-455B-A300-5026667BEB9B}" destId="{93814A40-3A4F-431A-8684-ADDA7BFF1ED8}" srcOrd="2" destOrd="0" presId="urn:microsoft.com/office/officeart/2009/3/layout/HorizontalOrganizationChart"/>
    <dgm:cxn modelId="{8D3173A2-43D7-46AE-AD9A-90568B5ADEEE}" type="presParOf" srcId="{E4C3D407-9E52-4C21-82A5-FD2D4CAFE1AC}" destId="{638BEFFA-0886-41B7-8AE8-4B010B234EBD}" srcOrd="8" destOrd="0" presId="urn:microsoft.com/office/officeart/2009/3/layout/HorizontalOrganizationChart"/>
    <dgm:cxn modelId="{3367FBEB-69E4-4431-92CE-83D3E9BED7FE}" type="presParOf" srcId="{E4C3D407-9E52-4C21-82A5-FD2D4CAFE1AC}" destId="{F464F473-44DD-4808-ABA9-548ECF6CF37A}" srcOrd="9" destOrd="0" presId="urn:microsoft.com/office/officeart/2009/3/layout/HorizontalOrganizationChart"/>
    <dgm:cxn modelId="{6AB9C0E4-E89A-4B11-8D74-4CA1F2CB43A3}" type="presParOf" srcId="{F464F473-44DD-4808-ABA9-548ECF6CF37A}" destId="{500E86CD-013D-4A52-A8AB-DB8EF2C09DC9}" srcOrd="0" destOrd="0" presId="urn:microsoft.com/office/officeart/2009/3/layout/HorizontalOrganizationChart"/>
    <dgm:cxn modelId="{FA54BE5E-05AF-49E9-965A-9F5E4AB50828}" type="presParOf" srcId="{500E86CD-013D-4A52-A8AB-DB8EF2C09DC9}" destId="{EDC2BFE0-F10A-42CE-9A2E-1C1634586584}" srcOrd="0" destOrd="0" presId="urn:microsoft.com/office/officeart/2009/3/layout/HorizontalOrganizationChart"/>
    <dgm:cxn modelId="{AFF8094C-3279-4C87-8D9B-ACB9F52BF8DD}" type="presParOf" srcId="{500E86CD-013D-4A52-A8AB-DB8EF2C09DC9}" destId="{2E0A5485-4892-4DEA-BA7E-33D37EA31971}" srcOrd="1" destOrd="0" presId="urn:microsoft.com/office/officeart/2009/3/layout/HorizontalOrganizationChart"/>
    <dgm:cxn modelId="{EEEB4DA8-FD72-4803-86D3-7EB3347A60EE}" type="presParOf" srcId="{F464F473-44DD-4808-ABA9-548ECF6CF37A}" destId="{CA94FCCD-3698-43EE-A0ED-9B893DEA64B5}" srcOrd="1" destOrd="0" presId="urn:microsoft.com/office/officeart/2009/3/layout/HorizontalOrganizationChart"/>
    <dgm:cxn modelId="{807FCFC6-D197-435E-881C-FC3CEAC4AAE7}" type="presParOf" srcId="{F464F473-44DD-4808-ABA9-548ECF6CF37A}" destId="{EF6B5B03-0952-49CB-9BE0-89365F816184}" srcOrd="2" destOrd="0" presId="urn:microsoft.com/office/officeart/2009/3/layout/HorizontalOrganizationChart"/>
    <dgm:cxn modelId="{E2DED84B-478A-4F4B-B7DF-C8FCE390A396}" type="presParOf" srcId="{B51190D7-12AC-4537-9893-31688B0D0AEC}" destId="{B398011F-8788-4B37-AF98-FD067607284D}" srcOrd="2" destOrd="0" presId="urn:microsoft.com/office/officeart/2009/3/layout/HorizontalOrganizationChart"/>
    <dgm:cxn modelId="{2E54FCC6-E065-4DD7-AC62-AEB54070A9BA}" type="presParOf" srcId="{F7533C83-8759-4930-AD5A-685D51547989}" destId="{76F6692C-907E-42E6-940F-0FA5615A6800}" srcOrd="2" destOrd="0" presId="urn:microsoft.com/office/officeart/2009/3/layout/HorizontalOrganizationChart"/>
    <dgm:cxn modelId="{73A593E5-C39D-4C31-910A-BE437474CF6B}" type="presParOf" srcId="{F7533C83-8759-4930-AD5A-685D51547989}" destId="{75E0CE9D-9DBC-43C5-BA13-F4B40E080CA2}" srcOrd="3" destOrd="0" presId="urn:microsoft.com/office/officeart/2009/3/layout/HorizontalOrganizationChart"/>
    <dgm:cxn modelId="{004F1A57-2855-4E2D-A127-55959EFA87E3}" type="presParOf" srcId="{75E0CE9D-9DBC-43C5-BA13-F4B40E080CA2}" destId="{8BEF75FF-F53D-481E-9167-EEAF30D14DF9}" srcOrd="0" destOrd="0" presId="urn:microsoft.com/office/officeart/2009/3/layout/HorizontalOrganizationChart"/>
    <dgm:cxn modelId="{606EBB83-3E6C-4328-B431-BB901BD88297}" type="presParOf" srcId="{8BEF75FF-F53D-481E-9167-EEAF30D14DF9}" destId="{5B7B0E5F-24D5-4366-9347-B67AF447F77F}" srcOrd="0" destOrd="0" presId="urn:microsoft.com/office/officeart/2009/3/layout/HorizontalOrganizationChart"/>
    <dgm:cxn modelId="{A3A5297C-0E52-4BDA-A575-523E9B1BAFD6}" type="presParOf" srcId="{8BEF75FF-F53D-481E-9167-EEAF30D14DF9}" destId="{07732D50-89B6-42D0-BCA4-F27CDF6E5CDD}" srcOrd="1" destOrd="0" presId="urn:microsoft.com/office/officeart/2009/3/layout/HorizontalOrganizationChart"/>
    <dgm:cxn modelId="{6CA56719-5D82-4DDF-89A6-1EBFB478F84F}" type="presParOf" srcId="{75E0CE9D-9DBC-43C5-BA13-F4B40E080CA2}" destId="{CC94CE49-AFD6-42E6-B374-80D04AAFDB29}" srcOrd="1" destOrd="0" presId="urn:microsoft.com/office/officeart/2009/3/layout/HorizontalOrganizationChart"/>
    <dgm:cxn modelId="{AAA8DD44-928C-4FC2-856B-A4AC6F96915C}" type="presParOf" srcId="{75E0CE9D-9DBC-43C5-BA13-F4B40E080CA2}" destId="{02BB0AF7-4A98-4E3C-B2F2-1665891EF67D}" srcOrd="2" destOrd="0" presId="urn:microsoft.com/office/officeart/2009/3/layout/HorizontalOrganizationChart"/>
    <dgm:cxn modelId="{8C08DF99-3FE2-47A9-B2EC-3F5C5DDE35E4}" type="presParOf" srcId="{F7533C83-8759-4930-AD5A-685D51547989}" destId="{F323DC40-14B5-4DD8-BF91-B005BE30C082}" srcOrd="4" destOrd="0" presId="urn:microsoft.com/office/officeart/2009/3/layout/HorizontalOrganizationChart"/>
    <dgm:cxn modelId="{BAE5828B-093B-4A19-9EBB-FB3AD429020F}" type="presParOf" srcId="{F7533C83-8759-4930-AD5A-685D51547989}" destId="{EB36BCED-EB88-4BDA-84F0-D6619F29AD24}" srcOrd="5" destOrd="0" presId="urn:microsoft.com/office/officeart/2009/3/layout/HorizontalOrganizationChart"/>
    <dgm:cxn modelId="{B588C8E5-9E7A-41EF-9A0B-D427787ED2E8}" type="presParOf" srcId="{EB36BCED-EB88-4BDA-84F0-D6619F29AD24}" destId="{59185A75-EF80-4E86-B1B8-DADF8B439268}" srcOrd="0" destOrd="0" presId="urn:microsoft.com/office/officeart/2009/3/layout/HorizontalOrganizationChart"/>
    <dgm:cxn modelId="{E3715C73-9C96-4A74-B982-0E71F4A4D492}" type="presParOf" srcId="{59185A75-EF80-4E86-B1B8-DADF8B439268}" destId="{57753F46-6EBE-49C4-B0C8-07E23E612770}" srcOrd="0" destOrd="0" presId="urn:microsoft.com/office/officeart/2009/3/layout/HorizontalOrganizationChart"/>
    <dgm:cxn modelId="{4E0CC928-BD52-4447-8F9D-E083E1B82F32}" type="presParOf" srcId="{59185A75-EF80-4E86-B1B8-DADF8B439268}" destId="{236435DF-E336-4567-AD3E-C308C7E5F4E4}" srcOrd="1" destOrd="0" presId="urn:microsoft.com/office/officeart/2009/3/layout/HorizontalOrganizationChart"/>
    <dgm:cxn modelId="{F90CDBD7-167C-4A54-A46A-2B3DD1B10118}" type="presParOf" srcId="{EB36BCED-EB88-4BDA-84F0-D6619F29AD24}" destId="{6DC41854-D938-4809-A2D2-F16E81CAF567}" srcOrd="1" destOrd="0" presId="urn:microsoft.com/office/officeart/2009/3/layout/HorizontalOrganizationChart"/>
    <dgm:cxn modelId="{6E9A7288-E7FE-44A6-9848-F520191C5300}" type="presParOf" srcId="{6DC41854-D938-4809-A2D2-F16E81CAF567}" destId="{4B073B37-9FD3-4515-98D5-5CD3E78E0F18}" srcOrd="0" destOrd="0" presId="urn:microsoft.com/office/officeart/2009/3/layout/HorizontalOrganizationChart"/>
    <dgm:cxn modelId="{F7CF49DB-BBC3-4D95-B096-558C58A0FAE5}" type="presParOf" srcId="{6DC41854-D938-4809-A2D2-F16E81CAF567}" destId="{25BED7A7-D990-4E43-B1B2-C249F95948E0}" srcOrd="1" destOrd="0" presId="urn:microsoft.com/office/officeart/2009/3/layout/HorizontalOrganizationChart"/>
    <dgm:cxn modelId="{C3A3CC23-49F4-4668-BB5E-92AF1CC22887}" type="presParOf" srcId="{25BED7A7-D990-4E43-B1B2-C249F95948E0}" destId="{8390DB5B-7705-44BE-9D70-AB94FAB492F5}" srcOrd="0" destOrd="0" presId="urn:microsoft.com/office/officeart/2009/3/layout/HorizontalOrganizationChart"/>
    <dgm:cxn modelId="{0E786F8C-0046-4490-8105-420AF510A903}" type="presParOf" srcId="{8390DB5B-7705-44BE-9D70-AB94FAB492F5}" destId="{C67C5185-B459-4471-AB7B-858E1B4C470F}" srcOrd="0" destOrd="0" presId="urn:microsoft.com/office/officeart/2009/3/layout/HorizontalOrganizationChart"/>
    <dgm:cxn modelId="{AA7D7A64-303C-4355-8846-DA758CF5AA65}" type="presParOf" srcId="{8390DB5B-7705-44BE-9D70-AB94FAB492F5}" destId="{D9B537FA-E04F-4BCC-AB88-A1628F5D51F4}" srcOrd="1" destOrd="0" presId="urn:microsoft.com/office/officeart/2009/3/layout/HorizontalOrganizationChart"/>
    <dgm:cxn modelId="{B528C813-C40E-450D-8F68-7A9D94F2CD47}" type="presParOf" srcId="{25BED7A7-D990-4E43-B1B2-C249F95948E0}" destId="{E5B9AB97-2374-4547-85B5-6214DFB97D80}" srcOrd="1" destOrd="0" presId="urn:microsoft.com/office/officeart/2009/3/layout/HorizontalOrganizationChart"/>
    <dgm:cxn modelId="{22A886F2-DF84-422C-A338-9F8F85F62181}" type="presParOf" srcId="{25BED7A7-D990-4E43-B1B2-C249F95948E0}" destId="{02256BAA-6DF6-456C-9768-DCF28E8A72C9}" srcOrd="2" destOrd="0" presId="urn:microsoft.com/office/officeart/2009/3/layout/HorizontalOrganizationChart"/>
    <dgm:cxn modelId="{F6012499-D0A5-4B8E-9636-A5F2220DC4ED}" type="presParOf" srcId="{EB36BCED-EB88-4BDA-84F0-D6619F29AD24}" destId="{1FA0AF13-EEFE-4861-A2EB-7C02AF2EE6B3}" srcOrd="2" destOrd="0" presId="urn:microsoft.com/office/officeart/2009/3/layout/HorizontalOrganizationChart"/>
    <dgm:cxn modelId="{61FE2331-6DF0-4BC9-83BE-B954654976DF}" type="presParOf" srcId="{26220A50-30C9-455B-AA3A-BD419571ED67}" destId="{F2E21742-F5F7-4D42-A4DD-F977C37E85AF}" srcOrd="2" destOrd="0" presId="urn:microsoft.com/office/officeart/2009/3/layout/HorizontalOrganizationChart"/>
    <dgm:cxn modelId="{A2878473-A1F2-40C5-B90C-E5FAA80B10DB}" type="presParOf" srcId="{189F0170-C1D7-4BF9-94D0-D54E82AEABF8}" destId="{7A76199F-0888-4BED-AF36-F81F05547FB3}" srcOrd="4" destOrd="0" presId="urn:microsoft.com/office/officeart/2009/3/layout/HorizontalOrganizationChart"/>
    <dgm:cxn modelId="{8E9F45FB-3DCD-448B-BD05-E57B6C768B8F}" type="presParOf" srcId="{189F0170-C1D7-4BF9-94D0-D54E82AEABF8}" destId="{D7D27503-29AA-46C8-95BF-3958A36463CD}" srcOrd="5" destOrd="0" presId="urn:microsoft.com/office/officeart/2009/3/layout/HorizontalOrganizationChart"/>
    <dgm:cxn modelId="{8B842CD6-CF13-480B-AE45-1C96FFCFE5C4}" type="presParOf" srcId="{D7D27503-29AA-46C8-95BF-3958A36463CD}" destId="{FB087684-6752-447B-8E2B-2EF2A1ADF93D}" srcOrd="0" destOrd="0" presId="urn:microsoft.com/office/officeart/2009/3/layout/HorizontalOrganizationChart"/>
    <dgm:cxn modelId="{0B6364BB-488D-453F-A28C-4582F5EF02BD}" type="presParOf" srcId="{FB087684-6752-447B-8E2B-2EF2A1ADF93D}" destId="{D9D031FE-861A-4E75-9BBC-C61D4680D569}" srcOrd="0" destOrd="0" presId="urn:microsoft.com/office/officeart/2009/3/layout/HorizontalOrganizationChart"/>
    <dgm:cxn modelId="{4295B0EB-3508-4736-8922-4F8E72338314}" type="presParOf" srcId="{FB087684-6752-447B-8E2B-2EF2A1ADF93D}" destId="{2018AAD6-AC06-4C6F-AB2B-9777BC255C87}" srcOrd="1" destOrd="0" presId="urn:microsoft.com/office/officeart/2009/3/layout/HorizontalOrganizationChart"/>
    <dgm:cxn modelId="{D7B448BB-A70A-422B-BB28-2966F552F2DD}" type="presParOf" srcId="{D7D27503-29AA-46C8-95BF-3958A36463CD}" destId="{6FEB3BFC-0B30-4F15-8D1B-3432B1FA8E09}" srcOrd="1" destOrd="0" presId="urn:microsoft.com/office/officeart/2009/3/layout/HorizontalOrganizationChart"/>
    <dgm:cxn modelId="{5E9E8F26-A2F1-4C9A-B185-04C80EF10716}" type="presParOf" srcId="{D7D27503-29AA-46C8-95BF-3958A36463CD}" destId="{16F93514-076E-4D5F-A2A2-1AF761A9C01C}" srcOrd="2" destOrd="0" presId="urn:microsoft.com/office/officeart/2009/3/layout/HorizontalOrganizationChart"/>
    <dgm:cxn modelId="{52577245-A2CB-4F3F-A74D-03D58F6EA5AD}" type="presParOf" srcId="{302962C6-2969-4228-BEC9-F4612C92B41F}" destId="{11CD814E-8586-48A2-8594-C7E0D927809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6199F-0888-4BED-AF36-F81F05547FB3}">
      <dsp:nvSpPr>
        <dsp:cNvPr id="0" name=""/>
        <dsp:cNvSpPr/>
      </dsp:nvSpPr>
      <dsp:spPr>
        <a:xfrm>
          <a:off x="1790179" y="2455209"/>
          <a:ext cx="357633" cy="1345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1345597"/>
              </a:lnTo>
              <a:lnTo>
                <a:pt x="357633" y="13455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73B37-9FD3-4515-98D5-5CD3E78E0F18}">
      <dsp:nvSpPr>
        <dsp:cNvPr id="0" name=""/>
        <dsp:cNvSpPr/>
      </dsp:nvSpPr>
      <dsp:spPr>
        <a:xfrm>
          <a:off x="6081786" y="4139544"/>
          <a:ext cx="3576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63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3DC40-14B5-4DD8-BF91-B005BE30C082}">
      <dsp:nvSpPr>
        <dsp:cNvPr id="0" name=""/>
        <dsp:cNvSpPr/>
      </dsp:nvSpPr>
      <dsp:spPr>
        <a:xfrm>
          <a:off x="3935983" y="3031894"/>
          <a:ext cx="357633" cy="1153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1153369"/>
              </a:lnTo>
              <a:lnTo>
                <a:pt x="357633" y="11533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6692C-907E-42E6-940F-0FA5615A6800}">
      <dsp:nvSpPr>
        <dsp:cNvPr id="0" name=""/>
        <dsp:cNvSpPr/>
      </dsp:nvSpPr>
      <dsp:spPr>
        <a:xfrm>
          <a:off x="3935983" y="2647438"/>
          <a:ext cx="357633" cy="384456"/>
        </a:xfrm>
        <a:custGeom>
          <a:avLst/>
          <a:gdLst/>
          <a:ahLst/>
          <a:cxnLst/>
          <a:rect l="0" t="0" r="0" b="0"/>
          <a:pathLst>
            <a:path>
              <a:moveTo>
                <a:pt x="0" y="384456"/>
              </a:moveTo>
              <a:lnTo>
                <a:pt x="178816" y="384456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BEFFA-0886-41B7-8AE8-4B010B234EBD}">
      <dsp:nvSpPr>
        <dsp:cNvPr id="0" name=""/>
        <dsp:cNvSpPr/>
      </dsp:nvSpPr>
      <dsp:spPr>
        <a:xfrm>
          <a:off x="6081786" y="1878524"/>
          <a:ext cx="357633" cy="1537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1537826"/>
              </a:lnTo>
              <a:lnTo>
                <a:pt x="357633" y="15378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FA981-20A5-4994-BE32-0AF082DF6109}">
      <dsp:nvSpPr>
        <dsp:cNvPr id="0" name=""/>
        <dsp:cNvSpPr/>
      </dsp:nvSpPr>
      <dsp:spPr>
        <a:xfrm>
          <a:off x="6081786" y="1878524"/>
          <a:ext cx="357633" cy="76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768913"/>
              </a:lnTo>
              <a:lnTo>
                <a:pt x="357633" y="768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FC65F-BA67-430D-8787-AC251EE78CE2}">
      <dsp:nvSpPr>
        <dsp:cNvPr id="0" name=""/>
        <dsp:cNvSpPr/>
      </dsp:nvSpPr>
      <dsp:spPr>
        <a:xfrm>
          <a:off x="6081786" y="1832804"/>
          <a:ext cx="3576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63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F9338-4E7B-4826-8703-A06447E3C9EC}">
      <dsp:nvSpPr>
        <dsp:cNvPr id="0" name=""/>
        <dsp:cNvSpPr/>
      </dsp:nvSpPr>
      <dsp:spPr>
        <a:xfrm>
          <a:off x="6081786" y="1109611"/>
          <a:ext cx="357633" cy="768913"/>
        </a:xfrm>
        <a:custGeom>
          <a:avLst/>
          <a:gdLst/>
          <a:ahLst/>
          <a:cxnLst/>
          <a:rect l="0" t="0" r="0" b="0"/>
          <a:pathLst>
            <a:path>
              <a:moveTo>
                <a:pt x="0" y="768913"/>
              </a:moveTo>
              <a:lnTo>
                <a:pt x="178816" y="768913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41893-D898-4359-8447-FD4E51D70577}">
      <dsp:nvSpPr>
        <dsp:cNvPr id="0" name=""/>
        <dsp:cNvSpPr/>
      </dsp:nvSpPr>
      <dsp:spPr>
        <a:xfrm>
          <a:off x="6081786" y="340698"/>
          <a:ext cx="357633" cy="1537826"/>
        </a:xfrm>
        <a:custGeom>
          <a:avLst/>
          <a:gdLst/>
          <a:ahLst/>
          <a:cxnLst/>
          <a:rect l="0" t="0" r="0" b="0"/>
          <a:pathLst>
            <a:path>
              <a:moveTo>
                <a:pt x="0" y="1537826"/>
              </a:moveTo>
              <a:lnTo>
                <a:pt x="178816" y="1537826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B9B6E-BE9E-4685-A003-8A2FEC84836C}">
      <dsp:nvSpPr>
        <dsp:cNvPr id="0" name=""/>
        <dsp:cNvSpPr/>
      </dsp:nvSpPr>
      <dsp:spPr>
        <a:xfrm>
          <a:off x="3935983" y="1878524"/>
          <a:ext cx="357633" cy="1153369"/>
        </a:xfrm>
        <a:custGeom>
          <a:avLst/>
          <a:gdLst/>
          <a:ahLst/>
          <a:cxnLst/>
          <a:rect l="0" t="0" r="0" b="0"/>
          <a:pathLst>
            <a:path>
              <a:moveTo>
                <a:pt x="0" y="1153369"/>
              </a:moveTo>
              <a:lnTo>
                <a:pt x="178816" y="1153369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F01B-1131-45D4-87B9-7EC3AE8C8E05}">
      <dsp:nvSpPr>
        <dsp:cNvPr id="0" name=""/>
        <dsp:cNvSpPr/>
      </dsp:nvSpPr>
      <dsp:spPr>
        <a:xfrm>
          <a:off x="1790179" y="2455209"/>
          <a:ext cx="357633" cy="576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576684"/>
              </a:lnTo>
              <a:lnTo>
                <a:pt x="357633" y="576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08DEE-2EED-4581-A4AA-C2F71BB3310E}">
      <dsp:nvSpPr>
        <dsp:cNvPr id="0" name=""/>
        <dsp:cNvSpPr/>
      </dsp:nvSpPr>
      <dsp:spPr>
        <a:xfrm>
          <a:off x="3935983" y="1063891"/>
          <a:ext cx="3576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63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51E15-3B89-4A86-AE1E-87B746F3AB0E}">
      <dsp:nvSpPr>
        <dsp:cNvPr id="0" name=""/>
        <dsp:cNvSpPr/>
      </dsp:nvSpPr>
      <dsp:spPr>
        <a:xfrm>
          <a:off x="1790179" y="1109611"/>
          <a:ext cx="357633" cy="1345597"/>
        </a:xfrm>
        <a:custGeom>
          <a:avLst/>
          <a:gdLst/>
          <a:ahLst/>
          <a:cxnLst/>
          <a:rect l="0" t="0" r="0" b="0"/>
          <a:pathLst>
            <a:path>
              <a:moveTo>
                <a:pt x="0" y="1345597"/>
              </a:moveTo>
              <a:lnTo>
                <a:pt x="178816" y="1345597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D2D50-2AB1-46D7-B193-C26FCFBB4A6A}">
      <dsp:nvSpPr>
        <dsp:cNvPr id="0" name=""/>
        <dsp:cNvSpPr/>
      </dsp:nvSpPr>
      <dsp:spPr>
        <a:xfrm>
          <a:off x="2009" y="2182513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시작화면</a:t>
          </a:r>
          <a:endParaRPr lang="ko-KR" altLang="en-US" sz="1400" kern="1200" dirty="0"/>
        </a:p>
      </dsp:txBody>
      <dsp:txXfrm>
        <a:off x="2009" y="2182513"/>
        <a:ext cx="1788169" cy="545391"/>
      </dsp:txXfrm>
    </dsp:sp>
    <dsp:sp modelId="{FA4AE8CF-329A-4023-A175-EE37CDAA6A4A}">
      <dsp:nvSpPr>
        <dsp:cNvPr id="0" name=""/>
        <dsp:cNvSpPr/>
      </dsp:nvSpPr>
      <dsp:spPr>
        <a:xfrm>
          <a:off x="2147813" y="836915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이용약관</a:t>
          </a:r>
          <a:endParaRPr lang="ko-KR" altLang="en-US" sz="1400" kern="1200" dirty="0"/>
        </a:p>
      </dsp:txBody>
      <dsp:txXfrm>
        <a:off x="2147813" y="836915"/>
        <a:ext cx="1788169" cy="545391"/>
      </dsp:txXfrm>
    </dsp:sp>
    <dsp:sp modelId="{A41C8465-841E-43DB-A108-E652C9E49C23}">
      <dsp:nvSpPr>
        <dsp:cNvPr id="0" name=""/>
        <dsp:cNvSpPr/>
      </dsp:nvSpPr>
      <dsp:spPr>
        <a:xfrm>
          <a:off x="4293616" y="836915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등록화면</a:t>
          </a:r>
          <a:endParaRPr lang="ko-KR" altLang="en-US" sz="1400" kern="1200" dirty="0"/>
        </a:p>
      </dsp:txBody>
      <dsp:txXfrm>
        <a:off x="4293616" y="836915"/>
        <a:ext cx="1788169" cy="545391"/>
      </dsp:txXfrm>
    </dsp:sp>
    <dsp:sp modelId="{A6893EF6-CDCE-4580-9D0E-FE944FC4A460}">
      <dsp:nvSpPr>
        <dsp:cNvPr id="0" name=""/>
        <dsp:cNvSpPr/>
      </dsp:nvSpPr>
      <dsp:spPr>
        <a:xfrm>
          <a:off x="2147813" y="2759198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글 목록</a:t>
          </a:r>
          <a:endParaRPr lang="ko-KR" altLang="en-US" sz="1400" kern="1200" dirty="0"/>
        </a:p>
      </dsp:txBody>
      <dsp:txXfrm>
        <a:off x="2147813" y="2759198"/>
        <a:ext cx="1788169" cy="545391"/>
      </dsp:txXfrm>
    </dsp:sp>
    <dsp:sp modelId="{450C11FB-6F72-42F4-A3CD-E524A909CD75}">
      <dsp:nvSpPr>
        <dsp:cNvPr id="0" name=""/>
        <dsp:cNvSpPr/>
      </dsp:nvSpPr>
      <dsp:spPr>
        <a:xfrm>
          <a:off x="4293616" y="1605829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내 정보</a:t>
          </a:r>
          <a:endParaRPr lang="ko-KR" altLang="en-US" sz="1400" kern="1200" dirty="0"/>
        </a:p>
      </dsp:txBody>
      <dsp:txXfrm>
        <a:off x="4293616" y="1605829"/>
        <a:ext cx="1788169" cy="545391"/>
      </dsp:txXfrm>
    </dsp:sp>
    <dsp:sp modelId="{8F77B3E5-83CE-438C-B228-B479FBFBBECF}">
      <dsp:nvSpPr>
        <dsp:cNvPr id="0" name=""/>
        <dsp:cNvSpPr/>
      </dsp:nvSpPr>
      <dsp:spPr>
        <a:xfrm>
          <a:off x="6439420" y="68002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개인정보수정</a:t>
          </a:r>
          <a:endParaRPr lang="ko-KR" altLang="en-US" sz="1400" kern="1200" dirty="0"/>
        </a:p>
      </dsp:txBody>
      <dsp:txXfrm>
        <a:off x="6439420" y="68002"/>
        <a:ext cx="1788169" cy="545391"/>
      </dsp:txXfrm>
    </dsp:sp>
    <dsp:sp modelId="{FFDCA1A3-565C-455E-A63E-18E11229A068}">
      <dsp:nvSpPr>
        <dsp:cNvPr id="0" name=""/>
        <dsp:cNvSpPr/>
      </dsp:nvSpPr>
      <dsp:spPr>
        <a:xfrm>
          <a:off x="6439420" y="836915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내가 쓴 글</a:t>
          </a:r>
          <a:endParaRPr lang="ko-KR" altLang="en-US" sz="1400" kern="1200" dirty="0"/>
        </a:p>
      </dsp:txBody>
      <dsp:txXfrm>
        <a:off x="6439420" y="836915"/>
        <a:ext cx="1788169" cy="545391"/>
      </dsp:txXfrm>
    </dsp:sp>
    <dsp:sp modelId="{343F3E29-67A9-4FD8-BE26-D780288DD701}">
      <dsp:nvSpPr>
        <dsp:cNvPr id="0" name=""/>
        <dsp:cNvSpPr/>
      </dsp:nvSpPr>
      <dsp:spPr>
        <a:xfrm>
          <a:off x="6439420" y="1605829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찐 한 항목</a:t>
          </a:r>
          <a:endParaRPr lang="ko-KR" altLang="en-US" sz="1400" kern="1200" dirty="0"/>
        </a:p>
      </dsp:txBody>
      <dsp:txXfrm>
        <a:off x="6439420" y="1605829"/>
        <a:ext cx="1788169" cy="545391"/>
      </dsp:txXfrm>
    </dsp:sp>
    <dsp:sp modelId="{E8CA6E66-F054-4642-A20E-46888092983B}">
      <dsp:nvSpPr>
        <dsp:cNvPr id="0" name=""/>
        <dsp:cNvSpPr/>
      </dsp:nvSpPr>
      <dsp:spPr>
        <a:xfrm>
          <a:off x="6439420" y="2374742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구매내역</a:t>
          </a:r>
          <a:endParaRPr lang="ko-KR" altLang="en-US" sz="1400" kern="1200" dirty="0"/>
        </a:p>
      </dsp:txBody>
      <dsp:txXfrm>
        <a:off x="6439420" y="2374742"/>
        <a:ext cx="1788169" cy="545391"/>
      </dsp:txXfrm>
    </dsp:sp>
    <dsp:sp modelId="{EDC2BFE0-F10A-42CE-9A2E-1C1634586584}">
      <dsp:nvSpPr>
        <dsp:cNvPr id="0" name=""/>
        <dsp:cNvSpPr/>
      </dsp:nvSpPr>
      <dsp:spPr>
        <a:xfrm>
          <a:off x="6439420" y="3143655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개정삭제</a:t>
          </a:r>
          <a:endParaRPr lang="ko-KR" altLang="en-US" sz="1400" kern="1200" dirty="0"/>
        </a:p>
      </dsp:txBody>
      <dsp:txXfrm>
        <a:off x="6439420" y="3143655"/>
        <a:ext cx="1788169" cy="545391"/>
      </dsp:txXfrm>
    </dsp:sp>
    <dsp:sp modelId="{5B7B0E5F-24D5-4366-9347-B67AF447F77F}">
      <dsp:nvSpPr>
        <dsp:cNvPr id="0" name=""/>
        <dsp:cNvSpPr/>
      </dsp:nvSpPr>
      <dsp:spPr>
        <a:xfrm>
          <a:off x="4293616" y="2374742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쪽지보기</a:t>
          </a:r>
          <a:endParaRPr lang="ko-KR" altLang="en-US" sz="1400" kern="1200" dirty="0"/>
        </a:p>
      </dsp:txBody>
      <dsp:txXfrm>
        <a:off x="4293616" y="2374742"/>
        <a:ext cx="1788169" cy="545391"/>
      </dsp:txXfrm>
    </dsp:sp>
    <dsp:sp modelId="{57753F46-6EBE-49C4-B0C8-07E23E612770}">
      <dsp:nvSpPr>
        <dsp:cNvPr id="0" name=""/>
        <dsp:cNvSpPr/>
      </dsp:nvSpPr>
      <dsp:spPr>
        <a:xfrm>
          <a:off x="4293616" y="3912568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글 목록상세내용</a:t>
          </a:r>
          <a:endParaRPr lang="ko-KR" altLang="en-US" sz="1400" kern="1200" dirty="0"/>
        </a:p>
      </dsp:txBody>
      <dsp:txXfrm>
        <a:off x="4293616" y="3912568"/>
        <a:ext cx="1788169" cy="545391"/>
      </dsp:txXfrm>
    </dsp:sp>
    <dsp:sp modelId="{C67C5185-B459-4471-AB7B-858E1B4C470F}">
      <dsp:nvSpPr>
        <dsp:cNvPr id="0" name=""/>
        <dsp:cNvSpPr/>
      </dsp:nvSpPr>
      <dsp:spPr>
        <a:xfrm>
          <a:off x="6439420" y="3912568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쪽지 보내기</a:t>
          </a:r>
          <a:endParaRPr lang="ko-KR" altLang="en-US" sz="1400" kern="1200" dirty="0"/>
        </a:p>
      </dsp:txBody>
      <dsp:txXfrm>
        <a:off x="6439420" y="3912568"/>
        <a:ext cx="1788169" cy="545391"/>
      </dsp:txXfrm>
    </dsp:sp>
    <dsp:sp modelId="{D9D031FE-861A-4E75-9BBC-C61D4680D569}">
      <dsp:nvSpPr>
        <dsp:cNvPr id="0" name=""/>
        <dsp:cNvSpPr/>
      </dsp:nvSpPr>
      <dsp:spPr>
        <a:xfrm>
          <a:off x="2147813" y="3528111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아이디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비밀번호 찾기</a:t>
          </a:r>
          <a:endParaRPr lang="ko-KR" altLang="en-US" sz="1400" kern="1200" dirty="0"/>
        </a:p>
      </dsp:txBody>
      <dsp:txXfrm>
        <a:off x="2147813" y="3528111"/>
        <a:ext cx="1788169" cy="545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3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6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0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0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3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1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Application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내가 쓴 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52158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45640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9889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5408" y="40987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2421" y="4956395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2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구매 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52158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45640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9889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5408" y="40987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2421" y="4956395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3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찜 한 항</a:t>
            </a:r>
            <a:r>
              <a:rPr lang="ko-KR" altLang="en-US" dirty="0" smtClean="0"/>
              <a:t>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52158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45640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9889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5408" y="40987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2421" y="4956395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87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2710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4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83568" y="1412776"/>
            <a:ext cx="3456384" cy="4896544"/>
            <a:chOff x="1043608" y="1268760"/>
            <a:chExt cx="3456384" cy="4896544"/>
          </a:xfrm>
        </p:grpSpPr>
        <p:sp>
          <p:nvSpPr>
            <p:cNvPr id="4" name="직사각형 3"/>
            <p:cNvSpPr/>
            <p:nvPr/>
          </p:nvSpPr>
          <p:spPr>
            <a:xfrm>
              <a:off x="1043608" y="1268760"/>
              <a:ext cx="3456384" cy="4896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94692" y="3383703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</a:t>
              </a:r>
              <a:r>
                <a:rPr lang="ko-KR" altLang="en-US" dirty="0"/>
                <a:t>인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8342" y="3383703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83122" y="2017549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3122" y="2731259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66631" y="4430361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96520" y="4422645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6631" y="540289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자동로그인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60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이용약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83568" y="1412776"/>
            <a:ext cx="3456384" cy="4896544"/>
            <a:chOff x="1043608" y="1268760"/>
            <a:chExt cx="3456384" cy="4896544"/>
          </a:xfrm>
        </p:grpSpPr>
        <p:sp>
          <p:nvSpPr>
            <p:cNvPr id="5" name="직사각형 4"/>
            <p:cNvSpPr/>
            <p:nvPr/>
          </p:nvSpPr>
          <p:spPr>
            <a:xfrm>
              <a:off x="1043608" y="1268760"/>
              <a:ext cx="3456384" cy="4896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399201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회원가입약관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1720" y="3356992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개인정보 수집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이용에 대한 동의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691680" y="4458799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9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 정보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5755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5755" y="4099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5755" y="24677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5755" y="301165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755" y="51873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47764" y="5601934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5755" y="3555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 확인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35755" y="46434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4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글 </a:t>
            </a:r>
            <a:r>
              <a:rPr lang="ko-KR" altLang="en-US" dirty="0"/>
              <a:t>목록 보여주는 페이지 </a:t>
            </a:r>
            <a:r>
              <a:rPr lang="en-US" altLang="ko-KR" dirty="0"/>
              <a:t>+ </a:t>
            </a:r>
            <a:r>
              <a:rPr lang="ko-KR" altLang="en-US" dirty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268760"/>
            <a:ext cx="4392488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3068960"/>
            <a:ext cx="2882935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글복록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제목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판매완료여부</a:t>
            </a:r>
            <a:endParaRPr lang="en-US" altLang="ko-KR" sz="1600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592796"/>
            <a:ext cx="108116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로그아웃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339752" y="1592796"/>
            <a:ext cx="1224136" cy="52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쪽지보기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68310"/>
            <a:ext cx="1224136" cy="5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12426" y="2129171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7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글 올리기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판매완료 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5215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공영장소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45640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9889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공영날짜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40541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5867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51193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6519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60030" y="6019393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58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정보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03648" y="2348880"/>
            <a:ext cx="158417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정보수정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03648" y="3116965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쓴 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398868" y="4568365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찜 한 항목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3904456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구매내역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42520" y="5375758"/>
            <a:ext cx="150128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개정삭제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8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52158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45640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9889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5408" y="40987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2421" y="4956395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15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205</Words>
  <Application>Microsoft Office PowerPoint</Application>
  <PresentationFormat>화면 슬라이드 쇼(4:3)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Application design</vt:lpstr>
      <vt:lpstr>UI</vt:lpstr>
      <vt:lpstr>시작 화면</vt:lpstr>
      <vt:lpstr>이용약</vt:lpstr>
      <vt:lpstr>회원가입 / 로그인 / 회원 정보 수정</vt:lpstr>
      <vt:lpstr>2.글 목록 보여주는 페이지 + 검색</vt:lpstr>
      <vt:lpstr>글 올리기, 수정, 삭제, 판매완료 표시</vt:lpstr>
      <vt:lpstr>내 정보 페이지</vt:lpstr>
      <vt:lpstr>내 정보 수정</vt:lpstr>
      <vt:lpstr>내가 쓴 글</vt:lpstr>
      <vt:lpstr>구매 내역</vt:lpstr>
      <vt:lpstr>찜 한 항목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517-11</cp:lastModifiedBy>
  <cp:revision>8</cp:revision>
  <dcterms:created xsi:type="dcterms:W3CDTF">2016-11-18T01:32:01Z</dcterms:created>
  <dcterms:modified xsi:type="dcterms:W3CDTF">2016-11-20T10:11:17Z</dcterms:modified>
</cp:coreProperties>
</file>