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0"/>
  </p:notesMasterIdLst>
  <p:sldIdLst>
    <p:sldId id="266" r:id="rId2"/>
    <p:sldId id="276" r:id="rId3"/>
    <p:sldId id="285" r:id="rId4"/>
    <p:sldId id="292" r:id="rId5"/>
    <p:sldId id="280" r:id="rId6"/>
    <p:sldId id="289" r:id="rId7"/>
    <p:sldId id="296" r:id="rId8"/>
    <p:sldId id="283" r:id="rId9"/>
  </p:sldIdLst>
  <p:sldSz cx="9144000" cy="6858000" type="screen4x3"/>
  <p:notesSz cx="6858000" cy="9144000"/>
  <p:embeddedFontLst>
    <p:embeddedFont>
      <p:font typeface="배달의민족 한나" charset="-127"/>
      <p:regular r:id="rId11"/>
    </p:embeddedFont>
    <p:embeddedFont>
      <p:font typeface="HY동녘B" pitchFamily="18" charset="-127"/>
      <p:regular r:id="rId12"/>
    </p:embeddedFont>
    <p:embeddedFont>
      <p:font typeface="나눔바른고딕" charset="-127"/>
      <p:regular r:id="rId13"/>
      <p:bold r:id="rId14"/>
    </p:embeddedFont>
    <p:embeddedFont>
      <p:font typeface="맑은 고딕" pitchFamily="50" charset="-127"/>
      <p:regular r:id="rId15"/>
      <p:bold r:id="rId16"/>
    </p:embeddedFont>
    <p:embeddedFont>
      <p:font typeface="나눔고딕 ExtraBold" charset="-127"/>
      <p:bold r:id="rId17"/>
    </p:embeddedFont>
    <p:embeddedFont>
      <p:font typeface="나눔고딕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90" d="100"/>
          <a:sy n="90" d="100"/>
        </p:scale>
        <p:origin x="-197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28472-D9F9-4D79-AC0A-CA98BB20B3F4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C521-2CEF-4685-9AE0-79E665503B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165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외부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Mysql</a:t>
            </a:r>
            <a:r>
              <a:rPr lang="ko-KR" altLang="en-US" baseline="0" dirty="0" smtClean="0"/>
              <a:t> 통해 데이터</a:t>
            </a:r>
            <a:r>
              <a:rPr lang="ko-KR" altLang="ko-KR" dirty="0" smtClean="0"/>
              <a:t> 베이스를 연동 후 사용자가 직접 회원가입과 </a:t>
            </a:r>
            <a:r>
              <a:rPr lang="ko-KR" altLang="ko-KR" dirty="0" err="1" smtClean="0"/>
              <a:t>로그인을</a:t>
            </a:r>
            <a:r>
              <a:rPr lang="ko-KR" altLang="ko-KR" dirty="0" smtClean="0"/>
              <a:t> 통하여</a:t>
            </a:r>
            <a:r>
              <a:rPr lang="en-US" altLang="ko-KR" dirty="0" smtClean="0"/>
              <a:t> DB</a:t>
            </a:r>
            <a:r>
              <a:rPr lang="ko-KR" altLang="ko-KR" dirty="0" smtClean="0"/>
              <a:t>생성 후 표 매매에 대한 값을 등록하고 수정 및 삭제 할 수 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 매매에 대한 기본적인 원리를 인지하고 서비스 플랫폼 제공을 통해 그 결과를 도출하고 사용자가 용이한 서비스 애플리케이션을 제작한다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 매매에 대한 최소 요구 조건을 충족 시킬 시에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사용자는 등록 후 제공되는 서비스 플랫폼을 통해 거래를 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C521-2CEF-4685-9AE0-79E665503BD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ko-KR" sz="1200" dirty="0" smtClean="0"/>
              <a:t>사용자가 매매하고자 하는 표를 등록할 수 있는 서비스 애플리케이션을 제공한다</a:t>
            </a:r>
            <a:r>
              <a:rPr lang="en-US" altLang="ko-KR" sz="1200" dirty="0" smtClean="0"/>
              <a:t>. </a:t>
            </a:r>
            <a:r>
              <a:rPr lang="ko-KR" altLang="ko-KR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사용자가 필요로 하고자 하는 표를 검색하거나 자신이 등록한 표의 목록들을 볼 수 있으며 등록된 표를 수정하거나 삭제 할 수 있다</a:t>
            </a:r>
            <a:r>
              <a:rPr lang="en-US" altLang="ko-KR" sz="1200" dirty="0" smtClean="0"/>
              <a:t>.</a:t>
            </a:r>
            <a:endParaRPr lang="ko-KR" altLang="ko-KR" sz="1200" dirty="0" smtClean="0"/>
          </a:p>
          <a:p>
            <a:pPr marL="342900" indent="-342900">
              <a:lnSpc>
                <a:spcPts val="17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C521-2CEF-4685-9AE0-79E665503BD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기존에 존재하는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전자제품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생활용품 등 모든 것을 포함 할 수 있는 방대한 카테고리로 인하여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 매매만을 위한 서비스 사용자에겐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복잡하고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방대한 플랫폼으로 인해 사용자간의 신뢰도가 부족하다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토대로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제공하고자 하는 서비스 플랫폼 애플리케이션은 오직 신뢰도가 보장되어있는 소비자들 사이에서의 표 매매만을 위한 애플리케이션을 제공한다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C521-2CEF-4685-9AE0-79E665503BD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272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애플리케이션 사용자는 제공되는 플랫폼을 통해서 원활한 표 매매를 할 수 있으며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사용자는 타 사의 서비스 플랫폼 애플리케이션과 비교 및 분석 평가 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플랫폼의 가치는 서비스 사용자들의 평가에 따라 정해질 것이며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제공자는 시장의 흐름에 맡기되 단점으로 사료되는 법적 문제 및 오류에 대해 수정하고 보완해야 할 것이다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C521-2CEF-4685-9AE0-79E665503BD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41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unho\Desktop\KakaoTalk_Video_20161205_0108_23_253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2058081"/>
            <a:ext cx="3584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티켓 매매를 위한 </a:t>
            </a:r>
            <a:endParaRPr lang="en-US" altLang="ko-KR" sz="44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Application</a:t>
            </a:r>
            <a:endParaRPr lang="en-US" altLang="ko-KR" sz="44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6116" y="443788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정선호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양정훈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마사노리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노다 사오리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7548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Content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687072" y="2826775"/>
            <a:ext cx="22128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7584" y="2948751"/>
            <a:ext cx="20162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개요 </a:t>
            </a:r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및 </a:t>
            </a:r>
            <a:endParaRPr lang="en-US" altLang="ko-KR" sz="36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연구목표</a:t>
            </a:r>
            <a:endParaRPr lang="en-US" altLang="ko-KR" sz="36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75856" y="2948751"/>
            <a:ext cx="20687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기능 및 </a:t>
            </a:r>
            <a:r>
              <a:rPr lang="en-US" altLang="ko-KR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UI</a:t>
            </a:r>
            <a:endParaRPr lang="en-US" altLang="ko-KR" sz="36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40180" y="2948751"/>
            <a:ext cx="30403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구성 및 </a:t>
            </a:r>
            <a:endParaRPr lang="en-US" altLang="ko-KR" sz="36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시연 영상</a:t>
            </a:r>
            <a:endParaRPr lang="ko-KR" altLang="en-US" sz="3600" dirty="0" smtClean="0">
              <a:solidFill>
                <a:schemeClr val="bg1"/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687072" y="4281793"/>
            <a:ext cx="22128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63925" y="2815803"/>
            <a:ext cx="1728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63925" y="4270821"/>
            <a:ext cx="1728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780140" y="2826775"/>
            <a:ext cx="273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780140" y="4281793"/>
            <a:ext cx="273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687072" y="4238360"/>
            <a:ext cx="221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63925" y="4227388"/>
            <a:ext cx="17281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780140" y="4238360"/>
            <a:ext cx="2736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687072" y="2889258"/>
            <a:ext cx="221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63925" y="2878286"/>
            <a:ext cx="17281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780140" y="2889258"/>
            <a:ext cx="2736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15064" y="24288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65663" y="24178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708252" y="24288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9513" y="2588591"/>
            <a:ext cx="4696743" cy="336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BottomRight"/>
            <a:lightRig rig="threePt" dir="t"/>
          </a:scene3d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개요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80728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ko-KR" altLang="ko-KR" sz="1050" dirty="0" smtClean="0">
                <a:latin typeface="HY동녘B" pitchFamily="18" charset="-127"/>
                <a:ea typeface="HY동녘B" pitchFamily="18" charset="-127"/>
              </a:rPr>
              <a:t>사용자 데이터베이스 구축</a:t>
            </a:r>
            <a:r>
              <a:rPr lang="en-US" altLang="ko-KR" sz="1050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ko-KR" sz="1050" dirty="0" smtClean="0">
                <a:latin typeface="HY동녘B" pitchFamily="18" charset="-127"/>
                <a:ea typeface="HY동녘B" pitchFamily="18" charset="-127"/>
              </a:rPr>
              <a:t>테스트 수행 및 성능평가를 통해 사용자가 표를 사고 팔고자 하는 통합애플리케이션을 개발 한다</a:t>
            </a:r>
            <a:r>
              <a:rPr lang="en-US" altLang="ko-KR" sz="1050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ko-KR" altLang="ko-KR" sz="105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4802" y="192631"/>
            <a:ext cx="68968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형 설명선 154"/>
          <p:cNvSpPr/>
          <p:nvPr/>
        </p:nvSpPr>
        <p:spPr>
          <a:xfrm>
            <a:off x="6300192" y="620688"/>
            <a:ext cx="2520280" cy="1512168"/>
          </a:xfrm>
          <a:prstGeom prst="wedgeEllipseCallout">
            <a:avLst>
              <a:gd name="adj1" fmla="val -51246"/>
              <a:gd name="adj2" fmla="val 73399"/>
            </a:avLst>
          </a:prstGeom>
          <a:solidFill>
            <a:schemeClr val="bg1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6660232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애플리케이션과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PHP, Mysql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을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연동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9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403648" y="62068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연구목표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475656" y="1196503"/>
            <a:ext cx="4743682" cy="50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제공되는 표 매매를 위한 서비스 애플리케이션을 통해</a:t>
            </a:r>
            <a:r>
              <a:rPr lang="en-US" altLang="ko-KR" sz="1400" dirty="0" smtClean="0">
                <a:latin typeface="HY동녘B" pitchFamily="18" charset="-127"/>
                <a:ea typeface="HY동녘B" pitchFamily="18" charset="-127"/>
              </a:rPr>
              <a:t>, </a:t>
            </a:r>
            <a:endParaRPr lang="en-US" altLang="ko-KR" sz="1400" dirty="0" smtClean="0"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사용자는 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외부 데이터베이스를 저장 및 등록 할 수 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있</a:t>
            </a:r>
            <a:r>
              <a:rPr lang="ko-KR" altLang="en-US" sz="1400" dirty="0" smtClean="0">
                <a:latin typeface="HY동녘B" pitchFamily="18" charset="-127"/>
                <a:ea typeface="HY동녘B" pitchFamily="18" charset="-127"/>
              </a:rPr>
              <a:t>다</a:t>
            </a:r>
            <a:r>
              <a:rPr lang="en-US" altLang="ko-KR" sz="1400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448796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1.1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801079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5029200" cy="357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1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기능 및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UI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80728"/>
            <a:ext cx="4176464" cy="2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기존에 출시되어 있는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UI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비교 및 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80008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KakaoTalk_20161114_1045071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20859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4139952" y="2996952"/>
            <a:ext cx="1080120" cy="792088"/>
          </a:xfrm>
          <a:prstGeom prst="rightArrow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4506" y="1628800"/>
            <a:ext cx="2141870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259632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기능 및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UI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331640" y="1052736"/>
            <a:ext cx="4176464" cy="28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제공되는</a:t>
            </a:r>
            <a:r>
              <a:rPr lang="en-US" altLang="ko-KR" sz="1400" dirty="0" smtClean="0">
                <a:latin typeface="HY동녘B" pitchFamily="18" charset="-127"/>
                <a:ea typeface="HY동녘B" pitchFamily="18" charset="-127"/>
              </a:rPr>
              <a:t> Application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에 대한</a:t>
            </a:r>
            <a:r>
              <a:rPr lang="en-US" altLang="ko-KR" sz="1400" dirty="0" smtClean="0">
                <a:latin typeface="HY동녘B" pitchFamily="18" charset="-127"/>
                <a:ea typeface="HY동녘B" pitchFamily="18" charset="-127"/>
              </a:rPr>
              <a:t> UI 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및 </a:t>
            </a:r>
            <a:r>
              <a:rPr lang="ko-KR" altLang="ko-KR" sz="1400" dirty="0" smtClean="0">
                <a:latin typeface="HY동녘B" pitchFamily="18" charset="-127"/>
                <a:ea typeface="HY동녘B" pitchFamily="18" charset="-127"/>
              </a:rPr>
              <a:t>구성도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94421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2.1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akaoTalk_20161202_0040001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40" y="1916832"/>
            <a:ext cx="19812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KakaoTalk_20161202_0025096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16832"/>
            <a:ext cx="206387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KakaoTalk_20161202_0025118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916832"/>
            <a:ext cx="2160240" cy="384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4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756240" y="446720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시연 영상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27584" y="989625"/>
            <a:ext cx="525658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생성 및 검색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 수정 기능</a:t>
            </a:r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KakaoTalk_Video_20161205_0108_23_25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700808"/>
            <a:ext cx="6144683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643182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오픈소스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338</Words>
  <Application>Microsoft Office PowerPoint</Application>
  <PresentationFormat>화면 슬라이드 쇼(4:3)</PresentationFormat>
  <Paragraphs>44</Paragraphs>
  <Slides>8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배달의민족 한나</vt:lpstr>
      <vt:lpstr>HY동녘B</vt:lpstr>
      <vt:lpstr>나눔바른고딕</vt:lpstr>
      <vt:lpstr>맑은 고딕</vt:lpstr>
      <vt:lpstr>나눔고딕 ExtraBold</vt:lpstr>
      <vt:lpstr>나눔고딕</vt:lpstr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정선호</cp:lastModifiedBy>
  <cp:revision>108</cp:revision>
  <dcterms:created xsi:type="dcterms:W3CDTF">2014-05-20T10:28:59Z</dcterms:created>
  <dcterms:modified xsi:type="dcterms:W3CDTF">2016-12-04T16:12:35Z</dcterms:modified>
</cp:coreProperties>
</file>