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2" r:id="rId4"/>
    <p:sldId id="257" r:id="rId5"/>
    <p:sldId id="264" r:id="rId6"/>
    <p:sldId id="260" r:id="rId7"/>
    <p:sldId id="268" r:id="rId8"/>
    <p:sldId id="258" r:id="rId9"/>
    <p:sldId id="259" r:id="rId10"/>
    <p:sldId id="262" r:id="rId11"/>
    <p:sldId id="269" r:id="rId12"/>
    <p:sldId id="267" r:id="rId13"/>
    <p:sldId id="270" r:id="rId14"/>
    <p:sldId id="265" r:id="rId15"/>
    <p:sldId id="263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6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E1311C-3751-4AAE-BA1A-A5CF76E424EF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4092B27-4F71-4182-8AAA-EEEED57F9ACB}">
      <dgm:prSet phldrT="[텍스트]"/>
      <dgm:spPr/>
      <dgm:t>
        <a:bodyPr/>
        <a:lstStyle/>
        <a:p>
          <a:pPr latinLnBrk="1"/>
          <a:r>
            <a:rPr lang="ko-KR" altLang="en-US" dirty="0" smtClean="0"/>
            <a:t>시작화면</a:t>
          </a:r>
          <a:endParaRPr lang="ko-KR" altLang="en-US" dirty="0"/>
        </a:p>
      </dgm:t>
    </dgm:pt>
    <dgm:pt modelId="{D8AE6782-7E82-48A4-8788-E417206B3680}" type="parTrans" cxnId="{2AB54E3D-5F68-45B3-BCB3-9F51BEA0F5E4}">
      <dgm:prSet/>
      <dgm:spPr/>
      <dgm:t>
        <a:bodyPr/>
        <a:lstStyle/>
        <a:p>
          <a:pPr latinLnBrk="1"/>
          <a:endParaRPr lang="ko-KR" altLang="en-US"/>
        </a:p>
      </dgm:t>
    </dgm:pt>
    <dgm:pt modelId="{F6095FCC-882F-426B-A2D8-0F578EC5D071}" type="sibTrans" cxnId="{2AB54E3D-5F68-45B3-BCB3-9F51BEA0F5E4}">
      <dgm:prSet/>
      <dgm:spPr/>
      <dgm:t>
        <a:bodyPr/>
        <a:lstStyle/>
        <a:p>
          <a:pPr latinLnBrk="1"/>
          <a:endParaRPr lang="ko-KR" altLang="en-US"/>
        </a:p>
      </dgm:t>
    </dgm:pt>
    <dgm:pt modelId="{16AD24BF-9818-4F55-9F1C-718ECD06A97B}">
      <dgm:prSet phldrT="[텍스트]"/>
      <dgm:spPr/>
      <dgm:t>
        <a:bodyPr/>
        <a:lstStyle/>
        <a:p>
          <a:pPr latinLnBrk="1"/>
          <a:r>
            <a:rPr lang="ko-KR" altLang="en-US" dirty="0" smtClean="0"/>
            <a:t>쪽지보기</a:t>
          </a:r>
          <a:endParaRPr lang="ko-KR" altLang="en-US" dirty="0"/>
        </a:p>
      </dgm:t>
    </dgm:pt>
    <dgm:pt modelId="{16176FE7-634B-4EED-85B1-C073C9E9C814}" type="parTrans" cxnId="{F5997ED9-B130-406E-9DA1-BC8ACB2D340F}">
      <dgm:prSet/>
      <dgm:spPr/>
      <dgm:t>
        <a:bodyPr/>
        <a:lstStyle/>
        <a:p>
          <a:pPr latinLnBrk="1"/>
          <a:endParaRPr lang="ko-KR" altLang="en-US"/>
        </a:p>
      </dgm:t>
    </dgm:pt>
    <dgm:pt modelId="{1E9FDCAD-23D1-4A9B-9D2F-B08CF583FE14}" type="sibTrans" cxnId="{F5997ED9-B130-406E-9DA1-BC8ACB2D340F}">
      <dgm:prSet/>
      <dgm:spPr/>
      <dgm:t>
        <a:bodyPr/>
        <a:lstStyle/>
        <a:p>
          <a:pPr latinLnBrk="1"/>
          <a:endParaRPr lang="ko-KR" altLang="en-US"/>
        </a:p>
      </dgm:t>
    </dgm:pt>
    <dgm:pt modelId="{7E1CCDAF-B650-480A-BBF7-A2A40D589477}">
      <dgm:prSet phldrT="[텍스트]"/>
      <dgm:spPr/>
      <dgm:t>
        <a:bodyPr/>
        <a:lstStyle/>
        <a:p>
          <a:pPr latinLnBrk="1"/>
          <a:r>
            <a:rPr lang="ko-KR" altLang="en-US" dirty="0" smtClean="0"/>
            <a:t>글 목록상세내용</a:t>
          </a:r>
          <a:endParaRPr lang="ko-KR" altLang="en-US" dirty="0"/>
        </a:p>
      </dgm:t>
    </dgm:pt>
    <dgm:pt modelId="{EBBAE186-7049-4EB0-846E-494623691770}" type="parTrans" cxnId="{42B141FF-9463-4841-B371-A08E4C979BCF}">
      <dgm:prSet/>
      <dgm:spPr/>
      <dgm:t>
        <a:bodyPr/>
        <a:lstStyle/>
        <a:p>
          <a:pPr latinLnBrk="1"/>
          <a:endParaRPr lang="ko-KR" altLang="en-US"/>
        </a:p>
      </dgm:t>
    </dgm:pt>
    <dgm:pt modelId="{CD9E0E1F-BF02-4A5E-A217-8A0278DFF03A}" type="sibTrans" cxnId="{42B141FF-9463-4841-B371-A08E4C979BCF}">
      <dgm:prSet/>
      <dgm:spPr/>
      <dgm:t>
        <a:bodyPr/>
        <a:lstStyle/>
        <a:p>
          <a:pPr latinLnBrk="1"/>
          <a:endParaRPr lang="ko-KR" altLang="en-US"/>
        </a:p>
      </dgm:t>
    </dgm:pt>
    <dgm:pt modelId="{544510FF-EE5D-481D-B5B7-559730ED477D}">
      <dgm:prSet phldrT="[텍스트]"/>
      <dgm:spPr/>
      <dgm:t>
        <a:bodyPr/>
        <a:lstStyle/>
        <a:p>
          <a:pPr latinLnBrk="1"/>
          <a:r>
            <a:rPr lang="ko-KR" altLang="en-US" dirty="0" smtClean="0"/>
            <a:t>찐 한 항목</a:t>
          </a:r>
          <a:endParaRPr lang="ko-KR" altLang="en-US" dirty="0"/>
        </a:p>
      </dgm:t>
    </dgm:pt>
    <dgm:pt modelId="{86F6415F-E0B2-4F71-AE14-B7906B3F87FC}" type="parTrans" cxnId="{87D4F2A3-6DE8-445E-9995-7DDEB0CE1095}">
      <dgm:prSet/>
      <dgm:spPr/>
      <dgm:t>
        <a:bodyPr/>
        <a:lstStyle/>
        <a:p>
          <a:pPr latinLnBrk="1"/>
          <a:endParaRPr lang="ko-KR" altLang="en-US"/>
        </a:p>
      </dgm:t>
    </dgm:pt>
    <dgm:pt modelId="{A8C8BB01-49B5-4ED7-AE31-1F8A75DFC3BE}" type="sibTrans" cxnId="{87D4F2A3-6DE8-445E-9995-7DDEB0CE1095}">
      <dgm:prSet/>
      <dgm:spPr/>
      <dgm:t>
        <a:bodyPr/>
        <a:lstStyle/>
        <a:p>
          <a:pPr latinLnBrk="1"/>
          <a:endParaRPr lang="ko-KR" altLang="en-US"/>
        </a:p>
      </dgm:t>
    </dgm:pt>
    <dgm:pt modelId="{AE987C52-C774-4C8B-84DB-741CBC6BBB61}">
      <dgm:prSet phldrT="[텍스트]"/>
      <dgm:spPr/>
      <dgm:t>
        <a:bodyPr/>
        <a:lstStyle/>
        <a:p>
          <a:pPr latinLnBrk="1"/>
          <a:r>
            <a:rPr lang="ko-KR" altLang="en-US" dirty="0" smtClean="0"/>
            <a:t>구매내역</a:t>
          </a:r>
          <a:endParaRPr lang="ko-KR" altLang="en-US" dirty="0"/>
        </a:p>
      </dgm:t>
    </dgm:pt>
    <dgm:pt modelId="{35A3ED1F-D933-41A7-9019-95662D5E7518}" type="parTrans" cxnId="{6CA3BD3F-E851-4286-ADE2-D923C63451CE}">
      <dgm:prSet/>
      <dgm:spPr/>
      <dgm:t>
        <a:bodyPr/>
        <a:lstStyle/>
        <a:p>
          <a:pPr latinLnBrk="1"/>
          <a:endParaRPr lang="ko-KR" altLang="en-US"/>
        </a:p>
      </dgm:t>
    </dgm:pt>
    <dgm:pt modelId="{6F453ED3-0BCC-4218-8F67-F5D98A3B93E3}" type="sibTrans" cxnId="{6CA3BD3F-E851-4286-ADE2-D923C63451CE}">
      <dgm:prSet/>
      <dgm:spPr/>
      <dgm:t>
        <a:bodyPr/>
        <a:lstStyle/>
        <a:p>
          <a:pPr latinLnBrk="1"/>
          <a:endParaRPr lang="ko-KR" altLang="en-US"/>
        </a:p>
      </dgm:t>
    </dgm:pt>
    <dgm:pt modelId="{457FC262-CF56-404C-87CA-745806A7E3BC}">
      <dgm:prSet phldrT="[텍스트]"/>
      <dgm:spPr/>
      <dgm:t>
        <a:bodyPr/>
        <a:lstStyle/>
        <a:p>
          <a:pPr latinLnBrk="1"/>
          <a:r>
            <a:rPr lang="ko-KR" altLang="en-US" dirty="0" smtClean="0"/>
            <a:t>개정삭제</a:t>
          </a:r>
          <a:endParaRPr lang="ko-KR" altLang="en-US" dirty="0"/>
        </a:p>
      </dgm:t>
    </dgm:pt>
    <dgm:pt modelId="{3E03DB52-AC65-4216-BFFF-6DBCC130A4D5}" type="parTrans" cxnId="{BD1460F6-488B-4C50-8D1F-05A6C2CD8060}">
      <dgm:prSet/>
      <dgm:spPr/>
      <dgm:t>
        <a:bodyPr/>
        <a:lstStyle/>
        <a:p>
          <a:pPr latinLnBrk="1"/>
          <a:endParaRPr lang="ko-KR" altLang="en-US"/>
        </a:p>
      </dgm:t>
    </dgm:pt>
    <dgm:pt modelId="{7E61BDEC-5E47-4DCF-B49F-53C2AE4E6160}" type="sibTrans" cxnId="{BD1460F6-488B-4C50-8D1F-05A6C2CD8060}">
      <dgm:prSet/>
      <dgm:spPr/>
      <dgm:t>
        <a:bodyPr/>
        <a:lstStyle/>
        <a:p>
          <a:pPr latinLnBrk="1"/>
          <a:endParaRPr lang="ko-KR" altLang="en-US"/>
        </a:p>
      </dgm:t>
    </dgm:pt>
    <dgm:pt modelId="{B2B57DD9-5824-44BB-AF9C-0E3CA6EAB5F0}">
      <dgm:prSet phldrT="[텍스트]"/>
      <dgm:spPr/>
      <dgm:t>
        <a:bodyPr/>
        <a:lstStyle/>
        <a:p>
          <a:pPr latinLnBrk="1"/>
          <a:r>
            <a:rPr lang="ko-KR" altLang="en-US" dirty="0" smtClean="0"/>
            <a:t>아이디</a:t>
          </a:r>
          <a:r>
            <a:rPr lang="en-US" altLang="ko-KR" dirty="0" smtClean="0"/>
            <a:t>/</a:t>
          </a:r>
          <a:r>
            <a:rPr lang="ko-KR" altLang="en-US" dirty="0" smtClean="0"/>
            <a:t>비밀번호 찾기</a:t>
          </a:r>
          <a:endParaRPr lang="ko-KR" altLang="en-US" dirty="0"/>
        </a:p>
      </dgm:t>
    </dgm:pt>
    <dgm:pt modelId="{54C5042B-CDBB-460E-839E-39A520EE37F4}" type="parTrans" cxnId="{AEFC0C6F-7318-46D3-86B7-AEDB9CD01FD9}">
      <dgm:prSet/>
      <dgm:spPr/>
      <dgm:t>
        <a:bodyPr/>
        <a:lstStyle/>
        <a:p>
          <a:pPr latinLnBrk="1"/>
          <a:endParaRPr lang="ko-KR" altLang="en-US"/>
        </a:p>
      </dgm:t>
    </dgm:pt>
    <dgm:pt modelId="{1963431C-F8D9-4217-9746-22584D07771F}" type="sibTrans" cxnId="{AEFC0C6F-7318-46D3-86B7-AEDB9CD01FD9}">
      <dgm:prSet/>
      <dgm:spPr/>
      <dgm:t>
        <a:bodyPr/>
        <a:lstStyle/>
        <a:p>
          <a:pPr latinLnBrk="1"/>
          <a:endParaRPr lang="ko-KR" altLang="en-US"/>
        </a:p>
      </dgm:t>
    </dgm:pt>
    <dgm:pt modelId="{CB03E462-DF27-44E1-ABEF-B102D4C8954C}">
      <dgm:prSet phldrT="[텍스트]"/>
      <dgm:spPr/>
      <dgm:t>
        <a:bodyPr/>
        <a:lstStyle/>
        <a:p>
          <a:pPr latinLnBrk="1"/>
          <a:r>
            <a:rPr lang="ko-KR" altLang="en-US" dirty="0" smtClean="0"/>
            <a:t>쪽지 보내기</a:t>
          </a:r>
          <a:endParaRPr lang="ko-KR" altLang="en-US" dirty="0"/>
        </a:p>
      </dgm:t>
    </dgm:pt>
    <dgm:pt modelId="{C0BA9323-D5A6-4567-B54B-AF59493BD569}" type="parTrans" cxnId="{A24E4625-BE94-4D55-B860-456244EC3055}">
      <dgm:prSet/>
      <dgm:spPr/>
      <dgm:t>
        <a:bodyPr/>
        <a:lstStyle/>
        <a:p>
          <a:pPr latinLnBrk="1"/>
          <a:endParaRPr lang="ko-KR" altLang="en-US"/>
        </a:p>
      </dgm:t>
    </dgm:pt>
    <dgm:pt modelId="{A41CA0CE-0751-4049-9CDA-14A273C5F96B}" type="sibTrans" cxnId="{A24E4625-BE94-4D55-B860-456244EC3055}">
      <dgm:prSet/>
      <dgm:spPr/>
      <dgm:t>
        <a:bodyPr/>
        <a:lstStyle/>
        <a:p>
          <a:pPr latinLnBrk="1"/>
          <a:endParaRPr lang="ko-KR" altLang="en-US"/>
        </a:p>
      </dgm:t>
    </dgm:pt>
    <dgm:pt modelId="{97D43F90-4619-491B-9A75-E88131F43DCC}">
      <dgm:prSet phldrT="[텍스트]"/>
      <dgm:spPr/>
      <dgm:t>
        <a:bodyPr/>
        <a:lstStyle/>
        <a:p>
          <a:pPr latinLnBrk="1"/>
          <a:r>
            <a:rPr lang="ko-KR" altLang="en-US" dirty="0" smtClean="0"/>
            <a:t>글 검색</a:t>
          </a:r>
          <a:endParaRPr lang="ko-KR" altLang="en-US" dirty="0"/>
        </a:p>
      </dgm:t>
    </dgm:pt>
    <dgm:pt modelId="{68013DE1-9B7D-4378-A42F-4305FFB2D96E}" type="parTrans" cxnId="{7F6EE069-140E-4D89-80C3-58D5126F7E5F}">
      <dgm:prSet/>
      <dgm:spPr/>
      <dgm:t>
        <a:bodyPr/>
        <a:lstStyle/>
        <a:p>
          <a:pPr latinLnBrk="1"/>
          <a:endParaRPr lang="ko-KR" altLang="en-US"/>
        </a:p>
      </dgm:t>
    </dgm:pt>
    <dgm:pt modelId="{074AEA5B-6F79-4996-A42B-C794B45E2154}" type="sibTrans" cxnId="{7F6EE069-140E-4D89-80C3-58D5126F7E5F}">
      <dgm:prSet/>
      <dgm:spPr/>
      <dgm:t>
        <a:bodyPr/>
        <a:lstStyle/>
        <a:p>
          <a:pPr latinLnBrk="1"/>
          <a:endParaRPr lang="ko-KR" altLang="en-US"/>
        </a:p>
      </dgm:t>
    </dgm:pt>
    <dgm:pt modelId="{292E51D5-AFE9-466D-9310-BB612D731C93}">
      <dgm:prSet phldrT="[텍스트]"/>
      <dgm:spPr/>
      <dgm:t>
        <a:bodyPr/>
        <a:lstStyle/>
        <a:p>
          <a:pPr latinLnBrk="1"/>
          <a:r>
            <a:rPr lang="ko-KR" altLang="en-US" smtClean="0"/>
            <a:t>수정</a:t>
          </a:r>
          <a:r>
            <a:rPr lang="en-US" altLang="ko-KR" smtClean="0"/>
            <a:t>/</a:t>
          </a:r>
          <a:r>
            <a:rPr lang="ko-KR" altLang="en-US" smtClean="0"/>
            <a:t>삭제</a:t>
          </a:r>
          <a:r>
            <a:rPr lang="en-US" altLang="ko-KR" dirty="0" smtClean="0"/>
            <a:t>/</a:t>
          </a:r>
          <a:r>
            <a:rPr lang="ko-KR" altLang="en-US" dirty="0" smtClean="0"/>
            <a:t>완료</a:t>
          </a:r>
          <a:endParaRPr lang="ko-KR" altLang="en-US" dirty="0"/>
        </a:p>
      </dgm:t>
    </dgm:pt>
    <dgm:pt modelId="{1957EDEB-AA78-4601-9B8A-30DAE1846F66}" type="parTrans" cxnId="{4D49B73D-9785-40B5-875C-19CF4CBDD31C}">
      <dgm:prSet/>
      <dgm:spPr/>
      <dgm:t>
        <a:bodyPr/>
        <a:lstStyle/>
        <a:p>
          <a:pPr latinLnBrk="1"/>
          <a:endParaRPr lang="ko-KR" altLang="en-US"/>
        </a:p>
      </dgm:t>
    </dgm:pt>
    <dgm:pt modelId="{1CECA1C8-7B01-4E97-B055-23946DCFA813}" type="sibTrans" cxnId="{4D49B73D-9785-40B5-875C-19CF4CBDD31C}">
      <dgm:prSet/>
      <dgm:spPr/>
      <dgm:t>
        <a:bodyPr/>
        <a:lstStyle/>
        <a:p>
          <a:pPr latinLnBrk="1"/>
          <a:endParaRPr lang="ko-KR" altLang="en-US"/>
        </a:p>
      </dgm:t>
    </dgm:pt>
    <dgm:pt modelId="{3AB00C83-CA6F-4ADE-A42D-BE95F1D8052E}">
      <dgm:prSet phldrT="[텍스트]"/>
      <dgm:spPr/>
      <dgm:t>
        <a:bodyPr/>
        <a:lstStyle/>
        <a:p>
          <a:pPr latinLnBrk="1"/>
          <a:r>
            <a:rPr lang="ko-KR" altLang="en-US" dirty="0" smtClean="0"/>
            <a:t>내가 쓴 글</a:t>
          </a:r>
          <a:endParaRPr lang="ko-KR" altLang="en-US" dirty="0"/>
        </a:p>
      </dgm:t>
    </dgm:pt>
    <dgm:pt modelId="{10D4ACD2-0CF5-46AD-AD46-60E6820199FA}">
      <dgm:prSet phldrT="[텍스트]"/>
      <dgm:spPr/>
      <dgm:t>
        <a:bodyPr/>
        <a:lstStyle/>
        <a:p>
          <a:pPr latinLnBrk="1"/>
          <a:r>
            <a:rPr lang="ko-KR" altLang="en-US" dirty="0" smtClean="0"/>
            <a:t>개인정보수정</a:t>
          </a:r>
          <a:endParaRPr lang="ko-KR" altLang="en-US" dirty="0"/>
        </a:p>
      </dgm:t>
    </dgm:pt>
    <dgm:pt modelId="{C22EBF02-8050-4348-8BB8-72764FCC1915}">
      <dgm:prSet phldrT="[텍스트]"/>
      <dgm:spPr/>
      <dgm:t>
        <a:bodyPr/>
        <a:lstStyle/>
        <a:p>
          <a:pPr latinLnBrk="1"/>
          <a:r>
            <a:rPr lang="ko-KR" altLang="en-US" dirty="0" smtClean="0"/>
            <a:t>내 정보</a:t>
          </a:r>
          <a:endParaRPr lang="ko-KR" altLang="en-US" dirty="0"/>
        </a:p>
      </dgm:t>
    </dgm:pt>
    <dgm:pt modelId="{22603F25-E3ED-4938-900D-EC996C922288}" type="sibTrans" cxnId="{7C46FD77-B3F4-4CF9-85B7-9BEAD8006193}">
      <dgm:prSet/>
      <dgm:spPr/>
      <dgm:t>
        <a:bodyPr/>
        <a:lstStyle/>
        <a:p>
          <a:pPr latinLnBrk="1"/>
          <a:endParaRPr lang="ko-KR" altLang="en-US"/>
        </a:p>
      </dgm:t>
    </dgm:pt>
    <dgm:pt modelId="{043D11D4-BC08-4975-9702-CC2470E7E029}" type="parTrans" cxnId="{7C46FD77-B3F4-4CF9-85B7-9BEAD8006193}">
      <dgm:prSet/>
      <dgm:spPr/>
      <dgm:t>
        <a:bodyPr/>
        <a:lstStyle/>
        <a:p>
          <a:pPr latinLnBrk="1"/>
          <a:endParaRPr lang="ko-KR" altLang="en-US"/>
        </a:p>
      </dgm:t>
    </dgm:pt>
    <dgm:pt modelId="{F5C1123E-60E7-46F6-871B-EC245F879FAA}" type="sibTrans" cxnId="{F8AD5E29-5641-40D4-A392-76CE63CA995F}">
      <dgm:prSet/>
      <dgm:spPr/>
      <dgm:t>
        <a:bodyPr/>
        <a:lstStyle/>
        <a:p>
          <a:pPr latinLnBrk="1"/>
          <a:endParaRPr lang="ko-KR" altLang="en-US"/>
        </a:p>
      </dgm:t>
    </dgm:pt>
    <dgm:pt modelId="{1C6D881E-6181-47FB-9360-3F0481B288C1}" type="parTrans" cxnId="{F8AD5E29-5641-40D4-A392-76CE63CA995F}">
      <dgm:prSet/>
      <dgm:spPr/>
      <dgm:t>
        <a:bodyPr/>
        <a:lstStyle/>
        <a:p>
          <a:pPr latinLnBrk="1"/>
          <a:endParaRPr lang="ko-KR" altLang="en-US"/>
        </a:p>
      </dgm:t>
    </dgm:pt>
    <dgm:pt modelId="{04C98E30-563A-4442-B182-188F0608ECF2}">
      <dgm:prSet phldrT="[텍스트]"/>
      <dgm:spPr/>
      <dgm:t>
        <a:bodyPr/>
        <a:lstStyle/>
        <a:p>
          <a:pPr latinLnBrk="1"/>
          <a:r>
            <a:rPr lang="ko-KR" altLang="en-US" dirty="0" smtClean="0"/>
            <a:t>글 목록</a:t>
          </a:r>
          <a:endParaRPr lang="ko-KR" altLang="en-US" dirty="0"/>
        </a:p>
      </dgm:t>
    </dgm:pt>
    <dgm:pt modelId="{D26BD52F-AA50-4BF1-A535-705626446152}" type="sibTrans" cxnId="{CE9BFC66-9CF7-4524-8641-7A67E8B1829D}">
      <dgm:prSet/>
      <dgm:spPr/>
      <dgm:t>
        <a:bodyPr/>
        <a:lstStyle/>
        <a:p>
          <a:pPr latinLnBrk="1"/>
          <a:endParaRPr lang="ko-KR" altLang="en-US"/>
        </a:p>
      </dgm:t>
    </dgm:pt>
    <dgm:pt modelId="{B467E91C-DC43-4A4E-A5CA-B68B9BD5D15E}" type="parTrans" cxnId="{CE9BFC66-9CF7-4524-8641-7A67E8B1829D}">
      <dgm:prSet/>
      <dgm:spPr/>
      <dgm:t>
        <a:bodyPr/>
        <a:lstStyle/>
        <a:p>
          <a:pPr latinLnBrk="1"/>
          <a:endParaRPr lang="ko-KR" altLang="en-US"/>
        </a:p>
      </dgm:t>
    </dgm:pt>
    <dgm:pt modelId="{7B953AD2-2371-4D14-B0C2-CB494ECBDD0B}" type="sibTrans" cxnId="{29A8D6BD-BF6B-4E32-9D3A-B6123C09F7E7}">
      <dgm:prSet/>
      <dgm:spPr/>
      <dgm:t>
        <a:bodyPr/>
        <a:lstStyle/>
        <a:p>
          <a:pPr latinLnBrk="1"/>
          <a:endParaRPr lang="ko-KR" altLang="en-US"/>
        </a:p>
      </dgm:t>
    </dgm:pt>
    <dgm:pt modelId="{EE97DE2E-39FB-4A26-A8EF-F9B37D0450ED}" type="parTrans" cxnId="{29A8D6BD-BF6B-4E32-9D3A-B6123C09F7E7}">
      <dgm:prSet/>
      <dgm:spPr/>
      <dgm:t>
        <a:bodyPr/>
        <a:lstStyle/>
        <a:p>
          <a:pPr latinLnBrk="1"/>
          <a:endParaRPr lang="ko-KR" altLang="en-US"/>
        </a:p>
      </dgm:t>
    </dgm:pt>
    <dgm:pt modelId="{358E224C-D4DE-4274-8242-0F3E9DF476BC}">
      <dgm:prSet phldrT="[텍스트]"/>
      <dgm:spPr/>
      <dgm:t>
        <a:bodyPr/>
        <a:lstStyle/>
        <a:p>
          <a:pPr latinLnBrk="1"/>
          <a:r>
            <a:rPr lang="ko-KR" altLang="en-US" dirty="0" smtClean="0"/>
            <a:t>등록확인</a:t>
          </a:r>
          <a:endParaRPr lang="ko-KR" altLang="en-US" dirty="0"/>
        </a:p>
      </dgm:t>
    </dgm:pt>
    <dgm:pt modelId="{42AC7A2E-EB25-449E-91F2-81E0A04AD8D2}">
      <dgm:prSet phldrT="[텍스트]"/>
      <dgm:spPr/>
      <dgm:t>
        <a:bodyPr/>
        <a:lstStyle/>
        <a:p>
          <a:pPr latinLnBrk="1"/>
          <a:r>
            <a:rPr lang="ko-KR" altLang="en-US" dirty="0" smtClean="0"/>
            <a:t>등록화면</a:t>
          </a:r>
          <a:endParaRPr lang="ko-KR" altLang="en-US" dirty="0"/>
        </a:p>
      </dgm:t>
    </dgm:pt>
    <dgm:pt modelId="{DEB53374-F143-4507-88F9-5D3E066974C4}" type="sibTrans" cxnId="{4541CEA4-0E4A-4583-80D4-3AA4268B4E16}">
      <dgm:prSet/>
      <dgm:spPr/>
      <dgm:t>
        <a:bodyPr/>
        <a:lstStyle/>
        <a:p>
          <a:pPr latinLnBrk="1"/>
          <a:endParaRPr lang="ko-KR" altLang="en-US"/>
        </a:p>
      </dgm:t>
    </dgm:pt>
    <dgm:pt modelId="{BB9B1C27-B38B-4082-80F0-31F89F7EB7A0}" type="parTrans" cxnId="{4541CEA4-0E4A-4583-80D4-3AA4268B4E16}">
      <dgm:prSet/>
      <dgm:spPr/>
      <dgm:t>
        <a:bodyPr/>
        <a:lstStyle/>
        <a:p>
          <a:pPr latinLnBrk="1"/>
          <a:endParaRPr lang="ko-KR" altLang="en-US"/>
        </a:p>
      </dgm:t>
    </dgm:pt>
    <dgm:pt modelId="{777BFACC-3A14-49BE-BEED-713A053E5A1A}">
      <dgm:prSet phldrT="[텍스트]"/>
      <dgm:spPr/>
      <dgm:t>
        <a:bodyPr/>
        <a:lstStyle/>
        <a:p>
          <a:pPr latinLnBrk="1"/>
          <a:r>
            <a:rPr lang="ko-KR" altLang="en-US" dirty="0" smtClean="0"/>
            <a:t>이용약관</a:t>
          </a:r>
          <a:endParaRPr lang="ko-KR" altLang="en-US" dirty="0"/>
        </a:p>
      </dgm:t>
    </dgm:pt>
    <dgm:pt modelId="{D135AF1C-E118-45C7-AE3D-D8649D08A52C}" type="sibTrans" cxnId="{D3DB0BA4-F0EF-4D82-AF1F-23DBB3085B1E}">
      <dgm:prSet/>
      <dgm:spPr/>
      <dgm:t>
        <a:bodyPr/>
        <a:lstStyle/>
        <a:p>
          <a:pPr latinLnBrk="1"/>
          <a:endParaRPr lang="ko-KR" altLang="en-US"/>
        </a:p>
      </dgm:t>
    </dgm:pt>
    <dgm:pt modelId="{D6CBD86C-6F03-4B7E-8404-19C1B9C2435B}" type="parTrans" cxnId="{D3DB0BA4-F0EF-4D82-AF1F-23DBB3085B1E}">
      <dgm:prSet/>
      <dgm:spPr/>
      <dgm:t>
        <a:bodyPr/>
        <a:lstStyle/>
        <a:p>
          <a:pPr latinLnBrk="1"/>
          <a:endParaRPr lang="ko-KR" altLang="en-US"/>
        </a:p>
      </dgm:t>
    </dgm:pt>
    <dgm:pt modelId="{D37D348F-29F5-4014-99F5-E20A14279905}" type="sibTrans" cxnId="{B4641213-C09F-45BD-BE43-9B630238389F}">
      <dgm:prSet/>
      <dgm:spPr/>
      <dgm:t>
        <a:bodyPr/>
        <a:lstStyle/>
        <a:p>
          <a:pPr latinLnBrk="1"/>
          <a:endParaRPr lang="ko-KR" altLang="en-US"/>
        </a:p>
      </dgm:t>
    </dgm:pt>
    <dgm:pt modelId="{1F348F28-91CD-4024-9086-0B7E3FD4A36F}" type="parTrans" cxnId="{B4641213-C09F-45BD-BE43-9B630238389F}">
      <dgm:prSet/>
      <dgm:spPr/>
      <dgm:t>
        <a:bodyPr/>
        <a:lstStyle/>
        <a:p>
          <a:pPr latinLnBrk="1"/>
          <a:endParaRPr lang="ko-KR" altLang="en-US"/>
        </a:p>
      </dgm:t>
    </dgm:pt>
    <dgm:pt modelId="{71EE86E3-FF75-4C82-8CF7-1AC65A60A379}" type="pres">
      <dgm:prSet presAssocID="{BDE1311C-3751-4AAE-BA1A-A5CF76E424E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C76162-4C29-463B-812F-8056135CC2A0}" type="pres">
      <dgm:prSet presAssocID="{D4092B27-4F71-4182-8AAA-EEEED57F9ACB}" presName="vertOne" presStyleCnt="0"/>
      <dgm:spPr/>
    </dgm:pt>
    <dgm:pt modelId="{E864B9AD-7CD6-4AA4-BF39-8530BCBBDA98}" type="pres">
      <dgm:prSet presAssocID="{D4092B27-4F71-4182-8AAA-EEEED57F9AC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05AF41-26EB-4FE6-95A5-A10D957ACB87}" type="pres">
      <dgm:prSet presAssocID="{D4092B27-4F71-4182-8AAA-EEEED57F9ACB}" presName="parTransOne" presStyleCnt="0"/>
      <dgm:spPr/>
    </dgm:pt>
    <dgm:pt modelId="{D3640D57-8750-45D5-9712-0F758BFD58FC}" type="pres">
      <dgm:prSet presAssocID="{D4092B27-4F71-4182-8AAA-EEEED57F9ACB}" presName="horzOne" presStyleCnt="0"/>
      <dgm:spPr/>
    </dgm:pt>
    <dgm:pt modelId="{3B968057-5476-40BB-8009-AB550152D298}" type="pres">
      <dgm:prSet presAssocID="{777BFACC-3A14-49BE-BEED-713A053E5A1A}" presName="vertTwo" presStyleCnt="0"/>
      <dgm:spPr/>
    </dgm:pt>
    <dgm:pt modelId="{13894C17-D110-47F2-BAAE-723DE4B72404}" type="pres">
      <dgm:prSet presAssocID="{777BFACC-3A14-49BE-BEED-713A053E5A1A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8E362A-44C0-4397-A4FE-CFEB72B31890}" type="pres">
      <dgm:prSet presAssocID="{777BFACC-3A14-49BE-BEED-713A053E5A1A}" presName="parTransTwo" presStyleCnt="0"/>
      <dgm:spPr/>
    </dgm:pt>
    <dgm:pt modelId="{3DCDE7A9-293A-4C58-9069-BB8BEDBBAAA2}" type="pres">
      <dgm:prSet presAssocID="{777BFACC-3A14-49BE-BEED-713A053E5A1A}" presName="horzTwo" presStyleCnt="0"/>
      <dgm:spPr/>
    </dgm:pt>
    <dgm:pt modelId="{71E3EF65-B897-405E-9EF4-DF2CC588F442}" type="pres">
      <dgm:prSet presAssocID="{42AC7A2E-EB25-449E-91F2-81E0A04AD8D2}" presName="vertThree" presStyleCnt="0"/>
      <dgm:spPr/>
    </dgm:pt>
    <dgm:pt modelId="{335E07B3-FE86-4944-89AC-EA6EE5AB84B1}" type="pres">
      <dgm:prSet presAssocID="{42AC7A2E-EB25-449E-91F2-81E0A04AD8D2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7F97C8-F1EE-4EAE-A00E-366CAA6C822D}" type="pres">
      <dgm:prSet presAssocID="{42AC7A2E-EB25-449E-91F2-81E0A04AD8D2}" presName="parTransThree" presStyleCnt="0"/>
      <dgm:spPr/>
    </dgm:pt>
    <dgm:pt modelId="{A215791A-9BE1-494A-BFF0-D65D90727939}" type="pres">
      <dgm:prSet presAssocID="{42AC7A2E-EB25-449E-91F2-81E0A04AD8D2}" presName="horzThree" presStyleCnt="0"/>
      <dgm:spPr/>
    </dgm:pt>
    <dgm:pt modelId="{F6FBF02D-F433-482A-856D-AE72B5E6BC27}" type="pres">
      <dgm:prSet presAssocID="{358E224C-D4DE-4274-8242-0F3E9DF476BC}" presName="vertFour" presStyleCnt="0">
        <dgm:presLayoutVars>
          <dgm:chPref val="3"/>
        </dgm:presLayoutVars>
      </dgm:prSet>
      <dgm:spPr/>
    </dgm:pt>
    <dgm:pt modelId="{14733A08-6F10-4557-A152-02A4A199F541}" type="pres">
      <dgm:prSet presAssocID="{358E224C-D4DE-4274-8242-0F3E9DF476BC}" presName="txFour" presStyleLbl="node4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75CD91-1C44-45FC-93C0-1DAC48DA802F}" type="pres">
      <dgm:prSet presAssocID="{358E224C-D4DE-4274-8242-0F3E9DF476BC}" presName="horzFour" presStyleCnt="0"/>
      <dgm:spPr/>
    </dgm:pt>
    <dgm:pt modelId="{D41E8D2D-A8FC-4ADF-9DA2-63473AA97B8D}" type="pres">
      <dgm:prSet presAssocID="{D135AF1C-E118-45C7-AE3D-D8649D08A52C}" presName="sibSpaceTwo" presStyleCnt="0"/>
      <dgm:spPr/>
    </dgm:pt>
    <dgm:pt modelId="{A62CFADB-E5EF-4BB3-8282-C5B2EDB74EF2}" type="pres">
      <dgm:prSet presAssocID="{04C98E30-563A-4442-B182-188F0608ECF2}" presName="vertTwo" presStyleCnt="0"/>
      <dgm:spPr/>
    </dgm:pt>
    <dgm:pt modelId="{8AC7B890-9221-4785-8EEE-3C8047FB31AC}" type="pres">
      <dgm:prSet presAssocID="{04C98E30-563A-4442-B182-188F0608ECF2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1D955F-46D5-4B66-8DBA-4948EA0F14C2}" type="pres">
      <dgm:prSet presAssocID="{04C98E30-563A-4442-B182-188F0608ECF2}" presName="parTransTwo" presStyleCnt="0"/>
      <dgm:spPr/>
    </dgm:pt>
    <dgm:pt modelId="{DFD7DA80-18F8-4643-A55D-90A605FEA123}" type="pres">
      <dgm:prSet presAssocID="{04C98E30-563A-4442-B182-188F0608ECF2}" presName="horzTwo" presStyleCnt="0"/>
      <dgm:spPr/>
    </dgm:pt>
    <dgm:pt modelId="{5509C6CB-D2A5-459F-8146-5A2AA40C7B98}" type="pres">
      <dgm:prSet presAssocID="{C22EBF02-8050-4348-8BB8-72764FCC1915}" presName="vertThree" presStyleCnt="0"/>
      <dgm:spPr/>
    </dgm:pt>
    <dgm:pt modelId="{E84E69AD-36BE-4A7A-9778-E6937A72DBB6}" type="pres">
      <dgm:prSet presAssocID="{C22EBF02-8050-4348-8BB8-72764FCC1915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4ABC7C-77E3-441D-9E06-A7EB309481FF}" type="pres">
      <dgm:prSet presAssocID="{C22EBF02-8050-4348-8BB8-72764FCC1915}" presName="parTransThree" presStyleCnt="0"/>
      <dgm:spPr/>
    </dgm:pt>
    <dgm:pt modelId="{B644556E-A9E8-448F-84F8-35ABA60C0D1B}" type="pres">
      <dgm:prSet presAssocID="{C22EBF02-8050-4348-8BB8-72764FCC1915}" presName="horzThree" presStyleCnt="0"/>
      <dgm:spPr/>
    </dgm:pt>
    <dgm:pt modelId="{7FEEA88C-712F-4A84-9E59-E0112F42A301}" type="pres">
      <dgm:prSet presAssocID="{10D4ACD2-0CF5-46AD-AD46-60E6820199FA}" presName="vertFour" presStyleCnt="0">
        <dgm:presLayoutVars>
          <dgm:chPref val="3"/>
        </dgm:presLayoutVars>
      </dgm:prSet>
      <dgm:spPr/>
    </dgm:pt>
    <dgm:pt modelId="{3B899800-F54D-4B5E-BB37-BF95D8E95592}" type="pres">
      <dgm:prSet presAssocID="{10D4ACD2-0CF5-46AD-AD46-60E6820199FA}" presName="txFour" presStyleLbl="node4" presStyleIdx="1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E0EDA3-D1B8-476F-9A6E-AA2F29BD6BE1}" type="pres">
      <dgm:prSet presAssocID="{10D4ACD2-0CF5-46AD-AD46-60E6820199FA}" presName="horzFour" presStyleCnt="0"/>
      <dgm:spPr/>
    </dgm:pt>
    <dgm:pt modelId="{61639D85-21BD-4A82-A464-9774A3432CFC}" type="pres">
      <dgm:prSet presAssocID="{F5C1123E-60E7-46F6-871B-EC245F879FAA}" presName="sibSpaceFour" presStyleCnt="0"/>
      <dgm:spPr/>
    </dgm:pt>
    <dgm:pt modelId="{1CA1D9F2-C1FD-4A92-8A27-3BF4427433C8}" type="pres">
      <dgm:prSet presAssocID="{3AB00C83-CA6F-4ADE-A42D-BE95F1D8052E}" presName="vertFour" presStyleCnt="0">
        <dgm:presLayoutVars>
          <dgm:chPref val="3"/>
        </dgm:presLayoutVars>
      </dgm:prSet>
      <dgm:spPr/>
    </dgm:pt>
    <dgm:pt modelId="{2A167D73-22FF-4C99-A7C0-115DBC5C3459}" type="pres">
      <dgm:prSet presAssocID="{3AB00C83-CA6F-4ADE-A42D-BE95F1D8052E}" presName="txFour" presStyleLbl="node4" presStyleIdx="2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ADF1DE-1347-405D-B0D9-BE74359F183F}" type="pres">
      <dgm:prSet presAssocID="{3AB00C83-CA6F-4ADE-A42D-BE95F1D8052E}" presName="parTransFour" presStyleCnt="0"/>
      <dgm:spPr/>
    </dgm:pt>
    <dgm:pt modelId="{FB1962E8-B1B6-4713-8F69-F45D1C759D11}" type="pres">
      <dgm:prSet presAssocID="{3AB00C83-CA6F-4ADE-A42D-BE95F1D8052E}" presName="horzFour" presStyleCnt="0"/>
      <dgm:spPr/>
    </dgm:pt>
    <dgm:pt modelId="{6F9A286F-2131-4A84-AED8-1DBBA7816BF6}" type="pres">
      <dgm:prSet presAssocID="{292E51D5-AFE9-466D-9310-BB612D731C93}" presName="vertFour" presStyleCnt="0">
        <dgm:presLayoutVars>
          <dgm:chPref val="3"/>
        </dgm:presLayoutVars>
      </dgm:prSet>
      <dgm:spPr/>
    </dgm:pt>
    <dgm:pt modelId="{08B41A70-7C8A-4E60-B88A-C64DB2055C20}" type="pres">
      <dgm:prSet presAssocID="{292E51D5-AFE9-466D-9310-BB612D731C93}" presName="txFour" presStyleLbl="node4" presStyleIdx="3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FC03ED-6AAB-44C9-9EA9-615B13B4BD4A}" type="pres">
      <dgm:prSet presAssocID="{292E51D5-AFE9-466D-9310-BB612D731C93}" presName="horzFour" presStyleCnt="0"/>
      <dgm:spPr/>
    </dgm:pt>
    <dgm:pt modelId="{00FA80E7-5692-44AA-94C7-2E0F9178A170}" type="pres">
      <dgm:prSet presAssocID="{22603F25-E3ED-4938-900D-EC996C922288}" presName="sibSpaceFour" presStyleCnt="0"/>
      <dgm:spPr/>
    </dgm:pt>
    <dgm:pt modelId="{F64982CB-480C-4EF9-BA11-5E4140D51C1F}" type="pres">
      <dgm:prSet presAssocID="{544510FF-EE5D-481D-B5B7-559730ED477D}" presName="vertFour" presStyleCnt="0">
        <dgm:presLayoutVars>
          <dgm:chPref val="3"/>
        </dgm:presLayoutVars>
      </dgm:prSet>
      <dgm:spPr/>
    </dgm:pt>
    <dgm:pt modelId="{F2E89B2A-4D9C-499C-9EFF-A825F8912F5E}" type="pres">
      <dgm:prSet presAssocID="{544510FF-EE5D-481D-B5B7-559730ED477D}" presName="txFour" presStyleLbl="node4" presStyleIdx="4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6E6871-823D-4E2F-85FF-49951890987B}" type="pres">
      <dgm:prSet presAssocID="{544510FF-EE5D-481D-B5B7-559730ED477D}" presName="horzFour" presStyleCnt="0"/>
      <dgm:spPr/>
    </dgm:pt>
    <dgm:pt modelId="{37AEE386-FD5D-45E0-8FEC-CF9A659FC386}" type="pres">
      <dgm:prSet presAssocID="{A8C8BB01-49B5-4ED7-AE31-1F8A75DFC3BE}" presName="sibSpaceFour" presStyleCnt="0"/>
      <dgm:spPr/>
    </dgm:pt>
    <dgm:pt modelId="{806FB5AF-E81C-4A0A-B084-7CC6878CDDA0}" type="pres">
      <dgm:prSet presAssocID="{AE987C52-C774-4C8B-84DB-741CBC6BBB61}" presName="vertFour" presStyleCnt="0">
        <dgm:presLayoutVars>
          <dgm:chPref val="3"/>
        </dgm:presLayoutVars>
      </dgm:prSet>
      <dgm:spPr/>
    </dgm:pt>
    <dgm:pt modelId="{FA0E74EB-A6C5-4AAB-B5D2-8A88B9CCE79A}" type="pres">
      <dgm:prSet presAssocID="{AE987C52-C774-4C8B-84DB-741CBC6BBB61}" presName="txFour" presStyleLbl="node4" presStyleIdx="5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79B636-BD11-471A-88D2-E1D0107F7778}" type="pres">
      <dgm:prSet presAssocID="{AE987C52-C774-4C8B-84DB-741CBC6BBB61}" presName="horzFour" presStyleCnt="0"/>
      <dgm:spPr/>
    </dgm:pt>
    <dgm:pt modelId="{B4346E7B-28B0-4D82-ACEA-FCBAB9D5E52D}" type="pres">
      <dgm:prSet presAssocID="{6F453ED3-0BCC-4218-8F67-F5D98A3B93E3}" presName="sibSpaceFour" presStyleCnt="0"/>
      <dgm:spPr/>
    </dgm:pt>
    <dgm:pt modelId="{24B76E70-3165-437D-8E27-05B0A863DA14}" type="pres">
      <dgm:prSet presAssocID="{457FC262-CF56-404C-87CA-745806A7E3BC}" presName="vertFour" presStyleCnt="0">
        <dgm:presLayoutVars>
          <dgm:chPref val="3"/>
        </dgm:presLayoutVars>
      </dgm:prSet>
      <dgm:spPr/>
    </dgm:pt>
    <dgm:pt modelId="{A2818CE5-7DE7-484A-B89A-72104E5D602E}" type="pres">
      <dgm:prSet presAssocID="{457FC262-CF56-404C-87CA-745806A7E3BC}" presName="txFour" presStyleLbl="node4" presStyleIdx="6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887D39-A4BD-4525-8A4E-66FF538220D3}" type="pres">
      <dgm:prSet presAssocID="{457FC262-CF56-404C-87CA-745806A7E3BC}" presName="horzFour" presStyleCnt="0"/>
      <dgm:spPr/>
    </dgm:pt>
    <dgm:pt modelId="{5A431D02-957C-43F1-AA47-68E8AA43E559}" type="pres">
      <dgm:prSet presAssocID="{7B953AD2-2371-4D14-B0C2-CB494ECBDD0B}" presName="sibSpaceThree" presStyleCnt="0"/>
      <dgm:spPr/>
    </dgm:pt>
    <dgm:pt modelId="{A58DB3C9-F1DD-4BE4-94C1-8336C7B98804}" type="pres">
      <dgm:prSet presAssocID="{16AD24BF-9818-4F55-9F1C-718ECD06A97B}" presName="vertThree" presStyleCnt="0"/>
      <dgm:spPr/>
    </dgm:pt>
    <dgm:pt modelId="{7A065CC7-56C1-439B-9D61-13A46F22038B}" type="pres">
      <dgm:prSet presAssocID="{16AD24BF-9818-4F55-9F1C-718ECD06A97B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A81372-264D-4A09-8C80-8208F9030475}" type="pres">
      <dgm:prSet presAssocID="{16AD24BF-9818-4F55-9F1C-718ECD06A97B}" presName="horzThree" presStyleCnt="0"/>
      <dgm:spPr/>
    </dgm:pt>
    <dgm:pt modelId="{44444ADF-C545-4F88-9B28-34AC98C1CA0C}" type="pres">
      <dgm:prSet presAssocID="{1E9FDCAD-23D1-4A9B-9D2F-B08CF583FE14}" presName="sibSpaceThree" presStyleCnt="0"/>
      <dgm:spPr/>
    </dgm:pt>
    <dgm:pt modelId="{F5304112-D2E5-4A17-9D82-94BF8D5C66CD}" type="pres">
      <dgm:prSet presAssocID="{7E1CCDAF-B650-480A-BBF7-A2A40D589477}" presName="vertThree" presStyleCnt="0"/>
      <dgm:spPr/>
    </dgm:pt>
    <dgm:pt modelId="{7D45CE05-E105-4FA7-8A95-76708014A250}" type="pres">
      <dgm:prSet presAssocID="{7E1CCDAF-B650-480A-BBF7-A2A40D589477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CF5A65-3D0E-49ED-8187-D44919AB8559}" type="pres">
      <dgm:prSet presAssocID="{7E1CCDAF-B650-480A-BBF7-A2A40D589477}" presName="parTransThree" presStyleCnt="0"/>
      <dgm:spPr/>
    </dgm:pt>
    <dgm:pt modelId="{A9DE3F88-6FD8-45F3-8B99-4178EED9C6AF}" type="pres">
      <dgm:prSet presAssocID="{7E1CCDAF-B650-480A-BBF7-A2A40D589477}" presName="horzThree" presStyleCnt="0"/>
      <dgm:spPr/>
    </dgm:pt>
    <dgm:pt modelId="{6CF31062-ED79-42FC-8490-83B9C3C76F99}" type="pres">
      <dgm:prSet presAssocID="{CB03E462-DF27-44E1-ABEF-B102D4C8954C}" presName="vertFour" presStyleCnt="0">
        <dgm:presLayoutVars>
          <dgm:chPref val="3"/>
        </dgm:presLayoutVars>
      </dgm:prSet>
      <dgm:spPr/>
    </dgm:pt>
    <dgm:pt modelId="{77E46B32-FECA-44A6-96E0-6A1FA16E320F}" type="pres">
      <dgm:prSet presAssocID="{CB03E462-DF27-44E1-ABEF-B102D4C8954C}" presName="txFour" presStyleLbl="node4" presStyleIdx="7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E82012-FA0F-438B-805B-1DC41390A932}" type="pres">
      <dgm:prSet presAssocID="{CB03E462-DF27-44E1-ABEF-B102D4C8954C}" presName="horzFour" presStyleCnt="0"/>
      <dgm:spPr/>
    </dgm:pt>
    <dgm:pt modelId="{DA91E789-857C-4250-82F2-9E7940518A59}" type="pres">
      <dgm:prSet presAssocID="{CD9E0E1F-BF02-4A5E-A217-8A0278DFF03A}" presName="sibSpaceThree" presStyleCnt="0"/>
      <dgm:spPr/>
    </dgm:pt>
    <dgm:pt modelId="{C86E6C91-9ADA-40DD-A6D7-6C08B4799D4F}" type="pres">
      <dgm:prSet presAssocID="{97D43F90-4619-491B-9A75-E88131F43DCC}" presName="vertThree" presStyleCnt="0"/>
      <dgm:spPr/>
    </dgm:pt>
    <dgm:pt modelId="{7076D6C5-68B5-40DC-B446-1573424BD982}" type="pres">
      <dgm:prSet presAssocID="{97D43F90-4619-491B-9A75-E88131F43DCC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C7AA88-218C-4B07-A5F4-450216B7A74F}" type="pres">
      <dgm:prSet presAssocID="{97D43F90-4619-491B-9A75-E88131F43DCC}" presName="horzThree" presStyleCnt="0"/>
      <dgm:spPr/>
    </dgm:pt>
    <dgm:pt modelId="{BF9CFF2B-4109-4A4F-A7F9-A0724AD20D88}" type="pres">
      <dgm:prSet presAssocID="{D26BD52F-AA50-4BF1-A535-705626446152}" presName="sibSpaceTwo" presStyleCnt="0"/>
      <dgm:spPr/>
    </dgm:pt>
    <dgm:pt modelId="{70607AB9-F80C-4412-921B-139C37C8000A}" type="pres">
      <dgm:prSet presAssocID="{B2B57DD9-5824-44BB-AF9C-0E3CA6EAB5F0}" presName="vertTwo" presStyleCnt="0"/>
      <dgm:spPr/>
    </dgm:pt>
    <dgm:pt modelId="{D20D5C44-CDC5-4DFD-941B-51FA6CDB8568}" type="pres">
      <dgm:prSet presAssocID="{B2B57DD9-5824-44BB-AF9C-0E3CA6EAB5F0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D42D78-8F19-4170-A4E4-35195677DE76}" type="pres">
      <dgm:prSet presAssocID="{B2B57DD9-5824-44BB-AF9C-0E3CA6EAB5F0}" presName="horzTwo" presStyleCnt="0"/>
      <dgm:spPr/>
    </dgm:pt>
  </dgm:ptLst>
  <dgm:cxnLst>
    <dgm:cxn modelId="{7F6EE069-140E-4D89-80C3-58D5126F7E5F}" srcId="{04C98E30-563A-4442-B182-188F0608ECF2}" destId="{97D43F90-4619-491B-9A75-E88131F43DCC}" srcOrd="3" destOrd="0" parTransId="{68013DE1-9B7D-4378-A42F-4305FFB2D96E}" sibTransId="{074AEA5B-6F79-4996-A42B-C794B45E2154}"/>
    <dgm:cxn modelId="{87D4F2A3-6DE8-445E-9995-7DDEB0CE1095}" srcId="{C22EBF02-8050-4348-8BB8-72764FCC1915}" destId="{544510FF-EE5D-481D-B5B7-559730ED477D}" srcOrd="2" destOrd="0" parTransId="{86F6415F-E0B2-4F71-AE14-B7906B3F87FC}" sibTransId="{A8C8BB01-49B5-4ED7-AE31-1F8A75DFC3BE}"/>
    <dgm:cxn modelId="{BF76E38B-D936-4F44-891C-8906D90DC557}" type="presOf" srcId="{42AC7A2E-EB25-449E-91F2-81E0A04AD8D2}" destId="{335E07B3-FE86-4944-89AC-EA6EE5AB84B1}" srcOrd="0" destOrd="0" presId="urn:microsoft.com/office/officeart/2005/8/layout/hierarchy4"/>
    <dgm:cxn modelId="{7C46FD77-B3F4-4CF9-85B7-9BEAD8006193}" srcId="{C22EBF02-8050-4348-8BB8-72764FCC1915}" destId="{3AB00C83-CA6F-4ADE-A42D-BE95F1D8052E}" srcOrd="1" destOrd="0" parTransId="{043D11D4-BC08-4975-9702-CC2470E7E029}" sibTransId="{22603F25-E3ED-4938-900D-EC996C922288}"/>
    <dgm:cxn modelId="{8E7C3825-C222-4B50-BCC3-8ADB30F547ED}" type="presOf" srcId="{BDE1311C-3751-4AAE-BA1A-A5CF76E424EF}" destId="{71EE86E3-FF75-4C82-8CF7-1AC65A60A379}" srcOrd="0" destOrd="0" presId="urn:microsoft.com/office/officeart/2005/8/layout/hierarchy4"/>
    <dgm:cxn modelId="{D3DB0BA4-F0EF-4D82-AF1F-23DBB3085B1E}" srcId="{D4092B27-4F71-4182-8AAA-EEEED57F9ACB}" destId="{777BFACC-3A14-49BE-BEED-713A053E5A1A}" srcOrd="0" destOrd="0" parTransId="{D6CBD86C-6F03-4B7E-8404-19C1B9C2435B}" sibTransId="{D135AF1C-E118-45C7-AE3D-D8649D08A52C}"/>
    <dgm:cxn modelId="{1D49ED51-36A3-4DE8-A98A-56F96986A10A}" type="presOf" srcId="{777BFACC-3A14-49BE-BEED-713A053E5A1A}" destId="{13894C17-D110-47F2-BAAE-723DE4B72404}" srcOrd="0" destOrd="0" presId="urn:microsoft.com/office/officeart/2005/8/layout/hierarchy4"/>
    <dgm:cxn modelId="{8AE61E0E-C9CE-41D0-8B2D-775B03D9C22D}" type="presOf" srcId="{D4092B27-4F71-4182-8AAA-EEEED57F9ACB}" destId="{E864B9AD-7CD6-4AA4-BF39-8530BCBBDA98}" srcOrd="0" destOrd="0" presId="urn:microsoft.com/office/officeart/2005/8/layout/hierarchy4"/>
    <dgm:cxn modelId="{0936A8CB-3F5B-4C35-8E42-94DB31BF8032}" type="presOf" srcId="{3AB00C83-CA6F-4ADE-A42D-BE95F1D8052E}" destId="{2A167D73-22FF-4C99-A7C0-115DBC5C3459}" srcOrd="0" destOrd="0" presId="urn:microsoft.com/office/officeart/2005/8/layout/hierarchy4"/>
    <dgm:cxn modelId="{29A8D6BD-BF6B-4E32-9D3A-B6123C09F7E7}" srcId="{04C98E30-563A-4442-B182-188F0608ECF2}" destId="{C22EBF02-8050-4348-8BB8-72764FCC1915}" srcOrd="0" destOrd="0" parTransId="{EE97DE2E-39FB-4A26-A8EF-F9B37D0450ED}" sibTransId="{7B953AD2-2371-4D14-B0C2-CB494ECBDD0B}"/>
    <dgm:cxn modelId="{CE9BFC66-9CF7-4524-8641-7A67E8B1829D}" srcId="{D4092B27-4F71-4182-8AAA-EEEED57F9ACB}" destId="{04C98E30-563A-4442-B182-188F0608ECF2}" srcOrd="1" destOrd="0" parTransId="{B467E91C-DC43-4A4E-A5CA-B68B9BD5D15E}" sibTransId="{D26BD52F-AA50-4BF1-A535-705626446152}"/>
    <dgm:cxn modelId="{4541CEA4-0E4A-4583-80D4-3AA4268B4E16}" srcId="{42AC7A2E-EB25-449E-91F2-81E0A04AD8D2}" destId="{358E224C-D4DE-4274-8242-0F3E9DF476BC}" srcOrd="0" destOrd="0" parTransId="{BB9B1C27-B38B-4082-80F0-31F89F7EB7A0}" sibTransId="{DEB53374-F143-4507-88F9-5D3E066974C4}"/>
    <dgm:cxn modelId="{42B141FF-9463-4841-B371-A08E4C979BCF}" srcId="{04C98E30-563A-4442-B182-188F0608ECF2}" destId="{7E1CCDAF-B650-480A-BBF7-A2A40D589477}" srcOrd="2" destOrd="0" parTransId="{EBBAE186-7049-4EB0-846E-494623691770}" sibTransId="{CD9E0E1F-BF02-4A5E-A217-8A0278DFF03A}"/>
    <dgm:cxn modelId="{0B6B7899-B1C2-4B18-A565-7BF81B90BA39}" type="presOf" srcId="{544510FF-EE5D-481D-B5B7-559730ED477D}" destId="{F2E89B2A-4D9C-499C-9EFF-A825F8912F5E}" srcOrd="0" destOrd="0" presId="urn:microsoft.com/office/officeart/2005/8/layout/hierarchy4"/>
    <dgm:cxn modelId="{213A245E-6B56-4005-A928-7AF1E15E30DB}" type="presOf" srcId="{457FC262-CF56-404C-87CA-745806A7E3BC}" destId="{A2818CE5-7DE7-484A-B89A-72104E5D602E}" srcOrd="0" destOrd="0" presId="urn:microsoft.com/office/officeart/2005/8/layout/hierarchy4"/>
    <dgm:cxn modelId="{7F32BA6B-EAF7-431D-A88D-4B3CAF017EA7}" type="presOf" srcId="{B2B57DD9-5824-44BB-AF9C-0E3CA6EAB5F0}" destId="{D20D5C44-CDC5-4DFD-941B-51FA6CDB8568}" srcOrd="0" destOrd="0" presId="urn:microsoft.com/office/officeart/2005/8/layout/hierarchy4"/>
    <dgm:cxn modelId="{2AB54E3D-5F68-45B3-BCB3-9F51BEA0F5E4}" srcId="{BDE1311C-3751-4AAE-BA1A-A5CF76E424EF}" destId="{D4092B27-4F71-4182-8AAA-EEEED57F9ACB}" srcOrd="0" destOrd="0" parTransId="{D8AE6782-7E82-48A4-8788-E417206B3680}" sibTransId="{F6095FCC-882F-426B-A2D8-0F578EC5D071}"/>
    <dgm:cxn modelId="{627DE9BD-BD7E-469C-922A-17A92030E115}" type="presOf" srcId="{10D4ACD2-0CF5-46AD-AD46-60E6820199FA}" destId="{3B899800-F54D-4B5E-BB37-BF95D8E95592}" srcOrd="0" destOrd="0" presId="urn:microsoft.com/office/officeart/2005/8/layout/hierarchy4"/>
    <dgm:cxn modelId="{41CC675E-74E3-4AF3-8BB7-7CC8F88E4523}" type="presOf" srcId="{04C98E30-563A-4442-B182-188F0608ECF2}" destId="{8AC7B890-9221-4785-8EEE-3C8047FB31AC}" srcOrd="0" destOrd="0" presId="urn:microsoft.com/office/officeart/2005/8/layout/hierarchy4"/>
    <dgm:cxn modelId="{23F15D70-8181-42A9-8822-99CC275A7C60}" type="presOf" srcId="{292E51D5-AFE9-466D-9310-BB612D731C93}" destId="{08B41A70-7C8A-4E60-B88A-C64DB2055C20}" srcOrd="0" destOrd="0" presId="urn:microsoft.com/office/officeart/2005/8/layout/hierarchy4"/>
    <dgm:cxn modelId="{6CA3BD3F-E851-4286-ADE2-D923C63451CE}" srcId="{C22EBF02-8050-4348-8BB8-72764FCC1915}" destId="{AE987C52-C774-4C8B-84DB-741CBC6BBB61}" srcOrd="3" destOrd="0" parTransId="{35A3ED1F-D933-41A7-9019-95662D5E7518}" sibTransId="{6F453ED3-0BCC-4218-8F67-F5D98A3B93E3}"/>
    <dgm:cxn modelId="{E083EBE9-C95B-439D-8593-49C068537D9D}" type="presOf" srcId="{358E224C-D4DE-4274-8242-0F3E9DF476BC}" destId="{14733A08-6F10-4557-A152-02A4A199F541}" srcOrd="0" destOrd="0" presId="urn:microsoft.com/office/officeart/2005/8/layout/hierarchy4"/>
    <dgm:cxn modelId="{E4A98C86-5124-4B71-93DF-BDC51D9202CF}" type="presOf" srcId="{AE987C52-C774-4C8B-84DB-741CBC6BBB61}" destId="{FA0E74EB-A6C5-4AAB-B5D2-8A88B9CCE79A}" srcOrd="0" destOrd="0" presId="urn:microsoft.com/office/officeart/2005/8/layout/hierarchy4"/>
    <dgm:cxn modelId="{F8AD5E29-5641-40D4-A392-76CE63CA995F}" srcId="{C22EBF02-8050-4348-8BB8-72764FCC1915}" destId="{10D4ACD2-0CF5-46AD-AD46-60E6820199FA}" srcOrd="0" destOrd="0" parTransId="{1C6D881E-6181-47FB-9360-3F0481B288C1}" sibTransId="{F5C1123E-60E7-46F6-871B-EC245F879FAA}"/>
    <dgm:cxn modelId="{877969D9-EDAE-4C58-A592-5A7BD1C7A4EE}" type="presOf" srcId="{7E1CCDAF-B650-480A-BBF7-A2A40D589477}" destId="{7D45CE05-E105-4FA7-8A95-76708014A250}" srcOrd="0" destOrd="0" presId="urn:microsoft.com/office/officeart/2005/8/layout/hierarchy4"/>
    <dgm:cxn modelId="{B4641213-C09F-45BD-BE43-9B630238389F}" srcId="{777BFACC-3A14-49BE-BEED-713A053E5A1A}" destId="{42AC7A2E-EB25-449E-91F2-81E0A04AD8D2}" srcOrd="0" destOrd="0" parTransId="{1F348F28-91CD-4024-9086-0B7E3FD4A36F}" sibTransId="{D37D348F-29F5-4014-99F5-E20A14279905}"/>
    <dgm:cxn modelId="{F2D375DF-C238-4DDA-8FD2-92C15C536F2E}" type="presOf" srcId="{97D43F90-4619-491B-9A75-E88131F43DCC}" destId="{7076D6C5-68B5-40DC-B446-1573424BD982}" srcOrd="0" destOrd="0" presId="urn:microsoft.com/office/officeart/2005/8/layout/hierarchy4"/>
    <dgm:cxn modelId="{B9AF00C6-1A08-4548-945C-6267EAFD53B3}" type="presOf" srcId="{CB03E462-DF27-44E1-ABEF-B102D4C8954C}" destId="{77E46B32-FECA-44A6-96E0-6A1FA16E320F}" srcOrd="0" destOrd="0" presId="urn:microsoft.com/office/officeart/2005/8/layout/hierarchy4"/>
    <dgm:cxn modelId="{F5997ED9-B130-406E-9DA1-BC8ACB2D340F}" srcId="{04C98E30-563A-4442-B182-188F0608ECF2}" destId="{16AD24BF-9818-4F55-9F1C-718ECD06A97B}" srcOrd="1" destOrd="0" parTransId="{16176FE7-634B-4EED-85B1-C073C9E9C814}" sibTransId="{1E9FDCAD-23D1-4A9B-9D2F-B08CF583FE14}"/>
    <dgm:cxn modelId="{2DC36B84-4D80-481C-BDA5-2949F933B837}" type="presOf" srcId="{16AD24BF-9818-4F55-9F1C-718ECD06A97B}" destId="{7A065CC7-56C1-439B-9D61-13A46F22038B}" srcOrd="0" destOrd="0" presId="urn:microsoft.com/office/officeart/2005/8/layout/hierarchy4"/>
    <dgm:cxn modelId="{2DF2FC37-F4D9-4D79-B029-9F297C062D6A}" type="presOf" srcId="{C22EBF02-8050-4348-8BB8-72764FCC1915}" destId="{E84E69AD-36BE-4A7A-9778-E6937A72DBB6}" srcOrd="0" destOrd="0" presId="urn:microsoft.com/office/officeart/2005/8/layout/hierarchy4"/>
    <dgm:cxn modelId="{AEFC0C6F-7318-46D3-86B7-AEDB9CD01FD9}" srcId="{D4092B27-4F71-4182-8AAA-EEEED57F9ACB}" destId="{B2B57DD9-5824-44BB-AF9C-0E3CA6EAB5F0}" srcOrd="2" destOrd="0" parTransId="{54C5042B-CDBB-460E-839E-39A520EE37F4}" sibTransId="{1963431C-F8D9-4217-9746-22584D07771F}"/>
    <dgm:cxn modelId="{A24E4625-BE94-4D55-B860-456244EC3055}" srcId="{7E1CCDAF-B650-480A-BBF7-A2A40D589477}" destId="{CB03E462-DF27-44E1-ABEF-B102D4C8954C}" srcOrd="0" destOrd="0" parTransId="{C0BA9323-D5A6-4567-B54B-AF59493BD569}" sibTransId="{A41CA0CE-0751-4049-9CDA-14A273C5F96B}"/>
    <dgm:cxn modelId="{BD1460F6-488B-4C50-8D1F-05A6C2CD8060}" srcId="{C22EBF02-8050-4348-8BB8-72764FCC1915}" destId="{457FC262-CF56-404C-87CA-745806A7E3BC}" srcOrd="4" destOrd="0" parTransId="{3E03DB52-AC65-4216-BFFF-6DBCC130A4D5}" sibTransId="{7E61BDEC-5E47-4DCF-B49F-53C2AE4E6160}"/>
    <dgm:cxn modelId="{4D49B73D-9785-40B5-875C-19CF4CBDD31C}" srcId="{3AB00C83-CA6F-4ADE-A42D-BE95F1D8052E}" destId="{292E51D5-AFE9-466D-9310-BB612D731C93}" srcOrd="0" destOrd="0" parTransId="{1957EDEB-AA78-4601-9B8A-30DAE1846F66}" sibTransId="{1CECA1C8-7B01-4E97-B055-23946DCFA813}"/>
    <dgm:cxn modelId="{C1474013-6F2A-4FBF-BA5A-D76BE124383B}" type="presParOf" srcId="{71EE86E3-FF75-4C82-8CF7-1AC65A60A379}" destId="{3AC76162-4C29-463B-812F-8056135CC2A0}" srcOrd="0" destOrd="0" presId="urn:microsoft.com/office/officeart/2005/8/layout/hierarchy4"/>
    <dgm:cxn modelId="{21F001D2-1BB9-4BB8-A195-4530CB6DFD1D}" type="presParOf" srcId="{3AC76162-4C29-463B-812F-8056135CC2A0}" destId="{E864B9AD-7CD6-4AA4-BF39-8530BCBBDA98}" srcOrd="0" destOrd="0" presId="urn:microsoft.com/office/officeart/2005/8/layout/hierarchy4"/>
    <dgm:cxn modelId="{0E25307A-1F81-4B23-BD79-360FBA47152B}" type="presParOf" srcId="{3AC76162-4C29-463B-812F-8056135CC2A0}" destId="{3505AF41-26EB-4FE6-95A5-A10D957ACB87}" srcOrd="1" destOrd="0" presId="urn:microsoft.com/office/officeart/2005/8/layout/hierarchy4"/>
    <dgm:cxn modelId="{A8179BF2-188A-46A0-BFDC-81FBC2C113DD}" type="presParOf" srcId="{3AC76162-4C29-463B-812F-8056135CC2A0}" destId="{D3640D57-8750-45D5-9712-0F758BFD58FC}" srcOrd="2" destOrd="0" presId="urn:microsoft.com/office/officeart/2005/8/layout/hierarchy4"/>
    <dgm:cxn modelId="{A46B9A5C-2FC8-4D1C-83F5-7BBAA10CE5DA}" type="presParOf" srcId="{D3640D57-8750-45D5-9712-0F758BFD58FC}" destId="{3B968057-5476-40BB-8009-AB550152D298}" srcOrd="0" destOrd="0" presId="urn:microsoft.com/office/officeart/2005/8/layout/hierarchy4"/>
    <dgm:cxn modelId="{0B19EB73-C4E2-4E99-9C1F-2F84B283600E}" type="presParOf" srcId="{3B968057-5476-40BB-8009-AB550152D298}" destId="{13894C17-D110-47F2-BAAE-723DE4B72404}" srcOrd="0" destOrd="0" presId="urn:microsoft.com/office/officeart/2005/8/layout/hierarchy4"/>
    <dgm:cxn modelId="{BAFD25B7-F8D2-46A4-9069-10C43F3810CC}" type="presParOf" srcId="{3B968057-5476-40BB-8009-AB550152D298}" destId="{C78E362A-44C0-4397-A4FE-CFEB72B31890}" srcOrd="1" destOrd="0" presId="urn:microsoft.com/office/officeart/2005/8/layout/hierarchy4"/>
    <dgm:cxn modelId="{FC961CC5-1BF3-452E-A471-74F7BE3913E0}" type="presParOf" srcId="{3B968057-5476-40BB-8009-AB550152D298}" destId="{3DCDE7A9-293A-4C58-9069-BB8BEDBBAAA2}" srcOrd="2" destOrd="0" presId="urn:microsoft.com/office/officeart/2005/8/layout/hierarchy4"/>
    <dgm:cxn modelId="{172F1757-00B6-4065-9A8A-D49526989240}" type="presParOf" srcId="{3DCDE7A9-293A-4C58-9069-BB8BEDBBAAA2}" destId="{71E3EF65-B897-405E-9EF4-DF2CC588F442}" srcOrd="0" destOrd="0" presId="urn:microsoft.com/office/officeart/2005/8/layout/hierarchy4"/>
    <dgm:cxn modelId="{47D5C9C9-66DC-4009-ABCC-7665F5CE6C3D}" type="presParOf" srcId="{71E3EF65-B897-405E-9EF4-DF2CC588F442}" destId="{335E07B3-FE86-4944-89AC-EA6EE5AB84B1}" srcOrd="0" destOrd="0" presId="urn:microsoft.com/office/officeart/2005/8/layout/hierarchy4"/>
    <dgm:cxn modelId="{17154171-E5D9-422F-B94E-7DF353B53573}" type="presParOf" srcId="{71E3EF65-B897-405E-9EF4-DF2CC588F442}" destId="{657F97C8-F1EE-4EAE-A00E-366CAA6C822D}" srcOrd="1" destOrd="0" presId="urn:microsoft.com/office/officeart/2005/8/layout/hierarchy4"/>
    <dgm:cxn modelId="{E504577D-B805-4AF4-AC9C-FCC872EAA107}" type="presParOf" srcId="{71E3EF65-B897-405E-9EF4-DF2CC588F442}" destId="{A215791A-9BE1-494A-BFF0-D65D90727939}" srcOrd="2" destOrd="0" presId="urn:microsoft.com/office/officeart/2005/8/layout/hierarchy4"/>
    <dgm:cxn modelId="{032036BD-1383-4C71-A6AE-050D1BE3DF26}" type="presParOf" srcId="{A215791A-9BE1-494A-BFF0-D65D90727939}" destId="{F6FBF02D-F433-482A-856D-AE72B5E6BC27}" srcOrd="0" destOrd="0" presId="urn:microsoft.com/office/officeart/2005/8/layout/hierarchy4"/>
    <dgm:cxn modelId="{19AB5869-22BE-4563-81DB-97D552E04B0E}" type="presParOf" srcId="{F6FBF02D-F433-482A-856D-AE72B5E6BC27}" destId="{14733A08-6F10-4557-A152-02A4A199F541}" srcOrd="0" destOrd="0" presId="urn:microsoft.com/office/officeart/2005/8/layout/hierarchy4"/>
    <dgm:cxn modelId="{9B4197F4-02B0-4A60-8446-7A9937FE4357}" type="presParOf" srcId="{F6FBF02D-F433-482A-856D-AE72B5E6BC27}" destId="{0775CD91-1C44-45FC-93C0-1DAC48DA802F}" srcOrd="1" destOrd="0" presId="urn:microsoft.com/office/officeart/2005/8/layout/hierarchy4"/>
    <dgm:cxn modelId="{19160F04-CD4C-4189-AC4E-6525FA90C7BB}" type="presParOf" srcId="{D3640D57-8750-45D5-9712-0F758BFD58FC}" destId="{D41E8D2D-A8FC-4ADF-9DA2-63473AA97B8D}" srcOrd="1" destOrd="0" presId="urn:microsoft.com/office/officeart/2005/8/layout/hierarchy4"/>
    <dgm:cxn modelId="{B4D37201-8D92-44DF-8639-7AC5A5D7496A}" type="presParOf" srcId="{D3640D57-8750-45D5-9712-0F758BFD58FC}" destId="{A62CFADB-E5EF-4BB3-8282-C5B2EDB74EF2}" srcOrd="2" destOrd="0" presId="urn:microsoft.com/office/officeart/2005/8/layout/hierarchy4"/>
    <dgm:cxn modelId="{1BE43411-A5E1-45E0-8058-4087411E9279}" type="presParOf" srcId="{A62CFADB-E5EF-4BB3-8282-C5B2EDB74EF2}" destId="{8AC7B890-9221-4785-8EEE-3C8047FB31AC}" srcOrd="0" destOrd="0" presId="urn:microsoft.com/office/officeart/2005/8/layout/hierarchy4"/>
    <dgm:cxn modelId="{7970F235-2928-4032-9EEE-F956F9573E4D}" type="presParOf" srcId="{A62CFADB-E5EF-4BB3-8282-C5B2EDB74EF2}" destId="{891D955F-46D5-4B66-8DBA-4948EA0F14C2}" srcOrd="1" destOrd="0" presId="urn:microsoft.com/office/officeart/2005/8/layout/hierarchy4"/>
    <dgm:cxn modelId="{349B834C-6344-4C78-B320-AB32465486CA}" type="presParOf" srcId="{A62CFADB-E5EF-4BB3-8282-C5B2EDB74EF2}" destId="{DFD7DA80-18F8-4643-A55D-90A605FEA123}" srcOrd="2" destOrd="0" presId="urn:microsoft.com/office/officeart/2005/8/layout/hierarchy4"/>
    <dgm:cxn modelId="{9B038FA0-F097-47C9-8303-EF7940BD28F8}" type="presParOf" srcId="{DFD7DA80-18F8-4643-A55D-90A605FEA123}" destId="{5509C6CB-D2A5-459F-8146-5A2AA40C7B98}" srcOrd="0" destOrd="0" presId="urn:microsoft.com/office/officeart/2005/8/layout/hierarchy4"/>
    <dgm:cxn modelId="{B22F0284-2C49-4C7A-80A7-7EEBAB85A92A}" type="presParOf" srcId="{5509C6CB-D2A5-459F-8146-5A2AA40C7B98}" destId="{E84E69AD-36BE-4A7A-9778-E6937A72DBB6}" srcOrd="0" destOrd="0" presId="urn:microsoft.com/office/officeart/2005/8/layout/hierarchy4"/>
    <dgm:cxn modelId="{F422BC21-054A-4705-BC25-1DD502B9ED44}" type="presParOf" srcId="{5509C6CB-D2A5-459F-8146-5A2AA40C7B98}" destId="{D04ABC7C-77E3-441D-9E06-A7EB309481FF}" srcOrd="1" destOrd="0" presId="urn:microsoft.com/office/officeart/2005/8/layout/hierarchy4"/>
    <dgm:cxn modelId="{1D18B1A6-806B-49AB-9314-D67A3E440538}" type="presParOf" srcId="{5509C6CB-D2A5-459F-8146-5A2AA40C7B98}" destId="{B644556E-A9E8-448F-84F8-35ABA60C0D1B}" srcOrd="2" destOrd="0" presId="urn:microsoft.com/office/officeart/2005/8/layout/hierarchy4"/>
    <dgm:cxn modelId="{DB7CEC72-E79F-4C5C-98BB-231B4949E621}" type="presParOf" srcId="{B644556E-A9E8-448F-84F8-35ABA60C0D1B}" destId="{7FEEA88C-712F-4A84-9E59-E0112F42A301}" srcOrd="0" destOrd="0" presId="urn:microsoft.com/office/officeart/2005/8/layout/hierarchy4"/>
    <dgm:cxn modelId="{32E9FA73-9E69-4DDD-8FD5-11E401AB5176}" type="presParOf" srcId="{7FEEA88C-712F-4A84-9E59-E0112F42A301}" destId="{3B899800-F54D-4B5E-BB37-BF95D8E95592}" srcOrd="0" destOrd="0" presId="urn:microsoft.com/office/officeart/2005/8/layout/hierarchy4"/>
    <dgm:cxn modelId="{A0B005FA-0A6E-4258-88EE-F8A79CCD5CA7}" type="presParOf" srcId="{7FEEA88C-712F-4A84-9E59-E0112F42A301}" destId="{53E0EDA3-D1B8-476F-9A6E-AA2F29BD6BE1}" srcOrd="1" destOrd="0" presId="urn:microsoft.com/office/officeart/2005/8/layout/hierarchy4"/>
    <dgm:cxn modelId="{1BB75B4A-0D73-4E9E-8A81-084484C79B87}" type="presParOf" srcId="{B644556E-A9E8-448F-84F8-35ABA60C0D1B}" destId="{61639D85-21BD-4A82-A464-9774A3432CFC}" srcOrd="1" destOrd="0" presId="urn:microsoft.com/office/officeart/2005/8/layout/hierarchy4"/>
    <dgm:cxn modelId="{BA72AF35-3F17-4652-8EBC-292B6B24FE23}" type="presParOf" srcId="{B644556E-A9E8-448F-84F8-35ABA60C0D1B}" destId="{1CA1D9F2-C1FD-4A92-8A27-3BF4427433C8}" srcOrd="2" destOrd="0" presId="urn:microsoft.com/office/officeart/2005/8/layout/hierarchy4"/>
    <dgm:cxn modelId="{F4004D0C-928F-4F27-8F85-70CFD41F914B}" type="presParOf" srcId="{1CA1D9F2-C1FD-4A92-8A27-3BF4427433C8}" destId="{2A167D73-22FF-4C99-A7C0-115DBC5C3459}" srcOrd="0" destOrd="0" presId="urn:microsoft.com/office/officeart/2005/8/layout/hierarchy4"/>
    <dgm:cxn modelId="{6D45A999-3C36-4D47-B6BF-06CA1A952EA8}" type="presParOf" srcId="{1CA1D9F2-C1FD-4A92-8A27-3BF4427433C8}" destId="{E5ADF1DE-1347-405D-B0D9-BE74359F183F}" srcOrd="1" destOrd="0" presId="urn:microsoft.com/office/officeart/2005/8/layout/hierarchy4"/>
    <dgm:cxn modelId="{FF91F651-B2C0-4C59-96B4-B4E5F74C5FE4}" type="presParOf" srcId="{1CA1D9F2-C1FD-4A92-8A27-3BF4427433C8}" destId="{FB1962E8-B1B6-4713-8F69-F45D1C759D11}" srcOrd="2" destOrd="0" presId="urn:microsoft.com/office/officeart/2005/8/layout/hierarchy4"/>
    <dgm:cxn modelId="{619E8444-A98F-42FE-849C-4AFB705F8ECE}" type="presParOf" srcId="{FB1962E8-B1B6-4713-8F69-F45D1C759D11}" destId="{6F9A286F-2131-4A84-AED8-1DBBA7816BF6}" srcOrd="0" destOrd="0" presId="urn:microsoft.com/office/officeart/2005/8/layout/hierarchy4"/>
    <dgm:cxn modelId="{A5D6369C-954F-4929-A4AA-DD4821F9AD51}" type="presParOf" srcId="{6F9A286F-2131-4A84-AED8-1DBBA7816BF6}" destId="{08B41A70-7C8A-4E60-B88A-C64DB2055C20}" srcOrd="0" destOrd="0" presId="urn:microsoft.com/office/officeart/2005/8/layout/hierarchy4"/>
    <dgm:cxn modelId="{7B471ACF-8A37-49E8-8E00-65BA8688EB72}" type="presParOf" srcId="{6F9A286F-2131-4A84-AED8-1DBBA7816BF6}" destId="{4BFC03ED-6AAB-44C9-9EA9-615B13B4BD4A}" srcOrd="1" destOrd="0" presId="urn:microsoft.com/office/officeart/2005/8/layout/hierarchy4"/>
    <dgm:cxn modelId="{1B4E6E49-483D-4B9D-A03A-7B311494FD84}" type="presParOf" srcId="{B644556E-A9E8-448F-84F8-35ABA60C0D1B}" destId="{00FA80E7-5692-44AA-94C7-2E0F9178A170}" srcOrd="3" destOrd="0" presId="urn:microsoft.com/office/officeart/2005/8/layout/hierarchy4"/>
    <dgm:cxn modelId="{68CA5C1E-5962-4AC9-AD2E-F4358096F611}" type="presParOf" srcId="{B644556E-A9E8-448F-84F8-35ABA60C0D1B}" destId="{F64982CB-480C-4EF9-BA11-5E4140D51C1F}" srcOrd="4" destOrd="0" presId="urn:microsoft.com/office/officeart/2005/8/layout/hierarchy4"/>
    <dgm:cxn modelId="{C0915767-C46D-4017-A7D7-91C2FDEFA4E2}" type="presParOf" srcId="{F64982CB-480C-4EF9-BA11-5E4140D51C1F}" destId="{F2E89B2A-4D9C-499C-9EFF-A825F8912F5E}" srcOrd="0" destOrd="0" presId="urn:microsoft.com/office/officeart/2005/8/layout/hierarchy4"/>
    <dgm:cxn modelId="{A31CC38B-2AE5-43F2-91E0-0DBB13A6F442}" type="presParOf" srcId="{F64982CB-480C-4EF9-BA11-5E4140D51C1F}" destId="{4F6E6871-823D-4E2F-85FF-49951890987B}" srcOrd="1" destOrd="0" presId="urn:microsoft.com/office/officeart/2005/8/layout/hierarchy4"/>
    <dgm:cxn modelId="{BDDD1B25-D471-4F43-8070-5FD7D9275996}" type="presParOf" srcId="{B644556E-A9E8-448F-84F8-35ABA60C0D1B}" destId="{37AEE386-FD5D-45E0-8FEC-CF9A659FC386}" srcOrd="5" destOrd="0" presId="urn:microsoft.com/office/officeart/2005/8/layout/hierarchy4"/>
    <dgm:cxn modelId="{38E3BC39-5DCA-41EB-AE84-B91E2B9CC96C}" type="presParOf" srcId="{B644556E-A9E8-448F-84F8-35ABA60C0D1B}" destId="{806FB5AF-E81C-4A0A-B084-7CC6878CDDA0}" srcOrd="6" destOrd="0" presId="urn:microsoft.com/office/officeart/2005/8/layout/hierarchy4"/>
    <dgm:cxn modelId="{1665DA9C-4EC5-45CC-9F04-B7227464F480}" type="presParOf" srcId="{806FB5AF-E81C-4A0A-B084-7CC6878CDDA0}" destId="{FA0E74EB-A6C5-4AAB-B5D2-8A88B9CCE79A}" srcOrd="0" destOrd="0" presId="urn:microsoft.com/office/officeart/2005/8/layout/hierarchy4"/>
    <dgm:cxn modelId="{3232252E-BDED-4996-887C-B27A3C3BB94E}" type="presParOf" srcId="{806FB5AF-E81C-4A0A-B084-7CC6878CDDA0}" destId="{1879B636-BD11-471A-88D2-E1D0107F7778}" srcOrd="1" destOrd="0" presId="urn:microsoft.com/office/officeart/2005/8/layout/hierarchy4"/>
    <dgm:cxn modelId="{71372C83-CF66-4C85-A948-2EC89B3C838B}" type="presParOf" srcId="{B644556E-A9E8-448F-84F8-35ABA60C0D1B}" destId="{B4346E7B-28B0-4D82-ACEA-FCBAB9D5E52D}" srcOrd="7" destOrd="0" presId="urn:microsoft.com/office/officeart/2005/8/layout/hierarchy4"/>
    <dgm:cxn modelId="{7FAAC644-6F0B-4FC8-8233-07B2D970C088}" type="presParOf" srcId="{B644556E-A9E8-448F-84F8-35ABA60C0D1B}" destId="{24B76E70-3165-437D-8E27-05B0A863DA14}" srcOrd="8" destOrd="0" presId="urn:microsoft.com/office/officeart/2005/8/layout/hierarchy4"/>
    <dgm:cxn modelId="{954E6498-3837-4BE0-9E79-3370B1AD4599}" type="presParOf" srcId="{24B76E70-3165-437D-8E27-05B0A863DA14}" destId="{A2818CE5-7DE7-484A-B89A-72104E5D602E}" srcOrd="0" destOrd="0" presId="urn:microsoft.com/office/officeart/2005/8/layout/hierarchy4"/>
    <dgm:cxn modelId="{2EC7F09C-0254-4B51-954C-24EB9F68E45B}" type="presParOf" srcId="{24B76E70-3165-437D-8E27-05B0A863DA14}" destId="{B5887D39-A4BD-4525-8A4E-66FF538220D3}" srcOrd="1" destOrd="0" presId="urn:microsoft.com/office/officeart/2005/8/layout/hierarchy4"/>
    <dgm:cxn modelId="{BE826390-DF72-47BA-8294-8BA6FFED948E}" type="presParOf" srcId="{DFD7DA80-18F8-4643-A55D-90A605FEA123}" destId="{5A431D02-957C-43F1-AA47-68E8AA43E559}" srcOrd="1" destOrd="0" presId="urn:microsoft.com/office/officeart/2005/8/layout/hierarchy4"/>
    <dgm:cxn modelId="{567759EC-6F27-484F-ADB2-60636A8B8B8E}" type="presParOf" srcId="{DFD7DA80-18F8-4643-A55D-90A605FEA123}" destId="{A58DB3C9-F1DD-4BE4-94C1-8336C7B98804}" srcOrd="2" destOrd="0" presId="urn:microsoft.com/office/officeart/2005/8/layout/hierarchy4"/>
    <dgm:cxn modelId="{1FC05B3B-DB03-4810-B4FC-F1C450B607D6}" type="presParOf" srcId="{A58DB3C9-F1DD-4BE4-94C1-8336C7B98804}" destId="{7A065CC7-56C1-439B-9D61-13A46F22038B}" srcOrd="0" destOrd="0" presId="urn:microsoft.com/office/officeart/2005/8/layout/hierarchy4"/>
    <dgm:cxn modelId="{2306E93C-416A-42CC-9D25-08160525373B}" type="presParOf" srcId="{A58DB3C9-F1DD-4BE4-94C1-8336C7B98804}" destId="{83A81372-264D-4A09-8C80-8208F9030475}" srcOrd="1" destOrd="0" presId="urn:microsoft.com/office/officeart/2005/8/layout/hierarchy4"/>
    <dgm:cxn modelId="{4DAA8892-9FEF-442B-BE18-6F1C78E4E2DA}" type="presParOf" srcId="{DFD7DA80-18F8-4643-A55D-90A605FEA123}" destId="{44444ADF-C545-4F88-9B28-34AC98C1CA0C}" srcOrd="3" destOrd="0" presId="urn:microsoft.com/office/officeart/2005/8/layout/hierarchy4"/>
    <dgm:cxn modelId="{6A358A41-DEA9-4761-93FA-1CF787850F87}" type="presParOf" srcId="{DFD7DA80-18F8-4643-A55D-90A605FEA123}" destId="{F5304112-D2E5-4A17-9D82-94BF8D5C66CD}" srcOrd="4" destOrd="0" presId="urn:microsoft.com/office/officeart/2005/8/layout/hierarchy4"/>
    <dgm:cxn modelId="{E95246AC-9B3F-4E70-B3D5-765FB763092D}" type="presParOf" srcId="{F5304112-D2E5-4A17-9D82-94BF8D5C66CD}" destId="{7D45CE05-E105-4FA7-8A95-76708014A250}" srcOrd="0" destOrd="0" presId="urn:microsoft.com/office/officeart/2005/8/layout/hierarchy4"/>
    <dgm:cxn modelId="{109C7B40-65BD-4C2E-89F4-C3EF76C8985D}" type="presParOf" srcId="{F5304112-D2E5-4A17-9D82-94BF8D5C66CD}" destId="{6ACF5A65-3D0E-49ED-8187-D44919AB8559}" srcOrd="1" destOrd="0" presId="urn:microsoft.com/office/officeart/2005/8/layout/hierarchy4"/>
    <dgm:cxn modelId="{9A79B952-FD3E-4FF0-A281-376432EDE37F}" type="presParOf" srcId="{F5304112-D2E5-4A17-9D82-94BF8D5C66CD}" destId="{A9DE3F88-6FD8-45F3-8B99-4178EED9C6AF}" srcOrd="2" destOrd="0" presId="urn:microsoft.com/office/officeart/2005/8/layout/hierarchy4"/>
    <dgm:cxn modelId="{45DEFA9C-6B81-4503-B923-0BC04999D528}" type="presParOf" srcId="{A9DE3F88-6FD8-45F3-8B99-4178EED9C6AF}" destId="{6CF31062-ED79-42FC-8490-83B9C3C76F99}" srcOrd="0" destOrd="0" presId="urn:microsoft.com/office/officeart/2005/8/layout/hierarchy4"/>
    <dgm:cxn modelId="{73670C24-B29E-45B6-9E8B-4B01E4334B8E}" type="presParOf" srcId="{6CF31062-ED79-42FC-8490-83B9C3C76F99}" destId="{77E46B32-FECA-44A6-96E0-6A1FA16E320F}" srcOrd="0" destOrd="0" presId="urn:microsoft.com/office/officeart/2005/8/layout/hierarchy4"/>
    <dgm:cxn modelId="{CB13DDED-7300-4F6B-9579-EAEC8DFDB116}" type="presParOf" srcId="{6CF31062-ED79-42FC-8490-83B9C3C76F99}" destId="{6EE82012-FA0F-438B-805B-1DC41390A932}" srcOrd="1" destOrd="0" presId="urn:microsoft.com/office/officeart/2005/8/layout/hierarchy4"/>
    <dgm:cxn modelId="{E0315966-4BC2-4745-960A-368AA03827DF}" type="presParOf" srcId="{DFD7DA80-18F8-4643-A55D-90A605FEA123}" destId="{DA91E789-857C-4250-82F2-9E7940518A59}" srcOrd="5" destOrd="0" presId="urn:microsoft.com/office/officeart/2005/8/layout/hierarchy4"/>
    <dgm:cxn modelId="{95C0CC8F-A45C-49F0-829A-5A22A38823A9}" type="presParOf" srcId="{DFD7DA80-18F8-4643-A55D-90A605FEA123}" destId="{C86E6C91-9ADA-40DD-A6D7-6C08B4799D4F}" srcOrd="6" destOrd="0" presId="urn:microsoft.com/office/officeart/2005/8/layout/hierarchy4"/>
    <dgm:cxn modelId="{7695AC08-345E-4184-8F3A-6249909FD73D}" type="presParOf" srcId="{C86E6C91-9ADA-40DD-A6D7-6C08B4799D4F}" destId="{7076D6C5-68B5-40DC-B446-1573424BD982}" srcOrd="0" destOrd="0" presId="urn:microsoft.com/office/officeart/2005/8/layout/hierarchy4"/>
    <dgm:cxn modelId="{9092D8AA-E03F-4675-A333-D57D06BE99ED}" type="presParOf" srcId="{C86E6C91-9ADA-40DD-A6D7-6C08B4799D4F}" destId="{4AC7AA88-218C-4B07-A5F4-450216B7A74F}" srcOrd="1" destOrd="0" presId="urn:microsoft.com/office/officeart/2005/8/layout/hierarchy4"/>
    <dgm:cxn modelId="{4D6624DD-EC43-4F8F-BC41-80CC68C05C29}" type="presParOf" srcId="{D3640D57-8750-45D5-9712-0F758BFD58FC}" destId="{BF9CFF2B-4109-4A4F-A7F9-A0724AD20D88}" srcOrd="3" destOrd="0" presId="urn:microsoft.com/office/officeart/2005/8/layout/hierarchy4"/>
    <dgm:cxn modelId="{95A91BFC-0D22-45CE-8BB9-384727753376}" type="presParOf" srcId="{D3640D57-8750-45D5-9712-0F758BFD58FC}" destId="{70607AB9-F80C-4412-921B-139C37C8000A}" srcOrd="4" destOrd="0" presId="urn:microsoft.com/office/officeart/2005/8/layout/hierarchy4"/>
    <dgm:cxn modelId="{4D9FC7BA-AD17-485F-83D9-8A651774BE1A}" type="presParOf" srcId="{70607AB9-F80C-4412-921B-139C37C8000A}" destId="{D20D5C44-CDC5-4DFD-941B-51FA6CDB8568}" srcOrd="0" destOrd="0" presId="urn:microsoft.com/office/officeart/2005/8/layout/hierarchy4"/>
    <dgm:cxn modelId="{007DC8AA-2FA1-4605-9702-B545476F8811}" type="presParOf" srcId="{70607AB9-F80C-4412-921B-139C37C8000A}" destId="{DED42D78-8F19-4170-A4E4-35195677DE7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F0D54D-F1F7-4286-A13F-92376B26821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9C292B3-B5BC-4FE6-9761-5E7B1ADA2F71}">
      <dgm:prSet phldrT="[텍스트]"/>
      <dgm:spPr/>
      <dgm:t>
        <a:bodyPr/>
        <a:lstStyle/>
        <a:p>
          <a:pPr latinLnBrk="1"/>
          <a:r>
            <a:rPr lang="ko-KR" altLang="en-US" dirty="0" smtClean="0"/>
            <a:t>시작 화면</a:t>
          </a:r>
          <a:endParaRPr lang="ko-KR" altLang="en-US" dirty="0"/>
        </a:p>
      </dgm:t>
    </dgm:pt>
    <dgm:pt modelId="{F3CE6772-37BA-436B-B7E1-0F3D72727E2F}" type="parTrans" cxnId="{C16F5CF8-5277-4C7D-9812-AAE82C260B87}">
      <dgm:prSet/>
      <dgm:spPr/>
      <dgm:t>
        <a:bodyPr/>
        <a:lstStyle/>
        <a:p>
          <a:pPr latinLnBrk="1"/>
          <a:endParaRPr lang="ko-KR" altLang="en-US"/>
        </a:p>
      </dgm:t>
    </dgm:pt>
    <dgm:pt modelId="{BAF919E4-8494-4E15-9F0D-91BBE16E25F5}" type="sibTrans" cxnId="{C16F5CF8-5277-4C7D-9812-AAE82C260B87}">
      <dgm:prSet/>
      <dgm:spPr/>
      <dgm:t>
        <a:bodyPr/>
        <a:lstStyle/>
        <a:p>
          <a:pPr latinLnBrk="1"/>
          <a:endParaRPr lang="ko-KR" altLang="en-US"/>
        </a:p>
      </dgm:t>
    </dgm:pt>
    <dgm:pt modelId="{8ED3D215-6597-4CC0-A24A-6B76B72B2FB4}">
      <dgm:prSet phldrT="[텍스트]"/>
      <dgm:spPr/>
      <dgm:t>
        <a:bodyPr/>
        <a:lstStyle/>
        <a:p>
          <a:pPr latinLnBrk="1"/>
          <a:r>
            <a:rPr lang="ko-KR" altLang="en-US" dirty="0" smtClean="0"/>
            <a:t>글 목록</a:t>
          </a:r>
          <a:endParaRPr lang="ko-KR" altLang="en-US" dirty="0"/>
        </a:p>
      </dgm:t>
    </dgm:pt>
    <dgm:pt modelId="{070D79F7-4479-4EF2-B6DF-F4CF6ED585CF}" type="parTrans" cxnId="{AE1B5EDA-7B79-440A-95B5-48A0D6AE662F}">
      <dgm:prSet/>
      <dgm:spPr/>
      <dgm:t>
        <a:bodyPr/>
        <a:lstStyle/>
        <a:p>
          <a:pPr latinLnBrk="1"/>
          <a:endParaRPr lang="ko-KR" altLang="en-US"/>
        </a:p>
      </dgm:t>
    </dgm:pt>
    <dgm:pt modelId="{F5898898-E848-4071-B28E-02EDDE60B3B2}" type="sibTrans" cxnId="{AE1B5EDA-7B79-440A-95B5-48A0D6AE662F}">
      <dgm:prSet/>
      <dgm:spPr/>
      <dgm:t>
        <a:bodyPr/>
        <a:lstStyle/>
        <a:p>
          <a:pPr latinLnBrk="1"/>
          <a:endParaRPr lang="ko-KR" altLang="en-US"/>
        </a:p>
      </dgm:t>
    </dgm:pt>
    <dgm:pt modelId="{AC00A247-2B36-44F5-A544-703ECCBF7D5C}">
      <dgm:prSet phldrT="[텍스트]"/>
      <dgm:spPr/>
      <dgm:t>
        <a:bodyPr/>
        <a:lstStyle/>
        <a:p>
          <a:pPr latinLnBrk="1"/>
          <a:r>
            <a:rPr lang="ko-KR" altLang="en-US" dirty="0" smtClean="0"/>
            <a:t>내 정보</a:t>
          </a:r>
          <a:endParaRPr lang="ko-KR" altLang="en-US" dirty="0"/>
        </a:p>
      </dgm:t>
    </dgm:pt>
    <dgm:pt modelId="{2A7FE21D-0C5F-467D-8BD2-6E01B5B3BD0A}" type="parTrans" cxnId="{406726AA-9F86-4C2F-94C5-4F278D7C8DB1}">
      <dgm:prSet/>
      <dgm:spPr/>
      <dgm:t>
        <a:bodyPr/>
        <a:lstStyle/>
        <a:p>
          <a:pPr latinLnBrk="1"/>
          <a:endParaRPr lang="ko-KR" altLang="en-US"/>
        </a:p>
      </dgm:t>
    </dgm:pt>
    <dgm:pt modelId="{95996621-72B9-4506-BD1F-ECDE0B48C015}" type="sibTrans" cxnId="{406726AA-9F86-4C2F-94C5-4F278D7C8DB1}">
      <dgm:prSet/>
      <dgm:spPr/>
      <dgm:t>
        <a:bodyPr/>
        <a:lstStyle/>
        <a:p>
          <a:pPr latinLnBrk="1"/>
          <a:endParaRPr lang="ko-KR" altLang="en-US"/>
        </a:p>
      </dgm:t>
    </dgm:pt>
    <dgm:pt modelId="{98681D8A-F8FA-4A0B-A5DF-669E1BB2632D}">
      <dgm:prSet phldrT="[텍스트]"/>
      <dgm:spPr/>
      <dgm:t>
        <a:bodyPr/>
        <a:lstStyle/>
        <a:p>
          <a:pPr latinLnBrk="1"/>
          <a:r>
            <a:rPr lang="ko-KR" altLang="en-US" dirty="0" smtClean="0"/>
            <a:t>회원가입</a:t>
          </a:r>
          <a:endParaRPr lang="ko-KR" altLang="en-US" dirty="0"/>
        </a:p>
      </dgm:t>
    </dgm:pt>
    <dgm:pt modelId="{3832A2E5-3543-4D6A-A15D-1C37F95BC8B6}" type="parTrans" cxnId="{E27AF0F2-9756-4E2F-A3FB-986E4176FE93}">
      <dgm:prSet/>
      <dgm:spPr/>
      <dgm:t>
        <a:bodyPr/>
        <a:lstStyle/>
        <a:p>
          <a:pPr latinLnBrk="1"/>
          <a:endParaRPr lang="ko-KR" altLang="en-US"/>
        </a:p>
      </dgm:t>
    </dgm:pt>
    <dgm:pt modelId="{C9325343-72A7-42E3-A7E5-B23CE29DA4FB}" type="sibTrans" cxnId="{E27AF0F2-9756-4E2F-A3FB-986E4176FE93}">
      <dgm:prSet/>
      <dgm:spPr/>
      <dgm:t>
        <a:bodyPr/>
        <a:lstStyle/>
        <a:p>
          <a:pPr latinLnBrk="1"/>
          <a:endParaRPr lang="ko-KR" altLang="en-US"/>
        </a:p>
      </dgm:t>
    </dgm:pt>
    <dgm:pt modelId="{132A5F4D-6247-4BE9-8AD6-C5B62D9F2095}">
      <dgm:prSet phldrT="[텍스트]"/>
      <dgm:spPr/>
      <dgm:t>
        <a:bodyPr/>
        <a:lstStyle/>
        <a:p>
          <a:pPr latinLnBrk="1"/>
          <a:r>
            <a:rPr lang="ko-KR" altLang="en-US" dirty="0" smtClean="0"/>
            <a:t>상세내용</a:t>
          </a:r>
          <a:endParaRPr lang="ko-KR" altLang="en-US" dirty="0"/>
        </a:p>
      </dgm:t>
    </dgm:pt>
    <dgm:pt modelId="{FB9EBAC2-4FC9-42DD-92CE-669A8E5A649B}" type="parTrans" cxnId="{9E811348-966B-4013-A872-27DE43962EC4}">
      <dgm:prSet/>
      <dgm:spPr/>
      <dgm:t>
        <a:bodyPr/>
        <a:lstStyle/>
        <a:p>
          <a:pPr latinLnBrk="1"/>
          <a:endParaRPr lang="ko-KR" altLang="en-US"/>
        </a:p>
      </dgm:t>
    </dgm:pt>
    <dgm:pt modelId="{1A1547FF-B2EE-4B20-9AA9-F57410742EEB}" type="sibTrans" cxnId="{9E811348-966B-4013-A872-27DE43962EC4}">
      <dgm:prSet/>
      <dgm:spPr/>
      <dgm:t>
        <a:bodyPr/>
        <a:lstStyle/>
        <a:p>
          <a:pPr latinLnBrk="1"/>
          <a:endParaRPr lang="ko-KR" altLang="en-US"/>
        </a:p>
      </dgm:t>
    </dgm:pt>
    <dgm:pt modelId="{89CBD9EA-A5F8-48A3-A3E8-8BA7A3B721B7}">
      <dgm:prSet phldrT="[텍스트]"/>
      <dgm:spPr/>
      <dgm:t>
        <a:bodyPr/>
        <a:lstStyle/>
        <a:p>
          <a:pPr latinLnBrk="1"/>
          <a:r>
            <a:rPr lang="ko-KR" altLang="en-US" dirty="0" smtClean="0"/>
            <a:t>글 올리기</a:t>
          </a:r>
          <a:r>
            <a:rPr lang="en-US" altLang="ko-KR" dirty="0" smtClean="0"/>
            <a:t>/</a:t>
          </a:r>
          <a:r>
            <a:rPr lang="ko-KR" altLang="en-US" dirty="0" smtClean="0"/>
            <a:t>수정</a:t>
          </a:r>
          <a:r>
            <a:rPr lang="en-US" altLang="ko-KR" dirty="0" smtClean="0"/>
            <a:t>/</a:t>
          </a:r>
          <a:r>
            <a:rPr lang="ko-KR" altLang="en-US" dirty="0" smtClean="0"/>
            <a:t>삭제</a:t>
          </a:r>
          <a:endParaRPr lang="ko-KR" altLang="en-US" dirty="0"/>
        </a:p>
      </dgm:t>
    </dgm:pt>
    <dgm:pt modelId="{E12A2D38-0260-45B7-86B5-01A0A092C9CC}" type="parTrans" cxnId="{1E958D87-5A26-48D8-BA90-B880CC0E4C05}">
      <dgm:prSet/>
      <dgm:spPr/>
      <dgm:t>
        <a:bodyPr/>
        <a:lstStyle/>
        <a:p>
          <a:pPr latinLnBrk="1"/>
          <a:endParaRPr lang="ko-KR" altLang="en-US"/>
        </a:p>
      </dgm:t>
    </dgm:pt>
    <dgm:pt modelId="{8E7C69AF-CCFB-4CBF-8984-565748CE74B7}" type="sibTrans" cxnId="{1E958D87-5A26-48D8-BA90-B880CC0E4C05}">
      <dgm:prSet/>
      <dgm:spPr/>
      <dgm:t>
        <a:bodyPr/>
        <a:lstStyle/>
        <a:p>
          <a:pPr latinLnBrk="1"/>
          <a:endParaRPr lang="ko-KR" altLang="en-US"/>
        </a:p>
      </dgm:t>
    </dgm:pt>
    <dgm:pt modelId="{9AB659EA-BD90-411D-8405-9CED9A5549B8}">
      <dgm:prSet phldrT="[텍스트]"/>
      <dgm:spPr/>
      <dgm:t>
        <a:bodyPr/>
        <a:lstStyle/>
        <a:p>
          <a:pPr latinLnBrk="1"/>
          <a:r>
            <a:rPr lang="ko-KR" altLang="en-US" dirty="0" smtClean="0"/>
            <a:t>로그인</a:t>
          </a:r>
          <a:endParaRPr lang="ko-KR" altLang="en-US" dirty="0"/>
        </a:p>
      </dgm:t>
    </dgm:pt>
    <dgm:pt modelId="{03B06F1C-BE27-4552-AD4C-BBA4832051ED}" type="parTrans" cxnId="{35EF7A4E-5AA2-48B5-978B-7829C53CF105}">
      <dgm:prSet/>
      <dgm:spPr/>
      <dgm:t>
        <a:bodyPr/>
        <a:lstStyle/>
        <a:p>
          <a:pPr latinLnBrk="1"/>
          <a:endParaRPr lang="ko-KR" altLang="en-US"/>
        </a:p>
      </dgm:t>
    </dgm:pt>
    <dgm:pt modelId="{CC776969-E1E0-4FD4-8C30-157D918A0578}" type="sibTrans" cxnId="{35EF7A4E-5AA2-48B5-978B-7829C53CF105}">
      <dgm:prSet/>
      <dgm:spPr/>
      <dgm:t>
        <a:bodyPr/>
        <a:lstStyle/>
        <a:p>
          <a:pPr latinLnBrk="1"/>
          <a:endParaRPr lang="ko-KR" altLang="en-US"/>
        </a:p>
      </dgm:t>
    </dgm:pt>
    <dgm:pt modelId="{BC11A80E-1F89-4B7A-9029-CB2FDF68D16A}">
      <dgm:prSet phldrT="[텍스트]"/>
      <dgm:spPr/>
      <dgm:t>
        <a:bodyPr/>
        <a:lstStyle/>
        <a:p>
          <a:pPr latinLnBrk="1"/>
          <a:r>
            <a:rPr lang="ko-KR" altLang="en-US" dirty="0" smtClean="0"/>
            <a:t>개인정보수정</a:t>
          </a:r>
          <a:endParaRPr lang="ko-KR" altLang="en-US" dirty="0"/>
        </a:p>
      </dgm:t>
    </dgm:pt>
    <dgm:pt modelId="{7ECEDAD1-B8E9-4FA3-AA28-32E1F1A61C2F}" type="parTrans" cxnId="{360941B3-3406-433B-89BA-753D2E27F817}">
      <dgm:prSet/>
      <dgm:spPr/>
      <dgm:t>
        <a:bodyPr/>
        <a:lstStyle/>
        <a:p>
          <a:pPr latinLnBrk="1"/>
          <a:endParaRPr lang="ko-KR" altLang="en-US"/>
        </a:p>
      </dgm:t>
    </dgm:pt>
    <dgm:pt modelId="{BB854781-2834-44EA-90E5-2F78109C3F6D}" type="sibTrans" cxnId="{360941B3-3406-433B-89BA-753D2E27F817}">
      <dgm:prSet/>
      <dgm:spPr/>
      <dgm:t>
        <a:bodyPr/>
        <a:lstStyle/>
        <a:p>
          <a:pPr latinLnBrk="1"/>
          <a:endParaRPr lang="ko-KR" altLang="en-US"/>
        </a:p>
      </dgm:t>
    </dgm:pt>
    <dgm:pt modelId="{6A57AEB5-8F17-494A-983B-9086C5BDBD3E}">
      <dgm:prSet phldrT="[텍스트]"/>
      <dgm:spPr/>
      <dgm:t>
        <a:bodyPr/>
        <a:lstStyle/>
        <a:p>
          <a:pPr latinLnBrk="1"/>
          <a:r>
            <a:rPr lang="ko-KR" altLang="en-US" dirty="0" smtClean="0"/>
            <a:t>탈회</a:t>
          </a:r>
          <a:endParaRPr lang="ko-KR" altLang="en-US" dirty="0"/>
        </a:p>
      </dgm:t>
    </dgm:pt>
    <dgm:pt modelId="{9864C4A0-2EB1-4F0A-9E8F-DECA45C48682}" type="parTrans" cxnId="{A75E219C-BEAA-4C43-A7EA-C74E42EDD12C}">
      <dgm:prSet/>
      <dgm:spPr/>
      <dgm:t>
        <a:bodyPr/>
        <a:lstStyle/>
        <a:p>
          <a:pPr latinLnBrk="1"/>
          <a:endParaRPr lang="ko-KR" altLang="en-US"/>
        </a:p>
      </dgm:t>
    </dgm:pt>
    <dgm:pt modelId="{7C4EABFF-094A-4808-8D89-17FD8C1C9FB4}" type="sibTrans" cxnId="{A75E219C-BEAA-4C43-A7EA-C74E42EDD12C}">
      <dgm:prSet/>
      <dgm:spPr/>
      <dgm:t>
        <a:bodyPr/>
        <a:lstStyle/>
        <a:p>
          <a:pPr latinLnBrk="1"/>
          <a:endParaRPr lang="ko-KR" altLang="en-US"/>
        </a:p>
      </dgm:t>
    </dgm:pt>
    <dgm:pt modelId="{E68D4047-3697-42B4-9943-A418E1053697}">
      <dgm:prSet phldrT="[텍스트]"/>
      <dgm:spPr/>
      <dgm:t>
        <a:bodyPr/>
        <a:lstStyle/>
        <a:p>
          <a:pPr latinLnBrk="1"/>
          <a:r>
            <a:rPr lang="ko-KR" altLang="en-US" dirty="0" smtClean="0"/>
            <a:t>구매내역</a:t>
          </a:r>
          <a:endParaRPr lang="ko-KR" altLang="en-US" dirty="0"/>
        </a:p>
      </dgm:t>
    </dgm:pt>
    <dgm:pt modelId="{215B96EF-7589-4545-8A11-0658701D71A6}" type="parTrans" cxnId="{58F669CB-CB36-4445-B1C6-74D2AF5937DD}">
      <dgm:prSet/>
      <dgm:spPr/>
      <dgm:t>
        <a:bodyPr/>
        <a:lstStyle/>
        <a:p>
          <a:pPr latinLnBrk="1"/>
          <a:endParaRPr lang="ko-KR" altLang="en-US"/>
        </a:p>
      </dgm:t>
    </dgm:pt>
    <dgm:pt modelId="{954B054C-5E77-4AEA-827F-BF09DDF16F01}" type="sibTrans" cxnId="{58F669CB-CB36-4445-B1C6-74D2AF5937DD}">
      <dgm:prSet/>
      <dgm:spPr/>
      <dgm:t>
        <a:bodyPr/>
        <a:lstStyle/>
        <a:p>
          <a:pPr latinLnBrk="1"/>
          <a:endParaRPr lang="ko-KR" altLang="en-US"/>
        </a:p>
      </dgm:t>
    </dgm:pt>
    <dgm:pt modelId="{D84E4C3C-531F-4196-B259-C4CB4AF645A8}">
      <dgm:prSet phldrT="[텍스트]"/>
      <dgm:spPr/>
      <dgm:t>
        <a:bodyPr/>
        <a:lstStyle/>
        <a:p>
          <a:pPr latinLnBrk="1"/>
          <a:r>
            <a:rPr lang="ko-KR" altLang="en-US" dirty="0" smtClean="0"/>
            <a:t>장바구니</a:t>
          </a:r>
          <a:endParaRPr lang="ko-KR" altLang="en-US" dirty="0"/>
        </a:p>
      </dgm:t>
    </dgm:pt>
    <dgm:pt modelId="{F85C6553-0F8F-4E8D-B034-56AB8915EDCC}" type="parTrans" cxnId="{4E0D7D5F-4B9C-4C73-9B04-EA24784848D3}">
      <dgm:prSet/>
      <dgm:spPr/>
      <dgm:t>
        <a:bodyPr/>
        <a:lstStyle/>
        <a:p>
          <a:pPr latinLnBrk="1"/>
          <a:endParaRPr lang="ko-KR" altLang="en-US"/>
        </a:p>
      </dgm:t>
    </dgm:pt>
    <dgm:pt modelId="{BE0BDC87-3892-4A80-8202-57FAB3EDFE07}" type="sibTrans" cxnId="{4E0D7D5F-4B9C-4C73-9B04-EA24784848D3}">
      <dgm:prSet/>
      <dgm:spPr/>
      <dgm:t>
        <a:bodyPr/>
        <a:lstStyle/>
        <a:p>
          <a:pPr latinLnBrk="1"/>
          <a:endParaRPr lang="ko-KR" altLang="en-US"/>
        </a:p>
      </dgm:t>
    </dgm:pt>
    <dgm:pt modelId="{2F122486-02EA-4154-B431-FAC2A400509A}">
      <dgm:prSet phldrT="[텍스트]"/>
      <dgm:spPr/>
      <dgm:t>
        <a:bodyPr/>
        <a:lstStyle/>
        <a:p>
          <a:pPr latinLnBrk="1"/>
          <a:r>
            <a:rPr lang="ko-KR" altLang="en-US" dirty="0" smtClean="0"/>
            <a:t>구매하기</a:t>
          </a:r>
          <a:endParaRPr lang="ko-KR" altLang="en-US" dirty="0"/>
        </a:p>
      </dgm:t>
    </dgm:pt>
    <dgm:pt modelId="{2B4C8AC5-15C5-4971-A5B7-ABB34B451F0B}" type="parTrans" cxnId="{1576C374-EE30-4EA6-B9A5-A5845B24AE24}">
      <dgm:prSet/>
      <dgm:spPr/>
      <dgm:t>
        <a:bodyPr/>
        <a:lstStyle/>
        <a:p>
          <a:pPr latinLnBrk="1"/>
          <a:endParaRPr lang="ko-KR" altLang="en-US"/>
        </a:p>
      </dgm:t>
    </dgm:pt>
    <dgm:pt modelId="{6C423C4A-B3AF-4572-9EEB-2DAF561501FD}" type="sibTrans" cxnId="{1576C374-EE30-4EA6-B9A5-A5845B24AE24}">
      <dgm:prSet/>
      <dgm:spPr/>
      <dgm:t>
        <a:bodyPr/>
        <a:lstStyle/>
        <a:p>
          <a:pPr latinLnBrk="1"/>
          <a:endParaRPr lang="ko-KR" altLang="en-US"/>
        </a:p>
      </dgm:t>
    </dgm:pt>
    <dgm:pt modelId="{46DD7DF6-2C3D-4E78-B6B9-D22BC0ED487A}">
      <dgm:prSet phldrT="[텍스트]"/>
      <dgm:spPr/>
      <dgm:t>
        <a:bodyPr/>
        <a:lstStyle/>
        <a:p>
          <a:pPr latinLnBrk="1"/>
          <a:r>
            <a:rPr lang="ko-KR" altLang="en-US" smtClean="0"/>
            <a:t>쪽지 보기</a:t>
          </a:r>
          <a:endParaRPr lang="ko-KR" altLang="en-US" dirty="0"/>
        </a:p>
      </dgm:t>
    </dgm:pt>
    <dgm:pt modelId="{838446EE-6C68-4255-BC7E-E3B67528B9D5}" type="parTrans" cxnId="{4E239C98-E011-478A-B0E5-F4367A14B554}">
      <dgm:prSet/>
      <dgm:spPr/>
      <dgm:t>
        <a:bodyPr/>
        <a:lstStyle/>
        <a:p>
          <a:pPr latinLnBrk="1"/>
          <a:endParaRPr lang="ko-KR" altLang="en-US"/>
        </a:p>
      </dgm:t>
    </dgm:pt>
    <dgm:pt modelId="{8574143C-5D99-4C1B-AB8D-BE98E10056B2}" type="sibTrans" cxnId="{4E239C98-E011-478A-B0E5-F4367A14B554}">
      <dgm:prSet/>
      <dgm:spPr/>
      <dgm:t>
        <a:bodyPr/>
        <a:lstStyle/>
        <a:p>
          <a:pPr latinLnBrk="1"/>
          <a:endParaRPr lang="ko-KR" altLang="en-US"/>
        </a:p>
      </dgm:t>
    </dgm:pt>
    <dgm:pt modelId="{0CED3542-E2F5-4FF3-90A9-FA40690DBE15}">
      <dgm:prSet phldrT="[텍스트]"/>
      <dgm:spPr/>
      <dgm:t>
        <a:bodyPr/>
        <a:lstStyle/>
        <a:p>
          <a:pPr latinLnBrk="1"/>
          <a:r>
            <a:rPr lang="ko-KR" altLang="en-US" dirty="0" smtClean="0"/>
            <a:t>내 글</a:t>
          </a:r>
          <a:endParaRPr lang="ko-KR" altLang="en-US" dirty="0"/>
        </a:p>
      </dgm:t>
    </dgm:pt>
    <dgm:pt modelId="{FD76289E-2ADE-4977-807A-AA7B09716290}" type="sibTrans" cxnId="{CF260D3E-D186-4033-A98F-1E88A0B50B7A}">
      <dgm:prSet/>
      <dgm:spPr/>
      <dgm:t>
        <a:bodyPr/>
        <a:lstStyle/>
        <a:p>
          <a:pPr latinLnBrk="1"/>
          <a:endParaRPr lang="ko-KR" altLang="en-US"/>
        </a:p>
      </dgm:t>
    </dgm:pt>
    <dgm:pt modelId="{7CDCB73E-D3EA-4119-8A59-C9B447DD9D4C}" type="parTrans" cxnId="{CF260D3E-D186-4033-A98F-1E88A0B50B7A}">
      <dgm:prSet/>
      <dgm:spPr/>
      <dgm:t>
        <a:bodyPr/>
        <a:lstStyle/>
        <a:p>
          <a:pPr latinLnBrk="1"/>
          <a:endParaRPr lang="ko-KR" altLang="en-US"/>
        </a:p>
      </dgm:t>
    </dgm:pt>
    <dgm:pt modelId="{34F2795E-D06A-4F76-B2B4-490911A1A7E9}" type="pres">
      <dgm:prSet presAssocID="{43F0D54D-F1F7-4286-A13F-92376B26821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8D07DC7-7A8C-4CFC-AB4C-5E8090057330}" type="pres">
      <dgm:prSet presAssocID="{A9C292B3-B5BC-4FE6-9761-5E7B1ADA2F71}" presName="root1" presStyleCnt="0"/>
      <dgm:spPr/>
    </dgm:pt>
    <dgm:pt modelId="{EA4D1D0D-A759-4325-AF24-410652C3CA2E}" type="pres">
      <dgm:prSet presAssocID="{A9C292B3-B5BC-4FE6-9761-5E7B1ADA2F71}" presName="LevelOneTextNode" presStyleLbl="node0" presStyleIdx="0" presStyleCnt="1" custLinFactNeighborX="3963" custLinFactNeighborY="-95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3CD6FF-CE2B-4A7D-BD39-6CB8C6BFE3F0}" type="pres">
      <dgm:prSet presAssocID="{A9C292B3-B5BC-4FE6-9761-5E7B1ADA2F71}" presName="level2hierChild" presStyleCnt="0"/>
      <dgm:spPr/>
    </dgm:pt>
    <dgm:pt modelId="{26B8A608-3717-4AEF-96F0-D2F0396875C8}" type="pres">
      <dgm:prSet presAssocID="{070D79F7-4479-4EF2-B6DF-F4CF6ED585CF}" presName="conn2-1" presStyleLbl="parChTrans1D2" presStyleIdx="0" presStyleCnt="4"/>
      <dgm:spPr/>
    </dgm:pt>
    <dgm:pt modelId="{8AE1318B-D9FC-4FCA-BD5B-B299FFB02458}" type="pres">
      <dgm:prSet presAssocID="{070D79F7-4479-4EF2-B6DF-F4CF6ED585CF}" presName="connTx" presStyleLbl="parChTrans1D2" presStyleIdx="0" presStyleCnt="4"/>
      <dgm:spPr/>
    </dgm:pt>
    <dgm:pt modelId="{18E7490B-AF2E-4B3D-BF10-3ECE9CDB5CBB}" type="pres">
      <dgm:prSet presAssocID="{8ED3D215-6597-4CC0-A24A-6B76B72B2FB4}" presName="root2" presStyleCnt="0"/>
      <dgm:spPr/>
    </dgm:pt>
    <dgm:pt modelId="{CD0AFBF4-DFF1-4909-9099-7A2E0AB991ED}" type="pres">
      <dgm:prSet presAssocID="{8ED3D215-6597-4CC0-A24A-6B76B72B2FB4}" presName="LevelTwoTextNode" presStyleLbl="node2" presStyleIdx="0" presStyleCnt="4">
        <dgm:presLayoutVars>
          <dgm:chPref val="3"/>
        </dgm:presLayoutVars>
      </dgm:prSet>
      <dgm:spPr/>
    </dgm:pt>
    <dgm:pt modelId="{BFD737AA-F982-4048-9C72-3CDAEBBB3166}" type="pres">
      <dgm:prSet presAssocID="{8ED3D215-6597-4CC0-A24A-6B76B72B2FB4}" presName="level3hierChild" presStyleCnt="0"/>
      <dgm:spPr/>
    </dgm:pt>
    <dgm:pt modelId="{61A41F2E-BCD7-4E0A-9192-7A1F06A09D28}" type="pres">
      <dgm:prSet presAssocID="{FB9EBAC2-4FC9-42DD-92CE-669A8E5A649B}" presName="conn2-1" presStyleLbl="parChTrans1D3" presStyleIdx="0" presStyleCnt="3"/>
      <dgm:spPr/>
    </dgm:pt>
    <dgm:pt modelId="{185D97B6-FCA2-44B3-BAC1-954F43B8AD1F}" type="pres">
      <dgm:prSet presAssocID="{FB9EBAC2-4FC9-42DD-92CE-669A8E5A649B}" presName="connTx" presStyleLbl="parChTrans1D3" presStyleIdx="0" presStyleCnt="3"/>
      <dgm:spPr/>
    </dgm:pt>
    <dgm:pt modelId="{DEB4B924-A4DE-4425-B439-B4EA0CCE6626}" type="pres">
      <dgm:prSet presAssocID="{132A5F4D-6247-4BE9-8AD6-C5B62D9F2095}" presName="root2" presStyleCnt="0"/>
      <dgm:spPr/>
    </dgm:pt>
    <dgm:pt modelId="{821F6BBE-86D3-443E-9E71-D5FD4F43E034}" type="pres">
      <dgm:prSet presAssocID="{132A5F4D-6247-4BE9-8AD6-C5B62D9F2095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B604D4-7504-4DF3-866E-E2553197E4BB}" type="pres">
      <dgm:prSet presAssocID="{132A5F4D-6247-4BE9-8AD6-C5B62D9F2095}" presName="level3hierChild" presStyleCnt="0"/>
      <dgm:spPr/>
    </dgm:pt>
    <dgm:pt modelId="{4FEF714D-DEF7-4DC2-9060-A44481F5BE1F}" type="pres">
      <dgm:prSet presAssocID="{2B4C8AC5-15C5-4971-A5B7-ABB34B451F0B}" presName="conn2-1" presStyleLbl="parChTrans1D4" presStyleIdx="0" presStyleCnt="6"/>
      <dgm:spPr/>
    </dgm:pt>
    <dgm:pt modelId="{0A626EB0-B4C7-49F1-878B-FCA8E559876A}" type="pres">
      <dgm:prSet presAssocID="{2B4C8AC5-15C5-4971-A5B7-ABB34B451F0B}" presName="connTx" presStyleLbl="parChTrans1D4" presStyleIdx="0" presStyleCnt="6"/>
      <dgm:spPr/>
    </dgm:pt>
    <dgm:pt modelId="{21EB7EA3-9178-48FA-BD42-4DFF48908668}" type="pres">
      <dgm:prSet presAssocID="{2F122486-02EA-4154-B431-FAC2A400509A}" presName="root2" presStyleCnt="0"/>
      <dgm:spPr/>
    </dgm:pt>
    <dgm:pt modelId="{B5E3A08C-76FE-4F65-8707-3677F36C1E52}" type="pres">
      <dgm:prSet presAssocID="{2F122486-02EA-4154-B431-FAC2A400509A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6B4A76-A836-4073-AB32-F248437F5E6D}" type="pres">
      <dgm:prSet presAssocID="{2F122486-02EA-4154-B431-FAC2A400509A}" presName="level3hierChild" presStyleCnt="0"/>
      <dgm:spPr/>
    </dgm:pt>
    <dgm:pt modelId="{6C6AD111-1F37-4953-9379-F594F05ABE44}" type="pres">
      <dgm:prSet presAssocID="{E12A2D38-0260-45B7-86B5-01A0A092C9CC}" presName="conn2-1" presStyleLbl="parChTrans1D2" presStyleIdx="1" presStyleCnt="4"/>
      <dgm:spPr/>
    </dgm:pt>
    <dgm:pt modelId="{51194911-C800-4786-90FA-ECB8F964D074}" type="pres">
      <dgm:prSet presAssocID="{E12A2D38-0260-45B7-86B5-01A0A092C9CC}" presName="connTx" presStyleLbl="parChTrans1D2" presStyleIdx="1" presStyleCnt="4"/>
      <dgm:spPr/>
    </dgm:pt>
    <dgm:pt modelId="{6C7FFDC5-E147-4E31-A9D4-5DF0770B9F86}" type="pres">
      <dgm:prSet presAssocID="{89CBD9EA-A5F8-48A3-A3E8-8BA7A3B721B7}" presName="root2" presStyleCnt="0"/>
      <dgm:spPr/>
    </dgm:pt>
    <dgm:pt modelId="{4AE1E55F-AD9D-423C-AD20-DCF6545F0E7F}" type="pres">
      <dgm:prSet presAssocID="{89CBD9EA-A5F8-48A3-A3E8-8BA7A3B721B7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32134D-3652-4800-B7C5-136AB696FC53}" type="pres">
      <dgm:prSet presAssocID="{89CBD9EA-A5F8-48A3-A3E8-8BA7A3B721B7}" presName="level3hierChild" presStyleCnt="0"/>
      <dgm:spPr/>
    </dgm:pt>
    <dgm:pt modelId="{2AAE37F0-C3D9-4FC4-B049-6A2A517B9F12}" type="pres">
      <dgm:prSet presAssocID="{838446EE-6C68-4255-BC7E-E3B67528B9D5}" presName="conn2-1" presStyleLbl="parChTrans1D2" presStyleIdx="2" presStyleCnt="4"/>
      <dgm:spPr/>
    </dgm:pt>
    <dgm:pt modelId="{134378D2-C57C-4D0A-A1F3-35B8811B3ECC}" type="pres">
      <dgm:prSet presAssocID="{838446EE-6C68-4255-BC7E-E3B67528B9D5}" presName="connTx" presStyleLbl="parChTrans1D2" presStyleIdx="2" presStyleCnt="4"/>
      <dgm:spPr/>
    </dgm:pt>
    <dgm:pt modelId="{51D02348-622E-452C-A4B9-89E9E79D97E3}" type="pres">
      <dgm:prSet presAssocID="{46DD7DF6-2C3D-4E78-B6B9-D22BC0ED487A}" presName="root2" presStyleCnt="0"/>
      <dgm:spPr/>
    </dgm:pt>
    <dgm:pt modelId="{0AE7AC36-BF07-4C9E-92CF-7C1DF5E8361A}" type="pres">
      <dgm:prSet presAssocID="{46DD7DF6-2C3D-4E78-B6B9-D22BC0ED487A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655FBF-61DC-4DB0-A507-145AAC89B2CE}" type="pres">
      <dgm:prSet presAssocID="{46DD7DF6-2C3D-4E78-B6B9-D22BC0ED487A}" presName="level3hierChild" presStyleCnt="0"/>
      <dgm:spPr/>
    </dgm:pt>
    <dgm:pt modelId="{43D0C24C-7D96-4D80-959D-B01735C379D0}" type="pres">
      <dgm:prSet presAssocID="{2A7FE21D-0C5F-467D-8BD2-6E01B5B3BD0A}" presName="conn2-1" presStyleLbl="parChTrans1D2" presStyleIdx="3" presStyleCnt="4"/>
      <dgm:spPr/>
    </dgm:pt>
    <dgm:pt modelId="{BE0A7995-80A5-43FD-80F9-79585A399365}" type="pres">
      <dgm:prSet presAssocID="{2A7FE21D-0C5F-467D-8BD2-6E01B5B3BD0A}" presName="connTx" presStyleLbl="parChTrans1D2" presStyleIdx="3" presStyleCnt="4"/>
      <dgm:spPr/>
    </dgm:pt>
    <dgm:pt modelId="{D53FD35A-BB69-488D-86E6-E8425B7FC905}" type="pres">
      <dgm:prSet presAssocID="{AC00A247-2B36-44F5-A544-703ECCBF7D5C}" presName="root2" presStyleCnt="0"/>
      <dgm:spPr/>
    </dgm:pt>
    <dgm:pt modelId="{F53508D7-F898-451D-B986-56969BD5B53C}" type="pres">
      <dgm:prSet presAssocID="{AC00A247-2B36-44F5-A544-703ECCBF7D5C}" presName="LevelTwoTextNode" presStyleLbl="node2" presStyleIdx="3" presStyleCnt="4">
        <dgm:presLayoutVars>
          <dgm:chPref val="3"/>
        </dgm:presLayoutVars>
      </dgm:prSet>
      <dgm:spPr/>
    </dgm:pt>
    <dgm:pt modelId="{5D2D3F13-087C-4FD2-B091-0D997C04CDBB}" type="pres">
      <dgm:prSet presAssocID="{AC00A247-2B36-44F5-A544-703ECCBF7D5C}" presName="level3hierChild" presStyleCnt="0"/>
      <dgm:spPr/>
    </dgm:pt>
    <dgm:pt modelId="{86C6EA6E-FF7F-41FA-BC6F-AFED1B10319A}" type="pres">
      <dgm:prSet presAssocID="{3832A2E5-3543-4D6A-A15D-1C37F95BC8B6}" presName="conn2-1" presStyleLbl="parChTrans1D3" presStyleIdx="1" presStyleCnt="3"/>
      <dgm:spPr/>
    </dgm:pt>
    <dgm:pt modelId="{44C2B01A-7343-428D-95DD-1310B526C33C}" type="pres">
      <dgm:prSet presAssocID="{3832A2E5-3543-4D6A-A15D-1C37F95BC8B6}" presName="connTx" presStyleLbl="parChTrans1D3" presStyleIdx="1" presStyleCnt="3"/>
      <dgm:spPr/>
    </dgm:pt>
    <dgm:pt modelId="{A2BAFCB4-526E-456D-A9C2-BD827BA7A2AD}" type="pres">
      <dgm:prSet presAssocID="{98681D8A-F8FA-4A0B-A5DF-669E1BB2632D}" presName="root2" presStyleCnt="0"/>
      <dgm:spPr/>
    </dgm:pt>
    <dgm:pt modelId="{2BF5DAFD-BE99-4D6B-B1BF-9F2C7F57E872}" type="pres">
      <dgm:prSet presAssocID="{98681D8A-F8FA-4A0B-A5DF-669E1BB2632D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E6B05E-E981-4C41-BDCE-5A8478A7D098}" type="pres">
      <dgm:prSet presAssocID="{98681D8A-F8FA-4A0B-A5DF-669E1BB2632D}" presName="level3hierChild" presStyleCnt="0"/>
      <dgm:spPr/>
    </dgm:pt>
    <dgm:pt modelId="{F419963F-1B27-48E8-8D87-B8B7C796F4A2}" type="pres">
      <dgm:prSet presAssocID="{03B06F1C-BE27-4552-AD4C-BBA4832051ED}" presName="conn2-1" presStyleLbl="parChTrans1D3" presStyleIdx="2" presStyleCnt="3"/>
      <dgm:spPr/>
    </dgm:pt>
    <dgm:pt modelId="{A888AB7D-CA3F-4BC1-A496-903ABBDC76E0}" type="pres">
      <dgm:prSet presAssocID="{03B06F1C-BE27-4552-AD4C-BBA4832051ED}" presName="connTx" presStyleLbl="parChTrans1D3" presStyleIdx="2" presStyleCnt="3"/>
      <dgm:spPr/>
    </dgm:pt>
    <dgm:pt modelId="{0404F842-5408-4A54-B9CF-7EAFB7A0253E}" type="pres">
      <dgm:prSet presAssocID="{9AB659EA-BD90-411D-8405-9CED9A5549B8}" presName="root2" presStyleCnt="0"/>
      <dgm:spPr/>
    </dgm:pt>
    <dgm:pt modelId="{22C0CD90-B613-45DD-87F8-065CC25EEE8A}" type="pres">
      <dgm:prSet presAssocID="{9AB659EA-BD90-411D-8405-9CED9A5549B8}" presName="LevelTwoTextNode" presStyleLbl="node3" presStyleIdx="2" presStyleCnt="3">
        <dgm:presLayoutVars>
          <dgm:chPref val="3"/>
        </dgm:presLayoutVars>
      </dgm:prSet>
      <dgm:spPr/>
    </dgm:pt>
    <dgm:pt modelId="{F455629D-91F3-42DC-9383-60484C08233B}" type="pres">
      <dgm:prSet presAssocID="{9AB659EA-BD90-411D-8405-9CED9A5549B8}" presName="level3hierChild" presStyleCnt="0"/>
      <dgm:spPr/>
    </dgm:pt>
    <dgm:pt modelId="{0F69EF52-AC81-4749-976E-C5131C4B2AB7}" type="pres">
      <dgm:prSet presAssocID="{7CDCB73E-D3EA-4119-8A59-C9B447DD9D4C}" presName="conn2-1" presStyleLbl="parChTrans1D4" presStyleIdx="1" presStyleCnt="6"/>
      <dgm:spPr/>
    </dgm:pt>
    <dgm:pt modelId="{74098F99-FA7E-4415-8378-59810E8AFDC2}" type="pres">
      <dgm:prSet presAssocID="{7CDCB73E-D3EA-4119-8A59-C9B447DD9D4C}" presName="connTx" presStyleLbl="parChTrans1D4" presStyleIdx="1" presStyleCnt="6"/>
      <dgm:spPr/>
    </dgm:pt>
    <dgm:pt modelId="{08C46184-F523-4934-ABE7-EA582CDF857E}" type="pres">
      <dgm:prSet presAssocID="{0CED3542-E2F5-4FF3-90A9-FA40690DBE15}" presName="root2" presStyleCnt="0"/>
      <dgm:spPr/>
    </dgm:pt>
    <dgm:pt modelId="{92C20A70-BA7F-4BA9-B2A4-96D530AA08FB}" type="pres">
      <dgm:prSet presAssocID="{0CED3542-E2F5-4FF3-90A9-FA40690DBE15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D3EE39-783F-49F9-920C-97DDDD5D4AD3}" type="pres">
      <dgm:prSet presAssocID="{0CED3542-E2F5-4FF3-90A9-FA40690DBE15}" presName="level3hierChild" presStyleCnt="0"/>
      <dgm:spPr/>
    </dgm:pt>
    <dgm:pt modelId="{941C5F8B-FCF4-479B-8911-E4E061E7671E}" type="pres">
      <dgm:prSet presAssocID="{215B96EF-7589-4545-8A11-0658701D71A6}" presName="conn2-1" presStyleLbl="parChTrans1D4" presStyleIdx="2" presStyleCnt="6"/>
      <dgm:spPr/>
    </dgm:pt>
    <dgm:pt modelId="{F8C1CB8D-30EA-4035-A772-5D4C28FEB530}" type="pres">
      <dgm:prSet presAssocID="{215B96EF-7589-4545-8A11-0658701D71A6}" presName="connTx" presStyleLbl="parChTrans1D4" presStyleIdx="2" presStyleCnt="6"/>
      <dgm:spPr/>
    </dgm:pt>
    <dgm:pt modelId="{2E1AA7F2-658B-4C20-86AD-E0181D751BCA}" type="pres">
      <dgm:prSet presAssocID="{E68D4047-3697-42B4-9943-A418E1053697}" presName="root2" presStyleCnt="0"/>
      <dgm:spPr/>
    </dgm:pt>
    <dgm:pt modelId="{A2B1625F-F593-4D1B-823F-555B93304DB6}" type="pres">
      <dgm:prSet presAssocID="{E68D4047-3697-42B4-9943-A418E1053697}" presName="LevelTwoTextNode" presStyleLbl="node4" presStyleIdx="2" presStyleCnt="6">
        <dgm:presLayoutVars>
          <dgm:chPref val="3"/>
        </dgm:presLayoutVars>
      </dgm:prSet>
      <dgm:spPr/>
    </dgm:pt>
    <dgm:pt modelId="{5D8A2929-CD76-4E2F-8BA7-945BD2A78F13}" type="pres">
      <dgm:prSet presAssocID="{E68D4047-3697-42B4-9943-A418E1053697}" presName="level3hierChild" presStyleCnt="0"/>
      <dgm:spPr/>
    </dgm:pt>
    <dgm:pt modelId="{4D5B06FC-82D9-4FF2-B3D3-1FC58E3F777F}" type="pres">
      <dgm:prSet presAssocID="{F85C6553-0F8F-4E8D-B034-56AB8915EDCC}" presName="conn2-1" presStyleLbl="parChTrans1D4" presStyleIdx="3" presStyleCnt="6"/>
      <dgm:spPr/>
    </dgm:pt>
    <dgm:pt modelId="{C802EEEE-DA9A-4D21-B3BC-C97224023B7E}" type="pres">
      <dgm:prSet presAssocID="{F85C6553-0F8F-4E8D-B034-56AB8915EDCC}" presName="connTx" presStyleLbl="parChTrans1D4" presStyleIdx="3" presStyleCnt="6"/>
      <dgm:spPr/>
    </dgm:pt>
    <dgm:pt modelId="{21A18BD7-E6B1-4C7F-A298-B11E580B93EA}" type="pres">
      <dgm:prSet presAssocID="{D84E4C3C-531F-4196-B259-C4CB4AF645A8}" presName="root2" presStyleCnt="0"/>
      <dgm:spPr/>
    </dgm:pt>
    <dgm:pt modelId="{B919A40D-5580-4E25-9662-E82DE378FA54}" type="pres">
      <dgm:prSet presAssocID="{D84E4C3C-531F-4196-B259-C4CB4AF645A8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23DE1D-3E48-4C9A-89F6-24B699AFA21C}" type="pres">
      <dgm:prSet presAssocID="{D84E4C3C-531F-4196-B259-C4CB4AF645A8}" presName="level3hierChild" presStyleCnt="0"/>
      <dgm:spPr/>
    </dgm:pt>
    <dgm:pt modelId="{A9CBB887-A0A0-4A1E-A8C0-FB0526FEC053}" type="pres">
      <dgm:prSet presAssocID="{7ECEDAD1-B8E9-4FA3-AA28-32E1F1A61C2F}" presName="conn2-1" presStyleLbl="parChTrans1D4" presStyleIdx="4" presStyleCnt="6"/>
      <dgm:spPr/>
    </dgm:pt>
    <dgm:pt modelId="{1C2C21E8-4EFD-417E-A16B-1705A2A10F46}" type="pres">
      <dgm:prSet presAssocID="{7ECEDAD1-B8E9-4FA3-AA28-32E1F1A61C2F}" presName="connTx" presStyleLbl="parChTrans1D4" presStyleIdx="4" presStyleCnt="6"/>
      <dgm:spPr/>
    </dgm:pt>
    <dgm:pt modelId="{BAF8D12C-B5EE-49FC-AB0B-0D057EE4989D}" type="pres">
      <dgm:prSet presAssocID="{BC11A80E-1F89-4B7A-9029-CB2FDF68D16A}" presName="root2" presStyleCnt="0"/>
      <dgm:spPr/>
    </dgm:pt>
    <dgm:pt modelId="{75DB4066-A0DD-45DA-9A2E-1A8E0B2EAD03}" type="pres">
      <dgm:prSet presAssocID="{BC11A80E-1F89-4B7A-9029-CB2FDF68D16A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A77400-646E-4BB8-A671-69DB13B3685D}" type="pres">
      <dgm:prSet presAssocID="{BC11A80E-1F89-4B7A-9029-CB2FDF68D16A}" presName="level3hierChild" presStyleCnt="0"/>
      <dgm:spPr/>
    </dgm:pt>
    <dgm:pt modelId="{73FF5517-E8F7-465A-B48D-73AD0202CF98}" type="pres">
      <dgm:prSet presAssocID="{9864C4A0-2EB1-4F0A-9E8F-DECA45C48682}" presName="conn2-1" presStyleLbl="parChTrans1D4" presStyleIdx="5" presStyleCnt="6"/>
      <dgm:spPr/>
    </dgm:pt>
    <dgm:pt modelId="{0381BB0B-8598-4DD4-A3D0-34543BEF7166}" type="pres">
      <dgm:prSet presAssocID="{9864C4A0-2EB1-4F0A-9E8F-DECA45C48682}" presName="connTx" presStyleLbl="parChTrans1D4" presStyleIdx="5" presStyleCnt="6"/>
      <dgm:spPr/>
    </dgm:pt>
    <dgm:pt modelId="{74023E3E-A9D4-486F-94AE-4C13CC9429B4}" type="pres">
      <dgm:prSet presAssocID="{6A57AEB5-8F17-494A-983B-9086C5BDBD3E}" presName="root2" presStyleCnt="0"/>
      <dgm:spPr/>
    </dgm:pt>
    <dgm:pt modelId="{9EE9A9F2-E15A-4057-B217-4599AA87A15A}" type="pres">
      <dgm:prSet presAssocID="{6A57AEB5-8F17-494A-983B-9086C5BDBD3E}" presName="LevelTwoTextNode" presStyleLbl="node4" presStyleIdx="5" presStyleCnt="6">
        <dgm:presLayoutVars>
          <dgm:chPref val="3"/>
        </dgm:presLayoutVars>
      </dgm:prSet>
      <dgm:spPr/>
    </dgm:pt>
    <dgm:pt modelId="{CBBA62ED-0C0D-442C-B86E-4B203B98A612}" type="pres">
      <dgm:prSet presAssocID="{6A57AEB5-8F17-494A-983B-9086C5BDBD3E}" presName="level3hierChild" presStyleCnt="0"/>
      <dgm:spPr/>
    </dgm:pt>
  </dgm:ptLst>
  <dgm:cxnLst>
    <dgm:cxn modelId="{58F669CB-CB36-4445-B1C6-74D2AF5937DD}" srcId="{9AB659EA-BD90-411D-8405-9CED9A5549B8}" destId="{E68D4047-3697-42B4-9943-A418E1053697}" srcOrd="1" destOrd="0" parTransId="{215B96EF-7589-4545-8A11-0658701D71A6}" sibTransId="{954B054C-5E77-4AEA-827F-BF09DDF16F01}"/>
    <dgm:cxn modelId="{5157898E-5797-4590-8007-DC03B9F78D59}" type="presOf" srcId="{A9C292B3-B5BC-4FE6-9761-5E7B1ADA2F71}" destId="{EA4D1D0D-A759-4325-AF24-410652C3CA2E}" srcOrd="0" destOrd="0" presId="urn:microsoft.com/office/officeart/2008/layout/HorizontalMultiLevelHierarchy"/>
    <dgm:cxn modelId="{ACFA62D0-2A8B-4C0C-8ABF-62BE12FAF25C}" type="presOf" srcId="{98681D8A-F8FA-4A0B-A5DF-669E1BB2632D}" destId="{2BF5DAFD-BE99-4D6B-B1BF-9F2C7F57E872}" srcOrd="0" destOrd="0" presId="urn:microsoft.com/office/officeart/2008/layout/HorizontalMultiLevelHierarchy"/>
    <dgm:cxn modelId="{39A2946E-BA2C-4109-ABDC-C52517FEA4E0}" type="presOf" srcId="{BC11A80E-1F89-4B7A-9029-CB2FDF68D16A}" destId="{75DB4066-A0DD-45DA-9A2E-1A8E0B2EAD03}" srcOrd="0" destOrd="0" presId="urn:microsoft.com/office/officeart/2008/layout/HorizontalMultiLevelHierarchy"/>
    <dgm:cxn modelId="{FBD6C485-4356-427B-9EAC-0B9B76A2B87D}" type="presOf" srcId="{2B4C8AC5-15C5-4971-A5B7-ABB34B451F0B}" destId="{0A626EB0-B4C7-49F1-878B-FCA8E559876A}" srcOrd="1" destOrd="0" presId="urn:microsoft.com/office/officeart/2008/layout/HorizontalMultiLevelHierarchy"/>
    <dgm:cxn modelId="{26BFC7CE-AFFC-4FE6-99F5-8E8C73D5DB43}" type="presOf" srcId="{FB9EBAC2-4FC9-42DD-92CE-669A8E5A649B}" destId="{61A41F2E-BCD7-4E0A-9192-7A1F06A09D28}" srcOrd="0" destOrd="0" presId="urn:microsoft.com/office/officeart/2008/layout/HorizontalMultiLevelHierarchy"/>
    <dgm:cxn modelId="{70BFBDD5-D4B4-4EB6-B8E1-B005C5C068DF}" type="presOf" srcId="{03B06F1C-BE27-4552-AD4C-BBA4832051ED}" destId="{F419963F-1B27-48E8-8D87-B8B7C796F4A2}" srcOrd="0" destOrd="0" presId="urn:microsoft.com/office/officeart/2008/layout/HorizontalMultiLevelHierarchy"/>
    <dgm:cxn modelId="{3CCFD742-EA87-4D19-9A43-05ADD3260AAE}" type="presOf" srcId="{43F0D54D-F1F7-4286-A13F-92376B268219}" destId="{34F2795E-D06A-4F76-B2B4-490911A1A7E9}" srcOrd="0" destOrd="0" presId="urn:microsoft.com/office/officeart/2008/layout/HorizontalMultiLevelHierarchy"/>
    <dgm:cxn modelId="{9E811348-966B-4013-A872-27DE43962EC4}" srcId="{8ED3D215-6597-4CC0-A24A-6B76B72B2FB4}" destId="{132A5F4D-6247-4BE9-8AD6-C5B62D9F2095}" srcOrd="0" destOrd="0" parTransId="{FB9EBAC2-4FC9-42DD-92CE-669A8E5A649B}" sibTransId="{1A1547FF-B2EE-4B20-9AA9-F57410742EEB}"/>
    <dgm:cxn modelId="{1576C374-EE30-4EA6-B9A5-A5845B24AE24}" srcId="{132A5F4D-6247-4BE9-8AD6-C5B62D9F2095}" destId="{2F122486-02EA-4154-B431-FAC2A400509A}" srcOrd="0" destOrd="0" parTransId="{2B4C8AC5-15C5-4971-A5B7-ABB34B451F0B}" sibTransId="{6C423C4A-B3AF-4572-9EEB-2DAF561501FD}"/>
    <dgm:cxn modelId="{AE1B5EDA-7B79-440A-95B5-48A0D6AE662F}" srcId="{A9C292B3-B5BC-4FE6-9761-5E7B1ADA2F71}" destId="{8ED3D215-6597-4CC0-A24A-6B76B72B2FB4}" srcOrd="0" destOrd="0" parTransId="{070D79F7-4479-4EF2-B6DF-F4CF6ED585CF}" sibTransId="{F5898898-E848-4071-B28E-02EDDE60B3B2}"/>
    <dgm:cxn modelId="{46EA09DB-20FA-420A-B7E0-1FEF9B87FEC0}" type="presOf" srcId="{8ED3D215-6597-4CC0-A24A-6B76B72B2FB4}" destId="{CD0AFBF4-DFF1-4909-9099-7A2E0AB991ED}" srcOrd="0" destOrd="0" presId="urn:microsoft.com/office/officeart/2008/layout/HorizontalMultiLevelHierarchy"/>
    <dgm:cxn modelId="{F746DBDA-A764-48FA-9EB8-5C1BE94C0736}" type="presOf" srcId="{132A5F4D-6247-4BE9-8AD6-C5B62D9F2095}" destId="{821F6BBE-86D3-443E-9E71-D5FD4F43E034}" srcOrd="0" destOrd="0" presId="urn:microsoft.com/office/officeart/2008/layout/HorizontalMultiLevelHierarchy"/>
    <dgm:cxn modelId="{E88067B5-6633-4A35-A002-B54451871C9D}" type="presOf" srcId="{F85C6553-0F8F-4E8D-B034-56AB8915EDCC}" destId="{C802EEEE-DA9A-4D21-B3BC-C97224023B7E}" srcOrd="1" destOrd="0" presId="urn:microsoft.com/office/officeart/2008/layout/HorizontalMultiLevelHierarchy"/>
    <dgm:cxn modelId="{95D876A0-FB57-4740-9ECE-04F76CF019AD}" type="presOf" srcId="{3832A2E5-3543-4D6A-A15D-1C37F95BC8B6}" destId="{44C2B01A-7343-428D-95DD-1310B526C33C}" srcOrd="1" destOrd="0" presId="urn:microsoft.com/office/officeart/2008/layout/HorizontalMultiLevelHierarchy"/>
    <dgm:cxn modelId="{4E0D7D5F-4B9C-4C73-9B04-EA24784848D3}" srcId="{9AB659EA-BD90-411D-8405-9CED9A5549B8}" destId="{D84E4C3C-531F-4196-B259-C4CB4AF645A8}" srcOrd="2" destOrd="0" parTransId="{F85C6553-0F8F-4E8D-B034-56AB8915EDCC}" sibTransId="{BE0BDC87-3892-4A80-8202-57FAB3EDFE07}"/>
    <dgm:cxn modelId="{35EF7A4E-5AA2-48B5-978B-7829C53CF105}" srcId="{AC00A247-2B36-44F5-A544-703ECCBF7D5C}" destId="{9AB659EA-BD90-411D-8405-9CED9A5549B8}" srcOrd="1" destOrd="0" parTransId="{03B06F1C-BE27-4552-AD4C-BBA4832051ED}" sibTransId="{CC776969-E1E0-4FD4-8C30-157D918A0578}"/>
    <dgm:cxn modelId="{FC1233A1-8D0E-4240-BED2-D325E17A18E3}" type="presOf" srcId="{E12A2D38-0260-45B7-86B5-01A0A092C9CC}" destId="{51194911-C800-4786-90FA-ECB8F964D074}" srcOrd="1" destOrd="0" presId="urn:microsoft.com/office/officeart/2008/layout/HorizontalMultiLevelHierarchy"/>
    <dgm:cxn modelId="{83CB9283-E0C6-4C64-A615-C7D9655A8F94}" type="presOf" srcId="{2A7FE21D-0C5F-467D-8BD2-6E01B5B3BD0A}" destId="{BE0A7995-80A5-43FD-80F9-79585A399365}" srcOrd="1" destOrd="0" presId="urn:microsoft.com/office/officeart/2008/layout/HorizontalMultiLevelHierarchy"/>
    <dgm:cxn modelId="{8DBF3AC6-4281-45A8-8C03-630ED889656C}" type="presOf" srcId="{46DD7DF6-2C3D-4E78-B6B9-D22BC0ED487A}" destId="{0AE7AC36-BF07-4C9E-92CF-7C1DF5E8361A}" srcOrd="0" destOrd="0" presId="urn:microsoft.com/office/officeart/2008/layout/HorizontalMultiLevelHierarchy"/>
    <dgm:cxn modelId="{36094800-93C4-49E2-9762-0A091F655229}" type="presOf" srcId="{2A7FE21D-0C5F-467D-8BD2-6E01B5B3BD0A}" destId="{43D0C24C-7D96-4D80-959D-B01735C379D0}" srcOrd="0" destOrd="0" presId="urn:microsoft.com/office/officeart/2008/layout/HorizontalMultiLevelHierarchy"/>
    <dgm:cxn modelId="{B0D1E12C-FDBB-4CF8-991E-27E5976C1D19}" type="presOf" srcId="{E12A2D38-0260-45B7-86B5-01A0A092C9CC}" destId="{6C6AD111-1F37-4953-9379-F594F05ABE44}" srcOrd="0" destOrd="0" presId="urn:microsoft.com/office/officeart/2008/layout/HorizontalMultiLevelHierarchy"/>
    <dgm:cxn modelId="{9DE89F2F-CC50-4CF5-A5DA-E61B015877F1}" type="presOf" srcId="{F85C6553-0F8F-4E8D-B034-56AB8915EDCC}" destId="{4D5B06FC-82D9-4FF2-B3D3-1FC58E3F777F}" srcOrd="0" destOrd="0" presId="urn:microsoft.com/office/officeart/2008/layout/HorizontalMultiLevelHierarchy"/>
    <dgm:cxn modelId="{6A93433F-9BD5-4DD8-94DE-284F1708824E}" type="presOf" srcId="{070D79F7-4479-4EF2-B6DF-F4CF6ED585CF}" destId="{8AE1318B-D9FC-4FCA-BD5B-B299FFB02458}" srcOrd="1" destOrd="0" presId="urn:microsoft.com/office/officeart/2008/layout/HorizontalMultiLevelHierarchy"/>
    <dgm:cxn modelId="{0E391425-B362-495E-93C6-00ADC4F2153B}" type="presOf" srcId="{2B4C8AC5-15C5-4971-A5B7-ABB34B451F0B}" destId="{4FEF714D-DEF7-4DC2-9060-A44481F5BE1F}" srcOrd="0" destOrd="0" presId="urn:microsoft.com/office/officeart/2008/layout/HorizontalMultiLevelHierarchy"/>
    <dgm:cxn modelId="{D5A5DA39-0FFF-4B8C-ABBF-70D20758D749}" type="presOf" srcId="{215B96EF-7589-4545-8A11-0658701D71A6}" destId="{941C5F8B-FCF4-479B-8911-E4E061E7671E}" srcOrd="0" destOrd="0" presId="urn:microsoft.com/office/officeart/2008/layout/HorizontalMultiLevelHierarchy"/>
    <dgm:cxn modelId="{6BAE650A-D3DA-4CB0-B52D-AFC9F6C9CBB1}" type="presOf" srcId="{2F122486-02EA-4154-B431-FAC2A400509A}" destId="{B5E3A08C-76FE-4F65-8707-3677F36C1E52}" srcOrd="0" destOrd="0" presId="urn:microsoft.com/office/officeart/2008/layout/HorizontalMultiLevelHierarchy"/>
    <dgm:cxn modelId="{E27AF0F2-9756-4E2F-A3FB-986E4176FE93}" srcId="{AC00A247-2B36-44F5-A544-703ECCBF7D5C}" destId="{98681D8A-F8FA-4A0B-A5DF-669E1BB2632D}" srcOrd="0" destOrd="0" parTransId="{3832A2E5-3543-4D6A-A15D-1C37F95BC8B6}" sibTransId="{C9325343-72A7-42E3-A7E5-B23CE29DA4FB}"/>
    <dgm:cxn modelId="{4E239C98-E011-478A-B0E5-F4367A14B554}" srcId="{A9C292B3-B5BC-4FE6-9761-5E7B1ADA2F71}" destId="{46DD7DF6-2C3D-4E78-B6B9-D22BC0ED487A}" srcOrd="2" destOrd="0" parTransId="{838446EE-6C68-4255-BC7E-E3B67528B9D5}" sibTransId="{8574143C-5D99-4C1B-AB8D-BE98E10056B2}"/>
    <dgm:cxn modelId="{00DE0FA4-C5EF-4387-B9E4-8F129756EFF6}" type="presOf" srcId="{9AB659EA-BD90-411D-8405-9CED9A5549B8}" destId="{22C0CD90-B613-45DD-87F8-065CC25EEE8A}" srcOrd="0" destOrd="0" presId="urn:microsoft.com/office/officeart/2008/layout/HorizontalMultiLevelHierarchy"/>
    <dgm:cxn modelId="{8B715132-3AA2-4504-9551-D465167430E2}" type="presOf" srcId="{D84E4C3C-531F-4196-B259-C4CB4AF645A8}" destId="{B919A40D-5580-4E25-9662-E82DE378FA54}" srcOrd="0" destOrd="0" presId="urn:microsoft.com/office/officeart/2008/layout/HorizontalMultiLevelHierarchy"/>
    <dgm:cxn modelId="{67E6DB87-5080-4DDE-AB3F-506B5A6B5F4F}" type="presOf" srcId="{89CBD9EA-A5F8-48A3-A3E8-8BA7A3B721B7}" destId="{4AE1E55F-AD9D-423C-AD20-DCF6545F0E7F}" srcOrd="0" destOrd="0" presId="urn:microsoft.com/office/officeart/2008/layout/HorizontalMultiLevelHierarchy"/>
    <dgm:cxn modelId="{A75E219C-BEAA-4C43-A7EA-C74E42EDD12C}" srcId="{9AB659EA-BD90-411D-8405-9CED9A5549B8}" destId="{6A57AEB5-8F17-494A-983B-9086C5BDBD3E}" srcOrd="4" destOrd="0" parTransId="{9864C4A0-2EB1-4F0A-9E8F-DECA45C48682}" sibTransId="{7C4EABFF-094A-4808-8D89-17FD8C1C9FB4}"/>
    <dgm:cxn modelId="{6A64F247-4048-485C-8178-3AF363D097B9}" type="presOf" srcId="{9864C4A0-2EB1-4F0A-9E8F-DECA45C48682}" destId="{73FF5517-E8F7-465A-B48D-73AD0202CF98}" srcOrd="0" destOrd="0" presId="urn:microsoft.com/office/officeart/2008/layout/HorizontalMultiLevelHierarchy"/>
    <dgm:cxn modelId="{C16F5CF8-5277-4C7D-9812-AAE82C260B87}" srcId="{43F0D54D-F1F7-4286-A13F-92376B268219}" destId="{A9C292B3-B5BC-4FE6-9761-5E7B1ADA2F71}" srcOrd="0" destOrd="0" parTransId="{F3CE6772-37BA-436B-B7E1-0F3D72727E2F}" sibTransId="{BAF919E4-8494-4E15-9F0D-91BBE16E25F5}"/>
    <dgm:cxn modelId="{40B1A5D8-1B88-4092-A40F-32D0CA43DE27}" type="presOf" srcId="{03B06F1C-BE27-4552-AD4C-BBA4832051ED}" destId="{A888AB7D-CA3F-4BC1-A496-903ABBDC76E0}" srcOrd="1" destOrd="0" presId="urn:microsoft.com/office/officeart/2008/layout/HorizontalMultiLevelHierarchy"/>
    <dgm:cxn modelId="{C6585E67-45A2-40C0-8A5C-6823028C67B6}" type="presOf" srcId="{7CDCB73E-D3EA-4119-8A59-C9B447DD9D4C}" destId="{0F69EF52-AC81-4749-976E-C5131C4B2AB7}" srcOrd="0" destOrd="0" presId="urn:microsoft.com/office/officeart/2008/layout/HorizontalMultiLevelHierarchy"/>
    <dgm:cxn modelId="{360941B3-3406-433B-89BA-753D2E27F817}" srcId="{9AB659EA-BD90-411D-8405-9CED9A5549B8}" destId="{BC11A80E-1F89-4B7A-9029-CB2FDF68D16A}" srcOrd="3" destOrd="0" parTransId="{7ECEDAD1-B8E9-4FA3-AA28-32E1F1A61C2F}" sibTransId="{BB854781-2834-44EA-90E5-2F78109C3F6D}"/>
    <dgm:cxn modelId="{2C98E80B-BFAA-43D8-9BB4-231466F7DCAA}" type="presOf" srcId="{E68D4047-3697-42B4-9943-A418E1053697}" destId="{A2B1625F-F593-4D1B-823F-555B93304DB6}" srcOrd="0" destOrd="0" presId="urn:microsoft.com/office/officeart/2008/layout/HorizontalMultiLevelHierarchy"/>
    <dgm:cxn modelId="{9B38791A-F187-4BC1-B3B4-E4430D5E91F9}" type="presOf" srcId="{7ECEDAD1-B8E9-4FA3-AA28-32E1F1A61C2F}" destId="{1C2C21E8-4EFD-417E-A16B-1705A2A10F46}" srcOrd="1" destOrd="0" presId="urn:microsoft.com/office/officeart/2008/layout/HorizontalMultiLevelHierarchy"/>
    <dgm:cxn modelId="{0654B2D4-A25E-4B39-A50D-A5DCA16A12D0}" type="presOf" srcId="{070D79F7-4479-4EF2-B6DF-F4CF6ED585CF}" destId="{26B8A608-3717-4AEF-96F0-D2F0396875C8}" srcOrd="0" destOrd="0" presId="urn:microsoft.com/office/officeart/2008/layout/HorizontalMultiLevelHierarchy"/>
    <dgm:cxn modelId="{1E958D87-5A26-48D8-BA90-B880CC0E4C05}" srcId="{A9C292B3-B5BC-4FE6-9761-5E7B1ADA2F71}" destId="{89CBD9EA-A5F8-48A3-A3E8-8BA7A3B721B7}" srcOrd="1" destOrd="0" parTransId="{E12A2D38-0260-45B7-86B5-01A0A092C9CC}" sibTransId="{8E7C69AF-CCFB-4CBF-8984-565748CE74B7}"/>
    <dgm:cxn modelId="{CBAF3191-2C8B-47A8-BC26-C4ED00913A9A}" type="presOf" srcId="{3832A2E5-3543-4D6A-A15D-1C37F95BC8B6}" destId="{86C6EA6E-FF7F-41FA-BC6F-AFED1B10319A}" srcOrd="0" destOrd="0" presId="urn:microsoft.com/office/officeart/2008/layout/HorizontalMultiLevelHierarchy"/>
    <dgm:cxn modelId="{7109FB83-CE3C-404B-86D2-03C692AEA248}" type="presOf" srcId="{7ECEDAD1-B8E9-4FA3-AA28-32E1F1A61C2F}" destId="{A9CBB887-A0A0-4A1E-A8C0-FB0526FEC053}" srcOrd="0" destOrd="0" presId="urn:microsoft.com/office/officeart/2008/layout/HorizontalMultiLevelHierarchy"/>
    <dgm:cxn modelId="{8DC91F38-9E45-43A4-BF18-5C08E61C346D}" type="presOf" srcId="{AC00A247-2B36-44F5-A544-703ECCBF7D5C}" destId="{F53508D7-F898-451D-B986-56969BD5B53C}" srcOrd="0" destOrd="0" presId="urn:microsoft.com/office/officeart/2008/layout/HorizontalMultiLevelHierarchy"/>
    <dgm:cxn modelId="{A21ABA73-7399-41AD-B04D-73E7A0EDB3B4}" type="presOf" srcId="{7CDCB73E-D3EA-4119-8A59-C9B447DD9D4C}" destId="{74098F99-FA7E-4415-8378-59810E8AFDC2}" srcOrd="1" destOrd="0" presId="urn:microsoft.com/office/officeart/2008/layout/HorizontalMultiLevelHierarchy"/>
    <dgm:cxn modelId="{967C0C1A-DE64-4665-94BB-B322080E5A19}" type="presOf" srcId="{838446EE-6C68-4255-BC7E-E3B67528B9D5}" destId="{134378D2-C57C-4D0A-A1F3-35B8811B3ECC}" srcOrd="1" destOrd="0" presId="urn:microsoft.com/office/officeart/2008/layout/HorizontalMultiLevelHierarchy"/>
    <dgm:cxn modelId="{9A1C5191-DEDB-4233-81AB-3CF69EC09A6E}" type="presOf" srcId="{838446EE-6C68-4255-BC7E-E3B67528B9D5}" destId="{2AAE37F0-C3D9-4FC4-B049-6A2A517B9F12}" srcOrd="0" destOrd="0" presId="urn:microsoft.com/office/officeart/2008/layout/HorizontalMultiLevelHierarchy"/>
    <dgm:cxn modelId="{CF260D3E-D186-4033-A98F-1E88A0B50B7A}" srcId="{9AB659EA-BD90-411D-8405-9CED9A5549B8}" destId="{0CED3542-E2F5-4FF3-90A9-FA40690DBE15}" srcOrd="0" destOrd="0" parTransId="{7CDCB73E-D3EA-4119-8A59-C9B447DD9D4C}" sibTransId="{FD76289E-2ADE-4977-807A-AA7B09716290}"/>
    <dgm:cxn modelId="{406726AA-9F86-4C2F-94C5-4F278D7C8DB1}" srcId="{A9C292B3-B5BC-4FE6-9761-5E7B1ADA2F71}" destId="{AC00A247-2B36-44F5-A544-703ECCBF7D5C}" srcOrd="3" destOrd="0" parTransId="{2A7FE21D-0C5F-467D-8BD2-6E01B5B3BD0A}" sibTransId="{95996621-72B9-4506-BD1F-ECDE0B48C015}"/>
    <dgm:cxn modelId="{BF6EF548-C608-4089-8300-22F17D6B390B}" type="presOf" srcId="{215B96EF-7589-4545-8A11-0658701D71A6}" destId="{F8C1CB8D-30EA-4035-A772-5D4C28FEB530}" srcOrd="1" destOrd="0" presId="urn:microsoft.com/office/officeart/2008/layout/HorizontalMultiLevelHierarchy"/>
    <dgm:cxn modelId="{A3C3EEB0-2F5B-45ED-923F-AC641B668868}" type="presOf" srcId="{0CED3542-E2F5-4FF3-90A9-FA40690DBE15}" destId="{92C20A70-BA7F-4BA9-B2A4-96D530AA08FB}" srcOrd="0" destOrd="0" presId="urn:microsoft.com/office/officeart/2008/layout/HorizontalMultiLevelHierarchy"/>
    <dgm:cxn modelId="{7370CAA4-14A5-4EB8-BA4B-B5406122EE69}" type="presOf" srcId="{9864C4A0-2EB1-4F0A-9E8F-DECA45C48682}" destId="{0381BB0B-8598-4DD4-A3D0-34543BEF7166}" srcOrd="1" destOrd="0" presId="urn:microsoft.com/office/officeart/2008/layout/HorizontalMultiLevelHierarchy"/>
    <dgm:cxn modelId="{37C4C9A9-FE5D-4173-B6D4-D3279903FD5B}" type="presOf" srcId="{FB9EBAC2-4FC9-42DD-92CE-669A8E5A649B}" destId="{185D97B6-FCA2-44B3-BAC1-954F43B8AD1F}" srcOrd="1" destOrd="0" presId="urn:microsoft.com/office/officeart/2008/layout/HorizontalMultiLevelHierarchy"/>
    <dgm:cxn modelId="{DA61438B-C0AE-4AC1-A974-7E82BBE152E0}" type="presOf" srcId="{6A57AEB5-8F17-494A-983B-9086C5BDBD3E}" destId="{9EE9A9F2-E15A-4057-B217-4599AA87A15A}" srcOrd="0" destOrd="0" presId="urn:microsoft.com/office/officeart/2008/layout/HorizontalMultiLevelHierarchy"/>
    <dgm:cxn modelId="{A9872AE3-5018-47EE-87C4-36BA2EECDBD8}" type="presParOf" srcId="{34F2795E-D06A-4F76-B2B4-490911A1A7E9}" destId="{88D07DC7-7A8C-4CFC-AB4C-5E8090057330}" srcOrd="0" destOrd="0" presId="urn:microsoft.com/office/officeart/2008/layout/HorizontalMultiLevelHierarchy"/>
    <dgm:cxn modelId="{ACA111E3-E13E-4DB5-8891-7F8E0FB07926}" type="presParOf" srcId="{88D07DC7-7A8C-4CFC-AB4C-5E8090057330}" destId="{EA4D1D0D-A759-4325-AF24-410652C3CA2E}" srcOrd="0" destOrd="0" presId="urn:microsoft.com/office/officeart/2008/layout/HorizontalMultiLevelHierarchy"/>
    <dgm:cxn modelId="{96B8229F-3FC2-43B4-BCB0-D0FEADC5BAB2}" type="presParOf" srcId="{88D07DC7-7A8C-4CFC-AB4C-5E8090057330}" destId="{583CD6FF-CE2B-4A7D-BD39-6CB8C6BFE3F0}" srcOrd="1" destOrd="0" presId="urn:microsoft.com/office/officeart/2008/layout/HorizontalMultiLevelHierarchy"/>
    <dgm:cxn modelId="{D4D7185E-5964-47F6-A10D-6B18500F2341}" type="presParOf" srcId="{583CD6FF-CE2B-4A7D-BD39-6CB8C6BFE3F0}" destId="{26B8A608-3717-4AEF-96F0-D2F0396875C8}" srcOrd="0" destOrd="0" presId="urn:microsoft.com/office/officeart/2008/layout/HorizontalMultiLevelHierarchy"/>
    <dgm:cxn modelId="{109A15D5-147E-4664-AAF7-E1F1F6DC46E1}" type="presParOf" srcId="{26B8A608-3717-4AEF-96F0-D2F0396875C8}" destId="{8AE1318B-D9FC-4FCA-BD5B-B299FFB02458}" srcOrd="0" destOrd="0" presId="urn:microsoft.com/office/officeart/2008/layout/HorizontalMultiLevelHierarchy"/>
    <dgm:cxn modelId="{32D62A3A-D091-4743-A70D-C5C05830D5F4}" type="presParOf" srcId="{583CD6FF-CE2B-4A7D-BD39-6CB8C6BFE3F0}" destId="{18E7490B-AF2E-4B3D-BF10-3ECE9CDB5CBB}" srcOrd="1" destOrd="0" presId="urn:microsoft.com/office/officeart/2008/layout/HorizontalMultiLevelHierarchy"/>
    <dgm:cxn modelId="{9E8D5A45-348E-43AB-B446-14A6EA9AB001}" type="presParOf" srcId="{18E7490B-AF2E-4B3D-BF10-3ECE9CDB5CBB}" destId="{CD0AFBF4-DFF1-4909-9099-7A2E0AB991ED}" srcOrd="0" destOrd="0" presId="urn:microsoft.com/office/officeart/2008/layout/HorizontalMultiLevelHierarchy"/>
    <dgm:cxn modelId="{B864F224-A926-4DF3-948A-EE3CD317A691}" type="presParOf" srcId="{18E7490B-AF2E-4B3D-BF10-3ECE9CDB5CBB}" destId="{BFD737AA-F982-4048-9C72-3CDAEBBB3166}" srcOrd="1" destOrd="0" presId="urn:microsoft.com/office/officeart/2008/layout/HorizontalMultiLevelHierarchy"/>
    <dgm:cxn modelId="{6B6D7607-F799-4C44-9356-A08F0FB8BD59}" type="presParOf" srcId="{BFD737AA-F982-4048-9C72-3CDAEBBB3166}" destId="{61A41F2E-BCD7-4E0A-9192-7A1F06A09D28}" srcOrd="0" destOrd="0" presId="urn:microsoft.com/office/officeart/2008/layout/HorizontalMultiLevelHierarchy"/>
    <dgm:cxn modelId="{55F505AF-A7BB-4863-8DEA-F6876DC79C18}" type="presParOf" srcId="{61A41F2E-BCD7-4E0A-9192-7A1F06A09D28}" destId="{185D97B6-FCA2-44B3-BAC1-954F43B8AD1F}" srcOrd="0" destOrd="0" presId="urn:microsoft.com/office/officeart/2008/layout/HorizontalMultiLevelHierarchy"/>
    <dgm:cxn modelId="{55FC3434-6793-4C78-A42C-2D7492BCFC0C}" type="presParOf" srcId="{BFD737AA-F982-4048-9C72-3CDAEBBB3166}" destId="{DEB4B924-A4DE-4425-B439-B4EA0CCE6626}" srcOrd="1" destOrd="0" presId="urn:microsoft.com/office/officeart/2008/layout/HorizontalMultiLevelHierarchy"/>
    <dgm:cxn modelId="{D8B33881-4EFE-4B86-A103-7D55F40666A1}" type="presParOf" srcId="{DEB4B924-A4DE-4425-B439-B4EA0CCE6626}" destId="{821F6BBE-86D3-443E-9E71-D5FD4F43E034}" srcOrd="0" destOrd="0" presId="urn:microsoft.com/office/officeart/2008/layout/HorizontalMultiLevelHierarchy"/>
    <dgm:cxn modelId="{AFFE9CF6-13F6-426B-81C1-56B8E65793D9}" type="presParOf" srcId="{DEB4B924-A4DE-4425-B439-B4EA0CCE6626}" destId="{23B604D4-7504-4DF3-866E-E2553197E4BB}" srcOrd="1" destOrd="0" presId="urn:microsoft.com/office/officeart/2008/layout/HorizontalMultiLevelHierarchy"/>
    <dgm:cxn modelId="{560B0091-EBEF-4C78-9BB4-927AACC88CEF}" type="presParOf" srcId="{23B604D4-7504-4DF3-866E-E2553197E4BB}" destId="{4FEF714D-DEF7-4DC2-9060-A44481F5BE1F}" srcOrd="0" destOrd="0" presId="urn:microsoft.com/office/officeart/2008/layout/HorizontalMultiLevelHierarchy"/>
    <dgm:cxn modelId="{3D1A7272-B0BF-4B14-AB08-E95776D6EC4F}" type="presParOf" srcId="{4FEF714D-DEF7-4DC2-9060-A44481F5BE1F}" destId="{0A626EB0-B4C7-49F1-878B-FCA8E559876A}" srcOrd="0" destOrd="0" presId="urn:microsoft.com/office/officeart/2008/layout/HorizontalMultiLevelHierarchy"/>
    <dgm:cxn modelId="{12CDAA7F-2319-47C9-A6F8-8DE4BE2F2502}" type="presParOf" srcId="{23B604D4-7504-4DF3-866E-E2553197E4BB}" destId="{21EB7EA3-9178-48FA-BD42-4DFF48908668}" srcOrd="1" destOrd="0" presId="urn:microsoft.com/office/officeart/2008/layout/HorizontalMultiLevelHierarchy"/>
    <dgm:cxn modelId="{CE5AAD21-87D2-4A8B-867D-A86A4DD15FEB}" type="presParOf" srcId="{21EB7EA3-9178-48FA-BD42-4DFF48908668}" destId="{B5E3A08C-76FE-4F65-8707-3677F36C1E52}" srcOrd="0" destOrd="0" presId="urn:microsoft.com/office/officeart/2008/layout/HorizontalMultiLevelHierarchy"/>
    <dgm:cxn modelId="{C184AF77-C24B-45F3-B7DB-25763CC464FB}" type="presParOf" srcId="{21EB7EA3-9178-48FA-BD42-4DFF48908668}" destId="{246B4A76-A836-4073-AB32-F248437F5E6D}" srcOrd="1" destOrd="0" presId="urn:microsoft.com/office/officeart/2008/layout/HorizontalMultiLevelHierarchy"/>
    <dgm:cxn modelId="{AAB98A46-8C9E-41E6-A8FE-3E121CED3382}" type="presParOf" srcId="{583CD6FF-CE2B-4A7D-BD39-6CB8C6BFE3F0}" destId="{6C6AD111-1F37-4953-9379-F594F05ABE44}" srcOrd="2" destOrd="0" presId="urn:microsoft.com/office/officeart/2008/layout/HorizontalMultiLevelHierarchy"/>
    <dgm:cxn modelId="{B3086AA9-7384-4E29-9053-74C2A95D914F}" type="presParOf" srcId="{6C6AD111-1F37-4953-9379-F594F05ABE44}" destId="{51194911-C800-4786-90FA-ECB8F964D074}" srcOrd="0" destOrd="0" presId="urn:microsoft.com/office/officeart/2008/layout/HorizontalMultiLevelHierarchy"/>
    <dgm:cxn modelId="{9BC6D76A-9F9C-4FE1-9260-96DCC609977C}" type="presParOf" srcId="{583CD6FF-CE2B-4A7D-BD39-6CB8C6BFE3F0}" destId="{6C7FFDC5-E147-4E31-A9D4-5DF0770B9F86}" srcOrd="3" destOrd="0" presId="urn:microsoft.com/office/officeart/2008/layout/HorizontalMultiLevelHierarchy"/>
    <dgm:cxn modelId="{26F01951-B266-452B-A19D-7136D7A9B5C7}" type="presParOf" srcId="{6C7FFDC5-E147-4E31-A9D4-5DF0770B9F86}" destId="{4AE1E55F-AD9D-423C-AD20-DCF6545F0E7F}" srcOrd="0" destOrd="0" presId="urn:microsoft.com/office/officeart/2008/layout/HorizontalMultiLevelHierarchy"/>
    <dgm:cxn modelId="{F4D04F51-F51E-4B3F-A592-82D6020172DA}" type="presParOf" srcId="{6C7FFDC5-E147-4E31-A9D4-5DF0770B9F86}" destId="{B532134D-3652-4800-B7C5-136AB696FC53}" srcOrd="1" destOrd="0" presId="urn:microsoft.com/office/officeart/2008/layout/HorizontalMultiLevelHierarchy"/>
    <dgm:cxn modelId="{8B535ECD-8F9A-41B5-97BB-C5B4BD164562}" type="presParOf" srcId="{583CD6FF-CE2B-4A7D-BD39-6CB8C6BFE3F0}" destId="{2AAE37F0-C3D9-4FC4-B049-6A2A517B9F12}" srcOrd="4" destOrd="0" presId="urn:microsoft.com/office/officeart/2008/layout/HorizontalMultiLevelHierarchy"/>
    <dgm:cxn modelId="{A4298030-8D44-46FD-8562-BB70A1A6A81A}" type="presParOf" srcId="{2AAE37F0-C3D9-4FC4-B049-6A2A517B9F12}" destId="{134378D2-C57C-4D0A-A1F3-35B8811B3ECC}" srcOrd="0" destOrd="0" presId="urn:microsoft.com/office/officeart/2008/layout/HorizontalMultiLevelHierarchy"/>
    <dgm:cxn modelId="{18D37EF1-050E-4CDB-AEA4-93A2F67B4F8F}" type="presParOf" srcId="{583CD6FF-CE2B-4A7D-BD39-6CB8C6BFE3F0}" destId="{51D02348-622E-452C-A4B9-89E9E79D97E3}" srcOrd="5" destOrd="0" presId="urn:microsoft.com/office/officeart/2008/layout/HorizontalMultiLevelHierarchy"/>
    <dgm:cxn modelId="{13E1227B-B256-467C-AC7A-1B76143A674C}" type="presParOf" srcId="{51D02348-622E-452C-A4B9-89E9E79D97E3}" destId="{0AE7AC36-BF07-4C9E-92CF-7C1DF5E8361A}" srcOrd="0" destOrd="0" presId="urn:microsoft.com/office/officeart/2008/layout/HorizontalMultiLevelHierarchy"/>
    <dgm:cxn modelId="{5EC679F5-DDA4-4ADD-B9EE-4ED36DAFED08}" type="presParOf" srcId="{51D02348-622E-452C-A4B9-89E9E79D97E3}" destId="{66655FBF-61DC-4DB0-A507-145AAC89B2CE}" srcOrd="1" destOrd="0" presId="urn:microsoft.com/office/officeart/2008/layout/HorizontalMultiLevelHierarchy"/>
    <dgm:cxn modelId="{E2A01B2E-E99F-49C9-9BF0-ABC6348ECD8C}" type="presParOf" srcId="{583CD6FF-CE2B-4A7D-BD39-6CB8C6BFE3F0}" destId="{43D0C24C-7D96-4D80-959D-B01735C379D0}" srcOrd="6" destOrd="0" presId="urn:microsoft.com/office/officeart/2008/layout/HorizontalMultiLevelHierarchy"/>
    <dgm:cxn modelId="{5BDCD09F-ED97-4404-8E08-BC9649045477}" type="presParOf" srcId="{43D0C24C-7D96-4D80-959D-B01735C379D0}" destId="{BE0A7995-80A5-43FD-80F9-79585A399365}" srcOrd="0" destOrd="0" presId="urn:microsoft.com/office/officeart/2008/layout/HorizontalMultiLevelHierarchy"/>
    <dgm:cxn modelId="{BC48E844-2111-41F1-A4D8-A3DDEEF89411}" type="presParOf" srcId="{583CD6FF-CE2B-4A7D-BD39-6CB8C6BFE3F0}" destId="{D53FD35A-BB69-488D-86E6-E8425B7FC905}" srcOrd="7" destOrd="0" presId="urn:microsoft.com/office/officeart/2008/layout/HorizontalMultiLevelHierarchy"/>
    <dgm:cxn modelId="{57CAC101-49CA-4B59-BFF4-899F5F35E875}" type="presParOf" srcId="{D53FD35A-BB69-488D-86E6-E8425B7FC905}" destId="{F53508D7-F898-451D-B986-56969BD5B53C}" srcOrd="0" destOrd="0" presId="urn:microsoft.com/office/officeart/2008/layout/HorizontalMultiLevelHierarchy"/>
    <dgm:cxn modelId="{9EEB8867-96C5-4E2B-83DF-AC3BBC1A6161}" type="presParOf" srcId="{D53FD35A-BB69-488D-86E6-E8425B7FC905}" destId="{5D2D3F13-087C-4FD2-B091-0D997C04CDBB}" srcOrd="1" destOrd="0" presId="urn:microsoft.com/office/officeart/2008/layout/HorizontalMultiLevelHierarchy"/>
    <dgm:cxn modelId="{28D22F95-88BE-4E00-A851-60053C8C10E4}" type="presParOf" srcId="{5D2D3F13-087C-4FD2-B091-0D997C04CDBB}" destId="{86C6EA6E-FF7F-41FA-BC6F-AFED1B10319A}" srcOrd="0" destOrd="0" presId="urn:microsoft.com/office/officeart/2008/layout/HorizontalMultiLevelHierarchy"/>
    <dgm:cxn modelId="{7B98F04F-4641-4D08-9FCD-1FB78A0B959F}" type="presParOf" srcId="{86C6EA6E-FF7F-41FA-BC6F-AFED1B10319A}" destId="{44C2B01A-7343-428D-95DD-1310B526C33C}" srcOrd="0" destOrd="0" presId="urn:microsoft.com/office/officeart/2008/layout/HorizontalMultiLevelHierarchy"/>
    <dgm:cxn modelId="{556408B0-70CC-4B20-950E-132A8920FF7E}" type="presParOf" srcId="{5D2D3F13-087C-4FD2-B091-0D997C04CDBB}" destId="{A2BAFCB4-526E-456D-A9C2-BD827BA7A2AD}" srcOrd="1" destOrd="0" presId="urn:microsoft.com/office/officeart/2008/layout/HorizontalMultiLevelHierarchy"/>
    <dgm:cxn modelId="{05272F26-A511-4561-AD60-344AE5267DC8}" type="presParOf" srcId="{A2BAFCB4-526E-456D-A9C2-BD827BA7A2AD}" destId="{2BF5DAFD-BE99-4D6B-B1BF-9F2C7F57E872}" srcOrd="0" destOrd="0" presId="urn:microsoft.com/office/officeart/2008/layout/HorizontalMultiLevelHierarchy"/>
    <dgm:cxn modelId="{71064EF6-F25F-4751-BE09-A9987E323A4A}" type="presParOf" srcId="{A2BAFCB4-526E-456D-A9C2-BD827BA7A2AD}" destId="{D7E6B05E-E981-4C41-BDCE-5A8478A7D098}" srcOrd="1" destOrd="0" presId="urn:microsoft.com/office/officeart/2008/layout/HorizontalMultiLevelHierarchy"/>
    <dgm:cxn modelId="{9F577437-16FA-46C8-B496-B11CE4355D04}" type="presParOf" srcId="{5D2D3F13-087C-4FD2-B091-0D997C04CDBB}" destId="{F419963F-1B27-48E8-8D87-B8B7C796F4A2}" srcOrd="2" destOrd="0" presId="urn:microsoft.com/office/officeart/2008/layout/HorizontalMultiLevelHierarchy"/>
    <dgm:cxn modelId="{F31E7129-0BB6-4782-BEDC-3078448DB2E5}" type="presParOf" srcId="{F419963F-1B27-48E8-8D87-B8B7C796F4A2}" destId="{A888AB7D-CA3F-4BC1-A496-903ABBDC76E0}" srcOrd="0" destOrd="0" presId="urn:microsoft.com/office/officeart/2008/layout/HorizontalMultiLevelHierarchy"/>
    <dgm:cxn modelId="{7ED7FD24-5451-467D-8CB5-1F2EB11FE94F}" type="presParOf" srcId="{5D2D3F13-087C-4FD2-B091-0D997C04CDBB}" destId="{0404F842-5408-4A54-B9CF-7EAFB7A0253E}" srcOrd="3" destOrd="0" presId="urn:microsoft.com/office/officeart/2008/layout/HorizontalMultiLevelHierarchy"/>
    <dgm:cxn modelId="{990A0EAC-4D54-4924-ABAA-733C4DBBB13B}" type="presParOf" srcId="{0404F842-5408-4A54-B9CF-7EAFB7A0253E}" destId="{22C0CD90-B613-45DD-87F8-065CC25EEE8A}" srcOrd="0" destOrd="0" presId="urn:microsoft.com/office/officeart/2008/layout/HorizontalMultiLevelHierarchy"/>
    <dgm:cxn modelId="{51D427D8-B839-4021-BA6D-5B7A206D1B6C}" type="presParOf" srcId="{0404F842-5408-4A54-B9CF-7EAFB7A0253E}" destId="{F455629D-91F3-42DC-9383-60484C08233B}" srcOrd="1" destOrd="0" presId="urn:microsoft.com/office/officeart/2008/layout/HorizontalMultiLevelHierarchy"/>
    <dgm:cxn modelId="{95CDDBB4-FF51-473F-86E4-635483810895}" type="presParOf" srcId="{F455629D-91F3-42DC-9383-60484C08233B}" destId="{0F69EF52-AC81-4749-976E-C5131C4B2AB7}" srcOrd="0" destOrd="0" presId="urn:microsoft.com/office/officeart/2008/layout/HorizontalMultiLevelHierarchy"/>
    <dgm:cxn modelId="{9A2BA2AC-BBE1-4961-BF6A-ED6A17D4F00E}" type="presParOf" srcId="{0F69EF52-AC81-4749-976E-C5131C4B2AB7}" destId="{74098F99-FA7E-4415-8378-59810E8AFDC2}" srcOrd="0" destOrd="0" presId="urn:microsoft.com/office/officeart/2008/layout/HorizontalMultiLevelHierarchy"/>
    <dgm:cxn modelId="{C912D466-4085-4702-948D-FB2E56A624BB}" type="presParOf" srcId="{F455629D-91F3-42DC-9383-60484C08233B}" destId="{08C46184-F523-4934-ABE7-EA582CDF857E}" srcOrd="1" destOrd="0" presId="urn:microsoft.com/office/officeart/2008/layout/HorizontalMultiLevelHierarchy"/>
    <dgm:cxn modelId="{3F48FAAC-A5DF-494A-8537-91ED314063E1}" type="presParOf" srcId="{08C46184-F523-4934-ABE7-EA582CDF857E}" destId="{92C20A70-BA7F-4BA9-B2A4-96D530AA08FB}" srcOrd="0" destOrd="0" presId="urn:microsoft.com/office/officeart/2008/layout/HorizontalMultiLevelHierarchy"/>
    <dgm:cxn modelId="{32B96271-57BE-4B3F-AB6B-2BC2893C282A}" type="presParOf" srcId="{08C46184-F523-4934-ABE7-EA582CDF857E}" destId="{CDD3EE39-783F-49F9-920C-97DDDD5D4AD3}" srcOrd="1" destOrd="0" presId="urn:microsoft.com/office/officeart/2008/layout/HorizontalMultiLevelHierarchy"/>
    <dgm:cxn modelId="{7F85FA28-2E3D-4D12-B2C9-F0B059A90130}" type="presParOf" srcId="{F455629D-91F3-42DC-9383-60484C08233B}" destId="{941C5F8B-FCF4-479B-8911-E4E061E7671E}" srcOrd="2" destOrd="0" presId="urn:microsoft.com/office/officeart/2008/layout/HorizontalMultiLevelHierarchy"/>
    <dgm:cxn modelId="{D1119B03-CE68-42A3-B97C-F099D6A69C86}" type="presParOf" srcId="{941C5F8B-FCF4-479B-8911-E4E061E7671E}" destId="{F8C1CB8D-30EA-4035-A772-5D4C28FEB530}" srcOrd="0" destOrd="0" presId="urn:microsoft.com/office/officeart/2008/layout/HorizontalMultiLevelHierarchy"/>
    <dgm:cxn modelId="{D37EA106-490A-4F40-ABA6-6A1E7C351CFF}" type="presParOf" srcId="{F455629D-91F3-42DC-9383-60484C08233B}" destId="{2E1AA7F2-658B-4C20-86AD-E0181D751BCA}" srcOrd="3" destOrd="0" presId="urn:microsoft.com/office/officeart/2008/layout/HorizontalMultiLevelHierarchy"/>
    <dgm:cxn modelId="{57420716-7613-4110-9148-737D551945B0}" type="presParOf" srcId="{2E1AA7F2-658B-4C20-86AD-E0181D751BCA}" destId="{A2B1625F-F593-4D1B-823F-555B93304DB6}" srcOrd="0" destOrd="0" presId="urn:microsoft.com/office/officeart/2008/layout/HorizontalMultiLevelHierarchy"/>
    <dgm:cxn modelId="{B99F1715-6229-4CE0-A054-B0B6F6D32915}" type="presParOf" srcId="{2E1AA7F2-658B-4C20-86AD-E0181D751BCA}" destId="{5D8A2929-CD76-4E2F-8BA7-945BD2A78F13}" srcOrd="1" destOrd="0" presId="urn:microsoft.com/office/officeart/2008/layout/HorizontalMultiLevelHierarchy"/>
    <dgm:cxn modelId="{E4BBCAC5-293A-4E3E-98E7-744397C56051}" type="presParOf" srcId="{F455629D-91F3-42DC-9383-60484C08233B}" destId="{4D5B06FC-82D9-4FF2-B3D3-1FC58E3F777F}" srcOrd="4" destOrd="0" presId="urn:microsoft.com/office/officeart/2008/layout/HorizontalMultiLevelHierarchy"/>
    <dgm:cxn modelId="{064DA9D5-4889-40CB-B553-2406269ED1FE}" type="presParOf" srcId="{4D5B06FC-82D9-4FF2-B3D3-1FC58E3F777F}" destId="{C802EEEE-DA9A-4D21-B3BC-C97224023B7E}" srcOrd="0" destOrd="0" presId="urn:microsoft.com/office/officeart/2008/layout/HorizontalMultiLevelHierarchy"/>
    <dgm:cxn modelId="{532F9B35-CE86-4D6D-A3D8-4F3C09930A67}" type="presParOf" srcId="{F455629D-91F3-42DC-9383-60484C08233B}" destId="{21A18BD7-E6B1-4C7F-A298-B11E580B93EA}" srcOrd="5" destOrd="0" presId="urn:microsoft.com/office/officeart/2008/layout/HorizontalMultiLevelHierarchy"/>
    <dgm:cxn modelId="{EA2E257F-4654-4122-AB48-FE8E4E1B1B03}" type="presParOf" srcId="{21A18BD7-E6B1-4C7F-A298-B11E580B93EA}" destId="{B919A40D-5580-4E25-9662-E82DE378FA54}" srcOrd="0" destOrd="0" presId="urn:microsoft.com/office/officeart/2008/layout/HorizontalMultiLevelHierarchy"/>
    <dgm:cxn modelId="{522CDCE5-4CF2-4A0C-BED6-2B30E811365B}" type="presParOf" srcId="{21A18BD7-E6B1-4C7F-A298-B11E580B93EA}" destId="{3123DE1D-3E48-4C9A-89F6-24B699AFA21C}" srcOrd="1" destOrd="0" presId="urn:microsoft.com/office/officeart/2008/layout/HorizontalMultiLevelHierarchy"/>
    <dgm:cxn modelId="{846E4930-EBD0-4418-8D93-58A7C5BF8DE8}" type="presParOf" srcId="{F455629D-91F3-42DC-9383-60484C08233B}" destId="{A9CBB887-A0A0-4A1E-A8C0-FB0526FEC053}" srcOrd="6" destOrd="0" presId="urn:microsoft.com/office/officeart/2008/layout/HorizontalMultiLevelHierarchy"/>
    <dgm:cxn modelId="{16AF97F2-E7A8-4D6C-B077-2B1B06F5E2CD}" type="presParOf" srcId="{A9CBB887-A0A0-4A1E-A8C0-FB0526FEC053}" destId="{1C2C21E8-4EFD-417E-A16B-1705A2A10F46}" srcOrd="0" destOrd="0" presId="urn:microsoft.com/office/officeart/2008/layout/HorizontalMultiLevelHierarchy"/>
    <dgm:cxn modelId="{A7F16414-C327-4EB3-8892-0A887A6DAC7B}" type="presParOf" srcId="{F455629D-91F3-42DC-9383-60484C08233B}" destId="{BAF8D12C-B5EE-49FC-AB0B-0D057EE4989D}" srcOrd="7" destOrd="0" presId="urn:microsoft.com/office/officeart/2008/layout/HorizontalMultiLevelHierarchy"/>
    <dgm:cxn modelId="{F0F29BB4-17E7-447A-819A-54781D79E602}" type="presParOf" srcId="{BAF8D12C-B5EE-49FC-AB0B-0D057EE4989D}" destId="{75DB4066-A0DD-45DA-9A2E-1A8E0B2EAD03}" srcOrd="0" destOrd="0" presId="urn:microsoft.com/office/officeart/2008/layout/HorizontalMultiLevelHierarchy"/>
    <dgm:cxn modelId="{BAC783F5-4AB0-45D6-AEFA-4605F82DAC68}" type="presParOf" srcId="{BAF8D12C-B5EE-49FC-AB0B-0D057EE4989D}" destId="{E0A77400-646E-4BB8-A671-69DB13B3685D}" srcOrd="1" destOrd="0" presId="urn:microsoft.com/office/officeart/2008/layout/HorizontalMultiLevelHierarchy"/>
    <dgm:cxn modelId="{E8137325-C5F9-4FE7-BD21-AA26D6FFFB1D}" type="presParOf" srcId="{F455629D-91F3-42DC-9383-60484C08233B}" destId="{73FF5517-E8F7-465A-B48D-73AD0202CF98}" srcOrd="8" destOrd="0" presId="urn:microsoft.com/office/officeart/2008/layout/HorizontalMultiLevelHierarchy"/>
    <dgm:cxn modelId="{C9A4AF26-D467-4B0F-BAFF-A5165AB875DD}" type="presParOf" srcId="{73FF5517-E8F7-465A-B48D-73AD0202CF98}" destId="{0381BB0B-8598-4DD4-A3D0-34543BEF7166}" srcOrd="0" destOrd="0" presId="urn:microsoft.com/office/officeart/2008/layout/HorizontalMultiLevelHierarchy"/>
    <dgm:cxn modelId="{444BB064-AADA-4572-86A0-E251AB3C5F01}" type="presParOf" srcId="{F455629D-91F3-42DC-9383-60484C08233B}" destId="{74023E3E-A9D4-486F-94AE-4C13CC9429B4}" srcOrd="9" destOrd="0" presId="urn:microsoft.com/office/officeart/2008/layout/HorizontalMultiLevelHierarchy"/>
    <dgm:cxn modelId="{D0D587AF-F5C4-4F27-A79C-E9070D72CD65}" type="presParOf" srcId="{74023E3E-A9D4-486F-94AE-4C13CC9429B4}" destId="{9EE9A9F2-E15A-4057-B217-4599AA87A15A}" srcOrd="0" destOrd="0" presId="urn:microsoft.com/office/officeart/2008/layout/HorizontalMultiLevelHierarchy"/>
    <dgm:cxn modelId="{2EF06B10-D5B5-4B15-B7A8-FE950EA577BC}" type="presParOf" srcId="{74023E3E-A9D4-486F-94AE-4C13CC9429B4}" destId="{CBBA62ED-0C0D-442C-B86E-4B203B98A61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4B9AD-7CD6-4AA4-BF39-8530BCBBDA98}">
      <dsp:nvSpPr>
        <dsp:cNvPr id="0" name=""/>
        <dsp:cNvSpPr/>
      </dsp:nvSpPr>
      <dsp:spPr>
        <a:xfrm>
          <a:off x="1887" y="1476"/>
          <a:ext cx="8225824" cy="83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시작화면</a:t>
          </a:r>
          <a:endParaRPr lang="ko-KR" altLang="en-US" sz="2800" kern="1200" dirty="0"/>
        </a:p>
      </dsp:txBody>
      <dsp:txXfrm>
        <a:off x="26386" y="25975"/>
        <a:ext cx="8176826" cy="787465"/>
      </dsp:txXfrm>
    </dsp:sp>
    <dsp:sp modelId="{13894C17-D110-47F2-BAAE-723DE4B72404}">
      <dsp:nvSpPr>
        <dsp:cNvPr id="0" name=""/>
        <dsp:cNvSpPr/>
      </dsp:nvSpPr>
      <dsp:spPr>
        <a:xfrm>
          <a:off x="1887" y="923113"/>
          <a:ext cx="792621" cy="83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이용약관</a:t>
          </a:r>
          <a:endParaRPr lang="ko-KR" altLang="en-US" sz="1100" kern="1200" dirty="0"/>
        </a:p>
      </dsp:txBody>
      <dsp:txXfrm>
        <a:off x="25102" y="946328"/>
        <a:ext cx="746191" cy="790033"/>
      </dsp:txXfrm>
    </dsp:sp>
    <dsp:sp modelId="{335E07B3-FE86-4944-89AC-EA6EE5AB84B1}">
      <dsp:nvSpPr>
        <dsp:cNvPr id="0" name=""/>
        <dsp:cNvSpPr/>
      </dsp:nvSpPr>
      <dsp:spPr>
        <a:xfrm>
          <a:off x="1887" y="1844749"/>
          <a:ext cx="792621" cy="83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등록화면</a:t>
          </a:r>
          <a:endParaRPr lang="ko-KR" altLang="en-US" sz="1100" kern="1200" dirty="0"/>
        </a:p>
      </dsp:txBody>
      <dsp:txXfrm>
        <a:off x="25102" y="1867964"/>
        <a:ext cx="746191" cy="790033"/>
      </dsp:txXfrm>
    </dsp:sp>
    <dsp:sp modelId="{14733A08-6F10-4557-A152-02A4A199F541}">
      <dsp:nvSpPr>
        <dsp:cNvPr id="0" name=""/>
        <dsp:cNvSpPr/>
      </dsp:nvSpPr>
      <dsp:spPr>
        <a:xfrm>
          <a:off x="1887" y="2766386"/>
          <a:ext cx="792621" cy="83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등록확인</a:t>
          </a:r>
          <a:endParaRPr lang="ko-KR" altLang="en-US" sz="1100" kern="1200" dirty="0"/>
        </a:p>
      </dsp:txBody>
      <dsp:txXfrm>
        <a:off x="25102" y="2789601"/>
        <a:ext cx="746191" cy="790033"/>
      </dsp:txXfrm>
    </dsp:sp>
    <dsp:sp modelId="{8AC7B890-9221-4785-8EEE-3C8047FB31AC}">
      <dsp:nvSpPr>
        <dsp:cNvPr id="0" name=""/>
        <dsp:cNvSpPr/>
      </dsp:nvSpPr>
      <dsp:spPr>
        <a:xfrm>
          <a:off x="861089" y="923113"/>
          <a:ext cx="6507421" cy="83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글 목록</a:t>
          </a:r>
          <a:endParaRPr lang="ko-KR" altLang="en-US" sz="1100" kern="1200" dirty="0"/>
        </a:p>
      </dsp:txBody>
      <dsp:txXfrm>
        <a:off x="885588" y="947612"/>
        <a:ext cx="6458423" cy="787465"/>
      </dsp:txXfrm>
    </dsp:sp>
    <dsp:sp modelId="{E84E69AD-36BE-4A7A-9778-E6937A72DBB6}">
      <dsp:nvSpPr>
        <dsp:cNvPr id="0" name=""/>
        <dsp:cNvSpPr/>
      </dsp:nvSpPr>
      <dsp:spPr>
        <a:xfrm>
          <a:off x="861089" y="1844749"/>
          <a:ext cx="4029687" cy="83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내 정보</a:t>
          </a:r>
          <a:endParaRPr lang="ko-KR" altLang="en-US" sz="1100" kern="1200" dirty="0"/>
        </a:p>
      </dsp:txBody>
      <dsp:txXfrm>
        <a:off x="885588" y="1869248"/>
        <a:ext cx="3980689" cy="787465"/>
      </dsp:txXfrm>
    </dsp:sp>
    <dsp:sp modelId="{3B899800-F54D-4B5E-BB37-BF95D8E95592}">
      <dsp:nvSpPr>
        <dsp:cNvPr id="0" name=""/>
        <dsp:cNvSpPr/>
      </dsp:nvSpPr>
      <dsp:spPr>
        <a:xfrm>
          <a:off x="861089" y="2766386"/>
          <a:ext cx="792621" cy="83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개인정보수정</a:t>
          </a:r>
          <a:endParaRPr lang="ko-KR" altLang="en-US" sz="1100" kern="1200" dirty="0"/>
        </a:p>
      </dsp:txBody>
      <dsp:txXfrm>
        <a:off x="884304" y="2789601"/>
        <a:ext cx="746191" cy="790033"/>
      </dsp:txXfrm>
    </dsp:sp>
    <dsp:sp modelId="{2A167D73-22FF-4C99-A7C0-115DBC5C3459}">
      <dsp:nvSpPr>
        <dsp:cNvPr id="0" name=""/>
        <dsp:cNvSpPr/>
      </dsp:nvSpPr>
      <dsp:spPr>
        <a:xfrm>
          <a:off x="1670355" y="2766386"/>
          <a:ext cx="792621" cy="83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내가 쓴 글</a:t>
          </a:r>
          <a:endParaRPr lang="ko-KR" altLang="en-US" sz="1100" kern="1200" dirty="0"/>
        </a:p>
      </dsp:txBody>
      <dsp:txXfrm>
        <a:off x="1693570" y="2789601"/>
        <a:ext cx="746191" cy="790033"/>
      </dsp:txXfrm>
    </dsp:sp>
    <dsp:sp modelId="{08B41A70-7C8A-4E60-B88A-C64DB2055C20}">
      <dsp:nvSpPr>
        <dsp:cNvPr id="0" name=""/>
        <dsp:cNvSpPr/>
      </dsp:nvSpPr>
      <dsp:spPr>
        <a:xfrm>
          <a:off x="1670355" y="3688022"/>
          <a:ext cx="792621" cy="83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smtClean="0"/>
            <a:t>수정</a:t>
          </a:r>
          <a:r>
            <a:rPr lang="en-US" altLang="ko-KR" sz="1100" kern="1200" smtClean="0"/>
            <a:t>/</a:t>
          </a:r>
          <a:r>
            <a:rPr lang="ko-KR" altLang="en-US" sz="1100" kern="1200" smtClean="0"/>
            <a:t>삭제</a:t>
          </a:r>
          <a:r>
            <a:rPr lang="en-US" altLang="ko-KR" sz="1100" kern="1200" dirty="0" smtClean="0"/>
            <a:t>/</a:t>
          </a:r>
          <a:r>
            <a:rPr lang="ko-KR" altLang="en-US" sz="1100" kern="1200" dirty="0" smtClean="0"/>
            <a:t>완료</a:t>
          </a:r>
          <a:endParaRPr lang="ko-KR" altLang="en-US" sz="1100" kern="1200" dirty="0"/>
        </a:p>
      </dsp:txBody>
      <dsp:txXfrm>
        <a:off x="1693570" y="3711237"/>
        <a:ext cx="746191" cy="790033"/>
      </dsp:txXfrm>
    </dsp:sp>
    <dsp:sp modelId="{F2E89B2A-4D9C-499C-9EFF-A825F8912F5E}">
      <dsp:nvSpPr>
        <dsp:cNvPr id="0" name=""/>
        <dsp:cNvSpPr/>
      </dsp:nvSpPr>
      <dsp:spPr>
        <a:xfrm>
          <a:off x="2479622" y="2766386"/>
          <a:ext cx="792621" cy="83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찐 한 항목</a:t>
          </a:r>
          <a:endParaRPr lang="ko-KR" altLang="en-US" sz="1100" kern="1200" dirty="0"/>
        </a:p>
      </dsp:txBody>
      <dsp:txXfrm>
        <a:off x="2502837" y="2789601"/>
        <a:ext cx="746191" cy="790033"/>
      </dsp:txXfrm>
    </dsp:sp>
    <dsp:sp modelId="{FA0E74EB-A6C5-4AAB-B5D2-8A88B9CCE79A}">
      <dsp:nvSpPr>
        <dsp:cNvPr id="0" name=""/>
        <dsp:cNvSpPr/>
      </dsp:nvSpPr>
      <dsp:spPr>
        <a:xfrm>
          <a:off x="3288888" y="2766386"/>
          <a:ext cx="792621" cy="83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구매내역</a:t>
          </a:r>
          <a:endParaRPr lang="ko-KR" altLang="en-US" sz="1100" kern="1200" dirty="0"/>
        </a:p>
      </dsp:txBody>
      <dsp:txXfrm>
        <a:off x="3312103" y="2789601"/>
        <a:ext cx="746191" cy="790033"/>
      </dsp:txXfrm>
    </dsp:sp>
    <dsp:sp modelId="{A2818CE5-7DE7-484A-B89A-72104E5D602E}">
      <dsp:nvSpPr>
        <dsp:cNvPr id="0" name=""/>
        <dsp:cNvSpPr/>
      </dsp:nvSpPr>
      <dsp:spPr>
        <a:xfrm>
          <a:off x="4098154" y="2766386"/>
          <a:ext cx="792621" cy="83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개정삭제</a:t>
          </a:r>
          <a:endParaRPr lang="ko-KR" altLang="en-US" sz="1100" kern="1200" dirty="0"/>
        </a:p>
      </dsp:txBody>
      <dsp:txXfrm>
        <a:off x="4121369" y="2789601"/>
        <a:ext cx="746191" cy="790033"/>
      </dsp:txXfrm>
    </dsp:sp>
    <dsp:sp modelId="{7A065CC7-56C1-439B-9D61-13A46F22038B}">
      <dsp:nvSpPr>
        <dsp:cNvPr id="0" name=""/>
        <dsp:cNvSpPr/>
      </dsp:nvSpPr>
      <dsp:spPr>
        <a:xfrm>
          <a:off x="4924066" y="1844749"/>
          <a:ext cx="792621" cy="83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쪽지보기</a:t>
          </a:r>
          <a:endParaRPr lang="ko-KR" altLang="en-US" sz="1100" kern="1200" dirty="0"/>
        </a:p>
      </dsp:txBody>
      <dsp:txXfrm>
        <a:off x="4947281" y="1867964"/>
        <a:ext cx="746191" cy="790033"/>
      </dsp:txXfrm>
    </dsp:sp>
    <dsp:sp modelId="{7D45CE05-E105-4FA7-8A95-76708014A250}">
      <dsp:nvSpPr>
        <dsp:cNvPr id="0" name=""/>
        <dsp:cNvSpPr/>
      </dsp:nvSpPr>
      <dsp:spPr>
        <a:xfrm>
          <a:off x="5749977" y="1844749"/>
          <a:ext cx="792621" cy="83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글 목록상세내용</a:t>
          </a:r>
          <a:endParaRPr lang="ko-KR" altLang="en-US" sz="1100" kern="1200" dirty="0"/>
        </a:p>
      </dsp:txBody>
      <dsp:txXfrm>
        <a:off x="5773192" y="1867964"/>
        <a:ext cx="746191" cy="790033"/>
      </dsp:txXfrm>
    </dsp:sp>
    <dsp:sp modelId="{77E46B32-FECA-44A6-96E0-6A1FA16E320F}">
      <dsp:nvSpPr>
        <dsp:cNvPr id="0" name=""/>
        <dsp:cNvSpPr/>
      </dsp:nvSpPr>
      <dsp:spPr>
        <a:xfrm>
          <a:off x="5749977" y="2766386"/>
          <a:ext cx="792621" cy="83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쪽지 보내기</a:t>
          </a:r>
          <a:endParaRPr lang="ko-KR" altLang="en-US" sz="1100" kern="1200" dirty="0"/>
        </a:p>
      </dsp:txBody>
      <dsp:txXfrm>
        <a:off x="5773192" y="2789601"/>
        <a:ext cx="746191" cy="790033"/>
      </dsp:txXfrm>
    </dsp:sp>
    <dsp:sp modelId="{7076D6C5-68B5-40DC-B446-1573424BD982}">
      <dsp:nvSpPr>
        <dsp:cNvPr id="0" name=""/>
        <dsp:cNvSpPr/>
      </dsp:nvSpPr>
      <dsp:spPr>
        <a:xfrm>
          <a:off x="6575889" y="1844749"/>
          <a:ext cx="792621" cy="83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글 검색</a:t>
          </a:r>
          <a:endParaRPr lang="ko-KR" altLang="en-US" sz="1100" kern="1200" dirty="0"/>
        </a:p>
      </dsp:txBody>
      <dsp:txXfrm>
        <a:off x="6599104" y="1867964"/>
        <a:ext cx="746191" cy="790033"/>
      </dsp:txXfrm>
    </dsp:sp>
    <dsp:sp modelId="{D20D5C44-CDC5-4DFD-941B-51FA6CDB8568}">
      <dsp:nvSpPr>
        <dsp:cNvPr id="0" name=""/>
        <dsp:cNvSpPr/>
      </dsp:nvSpPr>
      <dsp:spPr>
        <a:xfrm>
          <a:off x="7435090" y="923113"/>
          <a:ext cx="792621" cy="836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아이디</a:t>
          </a:r>
          <a:r>
            <a:rPr lang="en-US" altLang="ko-KR" sz="1100" kern="1200" dirty="0" smtClean="0"/>
            <a:t>/</a:t>
          </a:r>
          <a:r>
            <a:rPr lang="ko-KR" altLang="en-US" sz="1100" kern="1200" dirty="0" smtClean="0"/>
            <a:t>비밀번호 찾기</a:t>
          </a:r>
          <a:endParaRPr lang="ko-KR" altLang="en-US" sz="1100" kern="1200" dirty="0"/>
        </a:p>
      </dsp:txBody>
      <dsp:txXfrm>
        <a:off x="7458305" y="946328"/>
        <a:ext cx="746191" cy="790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F5517-E8F7-465A-B48D-73AD0202CF98}">
      <dsp:nvSpPr>
        <dsp:cNvPr id="0" name=""/>
        <dsp:cNvSpPr/>
      </dsp:nvSpPr>
      <dsp:spPr>
        <a:xfrm>
          <a:off x="5486843" y="2855489"/>
          <a:ext cx="364692" cy="1389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346" y="0"/>
              </a:lnTo>
              <a:lnTo>
                <a:pt x="182346" y="1389833"/>
              </a:lnTo>
              <a:lnTo>
                <a:pt x="364692" y="13898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633267" y="3514483"/>
        <a:ext cx="71844" cy="71844"/>
      </dsp:txXfrm>
    </dsp:sp>
    <dsp:sp modelId="{A9CBB887-A0A0-4A1E-A8C0-FB0526FEC053}">
      <dsp:nvSpPr>
        <dsp:cNvPr id="0" name=""/>
        <dsp:cNvSpPr/>
      </dsp:nvSpPr>
      <dsp:spPr>
        <a:xfrm>
          <a:off x="5486843" y="2855489"/>
          <a:ext cx="364692" cy="694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346" y="0"/>
              </a:lnTo>
              <a:lnTo>
                <a:pt x="182346" y="694916"/>
              </a:lnTo>
              <a:lnTo>
                <a:pt x="364692" y="6949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649569" y="3183327"/>
        <a:ext cx="39239" cy="39239"/>
      </dsp:txXfrm>
    </dsp:sp>
    <dsp:sp modelId="{4D5B06FC-82D9-4FF2-B3D3-1FC58E3F777F}">
      <dsp:nvSpPr>
        <dsp:cNvPr id="0" name=""/>
        <dsp:cNvSpPr/>
      </dsp:nvSpPr>
      <dsp:spPr>
        <a:xfrm>
          <a:off x="5486843" y="2809769"/>
          <a:ext cx="3646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692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660072" y="2846371"/>
        <a:ext cx="18234" cy="18234"/>
      </dsp:txXfrm>
    </dsp:sp>
    <dsp:sp modelId="{941C5F8B-FCF4-479B-8911-E4E061E7671E}">
      <dsp:nvSpPr>
        <dsp:cNvPr id="0" name=""/>
        <dsp:cNvSpPr/>
      </dsp:nvSpPr>
      <dsp:spPr>
        <a:xfrm>
          <a:off x="5486843" y="2160572"/>
          <a:ext cx="364692" cy="694916"/>
        </a:xfrm>
        <a:custGeom>
          <a:avLst/>
          <a:gdLst/>
          <a:ahLst/>
          <a:cxnLst/>
          <a:rect l="0" t="0" r="0" b="0"/>
          <a:pathLst>
            <a:path>
              <a:moveTo>
                <a:pt x="0" y="694916"/>
              </a:moveTo>
              <a:lnTo>
                <a:pt x="182346" y="694916"/>
              </a:lnTo>
              <a:lnTo>
                <a:pt x="182346" y="0"/>
              </a:lnTo>
              <a:lnTo>
                <a:pt x="3646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649569" y="2488411"/>
        <a:ext cx="39239" cy="39239"/>
      </dsp:txXfrm>
    </dsp:sp>
    <dsp:sp modelId="{0F69EF52-AC81-4749-976E-C5131C4B2AB7}">
      <dsp:nvSpPr>
        <dsp:cNvPr id="0" name=""/>
        <dsp:cNvSpPr/>
      </dsp:nvSpPr>
      <dsp:spPr>
        <a:xfrm>
          <a:off x="5486843" y="1465656"/>
          <a:ext cx="364692" cy="1389833"/>
        </a:xfrm>
        <a:custGeom>
          <a:avLst/>
          <a:gdLst/>
          <a:ahLst/>
          <a:cxnLst/>
          <a:rect l="0" t="0" r="0" b="0"/>
          <a:pathLst>
            <a:path>
              <a:moveTo>
                <a:pt x="0" y="1389833"/>
              </a:moveTo>
              <a:lnTo>
                <a:pt x="182346" y="1389833"/>
              </a:lnTo>
              <a:lnTo>
                <a:pt x="182346" y="0"/>
              </a:lnTo>
              <a:lnTo>
                <a:pt x="3646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633267" y="2124650"/>
        <a:ext cx="71844" cy="71844"/>
      </dsp:txXfrm>
    </dsp:sp>
    <dsp:sp modelId="{F419963F-1B27-48E8-8D87-B8B7C796F4A2}">
      <dsp:nvSpPr>
        <dsp:cNvPr id="0" name=""/>
        <dsp:cNvSpPr/>
      </dsp:nvSpPr>
      <dsp:spPr>
        <a:xfrm>
          <a:off x="3298690" y="2508031"/>
          <a:ext cx="364692" cy="347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346" y="0"/>
              </a:lnTo>
              <a:lnTo>
                <a:pt x="182346" y="347458"/>
              </a:lnTo>
              <a:lnTo>
                <a:pt x="364692" y="3474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468443" y="2669167"/>
        <a:ext cx="25185" cy="25185"/>
      </dsp:txXfrm>
    </dsp:sp>
    <dsp:sp modelId="{86C6EA6E-FF7F-41FA-BC6F-AFED1B10319A}">
      <dsp:nvSpPr>
        <dsp:cNvPr id="0" name=""/>
        <dsp:cNvSpPr/>
      </dsp:nvSpPr>
      <dsp:spPr>
        <a:xfrm>
          <a:off x="3298690" y="2160572"/>
          <a:ext cx="364692" cy="347458"/>
        </a:xfrm>
        <a:custGeom>
          <a:avLst/>
          <a:gdLst/>
          <a:ahLst/>
          <a:cxnLst/>
          <a:rect l="0" t="0" r="0" b="0"/>
          <a:pathLst>
            <a:path>
              <a:moveTo>
                <a:pt x="0" y="347458"/>
              </a:moveTo>
              <a:lnTo>
                <a:pt x="182346" y="347458"/>
              </a:lnTo>
              <a:lnTo>
                <a:pt x="182346" y="0"/>
              </a:lnTo>
              <a:lnTo>
                <a:pt x="3646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468443" y="2321709"/>
        <a:ext cx="25185" cy="25185"/>
      </dsp:txXfrm>
    </dsp:sp>
    <dsp:sp modelId="{43D0C24C-7D96-4D80-959D-B01735C379D0}">
      <dsp:nvSpPr>
        <dsp:cNvPr id="0" name=""/>
        <dsp:cNvSpPr/>
      </dsp:nvSpPr>
      <dsp:spPr>
        <a:xfrm>
          <a:off x="1132568" y="1462982"/>
          <a:ext cx="342660" cy="1045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1330" y="0"/>
              </a:lnTo>
              <a:lnTo>
                <a:pt x="171330" y="1045048"/>
              </a:lnTo>
              <a:lnTo>
                <a:pt x="342660" y="104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276403" y="1958011"/>
        <a:ext cx="54989" cy="54989"/>
      </dsp:txXfrm>
    </dsp:sp>
    <dsp:sp modelId="{2AAE37F0-C3D9-4FC4-B049-6A2A517B9F12}">
      <dsp:nvSpPr>
        <dsp:cNvPr id="0" name=""/>
        <dsp:cNvSpPr/>
      </dsp:nvSpPr>
      <dsp:spPr>
        <a:xfrm>
          <a:off x="1132568" y="1462982"/>
          <a:ext cx="342660" cy="350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1330" y="0"/>
              </a:lnTo>
              <a:lnTo>
                <a:pt x="171330" y="350132"/>
              </a:lnTo>
              <a:lnTo>
                <a:pt x="342660" y="350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291651" y="1625800"/>
        <a:ext cx="24495" cy="24495"/>
      </dsp:txXfrm>
    </dsp:sp>
    <dsp:sp modelId="{6C6AD111-1F37-4953-9379-F594F05ABE44}">
      <dsp:nvSpPr>
        <dsp:cNvPr id="0" name=""/>
        <dsp:cNvSpPr/>
      </dsp:nvSpPr>
      <dsp:spPr>
        <a:xfrm>
          <a:off x="1132568" y="1118197"/>
          <a:ext cx="342660" cy="344784"/>
        </a:xfrm>
        <a:custGeom>
          <a:avLst/>
          <a:gdLst/>
          <a:ahLst/>
          <a:cxnLst/>
          <a:rect l="0" t="0" r="0" b="0"/>
          <a:pathLst>
            <a:path>
              <a:moveTo>
                <a:pt x="0" y="344784"/>
              </a:moveTo>
              <a:lnTo>
                <a:pt x="171330" y="344784"/>
              </a:lnTo>
              <a:lnTo>
                <a:pt x="171330" y="0"/>
              </a:lnTo>
              <a:lnTo>
                <a:pt x="3426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291746" y="1278437"/>
        <a:ext cx="24304" cy="24304"/>
      </dsp:txXfrm>
    </dsp:sp>
    <dsp:sp modelId="{4FEF714D-DEF7-4DC2-9060-A44481F5BE1F}">
      <dsp:nvSpPr>
        <dsp:cNvPr id="0" name=""/>
        <dsp:cNvSpPr/>
      </dsp:nvSpPr>
      <dsp:spPr>
        <a:xfrm>
          <a:off x="5486843" y="377561"/>
          <a:ext cx="3646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692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660072" y="414164"/>
        <a:ext cx="18234" cy="18234"/>
      </dsp:txXfrm>
    </dsp:sp>
    <dsp:sp modelId="{61A41F2E-BCD7-4E0A-9192-7A1F06A09D28}">
      <dsp:nvSpPr>
        <dsp:cNvPr id="0" name=""/>
        <dsp:cNvSpPr/>
      </dsp:nvSpPr>
      <dsp:spPr>
        <a:xfrm>
          <a:off x="3298690" y="377561"/>
          <a:ext cx="3646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692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471918" y="414164"/>
        <a:ext cx="18234" cy="18234"/>
      </dsp:txXfrm>
    </dsp:sp>
    <dsp:sp modelId="{26B8A608-3717-4AEF-96F0-D2F0396875C8}">
      <dsp:nvSpPr>
        <dsp:cNvPr id="0" name=""/>
        <dsp:cNvSpPr/>
      </dsp:nvSpPr>
      <dsp:spPr>
        <a:xfrm>
          <a:off x="1132568" y="423281"/>
          <a:ext cx="342660" cy="1039700"/>
        </a:xfrm>
        <a:custGeom>
          <a:avLst/>
          <a:gdLst/>
          <a:ahLst/>
          <a:cxnLst/>
          <a:rect l="0" t="0" r="0" b="0"/>
          <a:pathLst>
            <a:path>
              <a:moveTo>
                <a:pt x="0" y="1039700"/>
              </a:moveTo>
              <a:lnTo>
                <a:pt x="171330" y="1039700"/>
              </a:lnTo>
              <a:lnTo>
                <a:pt x="171330" y="0"/>
              </a:lnTo>
              <a:lnTo>
                <a:pt x="3426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276530" y="915763"/>
        <a:ext cx="54735" cy="54735"/>
      </dsp:txXfrm>
    </dsp:sp>
    <dsp:sp modelId="{EA4D1D0D-A759-4325-AF24-410652C3CA2E}">
      <dsp:nvSpPr>
        <dsp:cNvPr id="0" name=""/>
        <dsp:cNvSpPr/>
      </dsp:nvSpPr>
      <dsp:spPr>
        <a:xfrm rot="16200000">
          <a:off x="-608380" y="1185015"/>
          <a:ext cx="2925964" cy="555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시작 화면</a:t>
          </a:r>
          <a:endParaRPr lang="ko-KR" altLang="en-US" sz="2500" kern="1200" dirty="0"/>
        </a:p>
      </dsp:txBody>
      <dsp:txXfrm>
        <a:off x="-608380" y="1185015"/>
        <a:ext cx="2925964" cy="555933"/>
      </dsp:txXfrm>
    </dsp:sp>
    <dsp:sp modelId="{CD0AFBF4-DFF1-4909-9099-7A2E0AB991ED}">
      <dsp:nvSpPr>
        <dsp:cNvPr id="0" name=""/>
        <dsp:cNvSpPr/>
      </dsp:nvSpPr>
      <dsp:spPr>
        <a:xfrm>
          <a:off x="1475229" y="145314"/>
          <a:ext cx="1823460" cy="555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글 목록</a:t>
          </a:r>
          <a:endParaRPr lang="ko-KR" altLang="en-US" sz="1500" kern="1200" dirty="0"/>
        </a:p>
      </dsp:txBody>
      <dsp:txXfrm>
        <a:off x="1475229" y="145314"/>
        <a:ext cx="1823460" cy="555933"/>
      </dsp:txXfrm>
    </dsp:sp>
    <dsp:sp modelId="{821F6BBE-86D3-443E-9E71-D5FD4F43E034}">
      <dsp:nvSpPr>
        <dsp:cNvPr id="0" name=""/>
        <dsp:cNvSpPr/>
      </dsp:nvSpPr>
      <dsp:spPr>
        <a:xfrm>
          <a:off x="3663382" y="145314"/>
          <a:ext cx="1823460" cy="555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상세내용</a:t>
          </a:r>
          <a:endParaRPr lang="ko-KR" altLang="en-US" sz="1500" kern="1200" dirty="0"/>
        </a:p>
      </dsp:txBody>
      <dsp:txXfrm>
        <a:off x="3663382" y="145314"/>
        <a:ext cx="1823460" cy="555933"/>
      </dsp:txXfrm>
    </dsp:sp>
    <dsp:sp modelId="{B5E3A08C-76FE-4F65-8707-3677F36C1E52}">
      <dsp:nvSpPr>
        <dsp:cNvPr id="0" name=""/>
        <dsp:cNvSpPr/>
      </dsp:nvSpPr>
      <dsp:spPr>
        <a:xfrm>
          <a:off x="5851535" y="145314"/>
          <a:ext cx="1823460" cy="555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구매하기</a:t>
          </a:r>
          <a:endParaRPr lang="ko-KR" altLang="en-US" sz="1500" kern="1200" dirty="0"/>
        </a:p>
      </dsp:txBody>
      <dsp:txXfrm>
        <a:off x="5851535" y="145314"/>
        <a:ext cx="1823460" cy="555933"/>
      </dsp:txXfrm>
    </dsp:sp>
    <dsp:sp modelId="{4AE1E55F-AD9D-423C-AD20-DCF6545F0E7F}">
      <dsp:nvSpPr>
        <dsp:cNvPr id="0" name=""/>
        <dsp:cNvSpPr/>
      </dsp:nvSpPr>
      <dsp:spPr>
        <a:xfrm>
          <a:off x="1475229" y="840231"/>
          <a:ext cx="1823460" cy="555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글 올리기</a:t>
          </a:r>
          <a:r>
            <a:rPr lang="en-US" altLang="ko-KR" sz="1500" kern="1200" dirty="0" smtClean="0"/>
            <a:t>/</a:t>
          </a:r>
          <a:r>
            <a:rPr lang="ko-KR" altLang="en-US" sz="1500" kern="1200" dirty="0" smtClean="0"/>
            <a:t>수정</a:t>
          </a:r>
          <a:r>
            <a:rPr lang="en-US" altLang="ko-KR" sz="1500" kern="1200" dirty="0" smtClean="0"/>
            <a:t>/</a:t>
          </a:r>
          <a:r>
            <a:rPr lang="ko-KR" altLang="en-US" sz="1500" kern="1200" dirty="0" smtClean="0"/>
            <a:t>삭제</a:t>
          </a:r>
          <a:endParaRPr lang="ko-KR" altLang="en-US" sz="1500" kern="1200" dirty="0"/>
        </a:p>
      </dsp:txBody>
      <dsp:txXfrm>
        <a:off x="1475229" y="840231"/>
        <a:ext cx="1823460" cy="555933"/>
      </dsp:txXfrm>
    </dsp:sp>
    <dsp:sp modelId="{0AE7AC36-BF07-4C9E-92CF-7C1DF5E8361A}">
      <dsp:nvSpPr>
        <dsp:cNvPr id="0" name=""/>
        <dsp:cNvSpPr/>
      </dsp:nvSpPr>
      <dsp:spPr>
        <a:xfrm>
          <a:off x="1475229" y="1535147"/>
          <a:ext cx="1823460" cy="555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smtClean="0"/>
            <a:t>쪽지 보기</a:t>
          </a:r>
          <a:endParaRPr lang="ko-KR" altLang="en-US" sz="1500" kern="1200" dirty="0"/>
        </a:p>
      </dsp:txBody>
      <dsp:txXfrm>
        <a:off x="1475229" y="1535147"/>
        <a:ext cx="1823460" cy="555933"/>
      </dsp:txXfrm>
    </dsp:sp>
    <dsp:sp modelId="{F53508D7-F898-451D-B986-56969BD5B53C}">
      <dsp:nvSpPr>
        <dsp:cNvPr id="0" name=""/>
        <dsp:cNvSpPr/>
      </dsp:nvSpPr>
      <dsp:spPr>
        <a:xfrm>
          <a:off x="1475229" y="2230064"/>
          <a:ext cx="1823460" cy="555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내 정보</a:t>
          </a:r>
          <a:endParaRPr lang="ko-KR" altLang="en-US" sz="1500" kern="1200" dirty="0"/>
        </a:p>
      </dsp:txBody>
      <dsp:txXfrm>
        <a:off x="1475229" y="2230064"/>
        <a:ext cx="1823460" cy="555933"/>
      </dsp:txXfrm>
    </dsp:sp>
    <dsp:sp modelId="{2BF5DAFD-BE99-4D6B-B1BF-9F2C7F57E872}">
      <dsp:nvSpPr>
        <dsp:cNvPr id="0" name=""/>
        <dsp:cNvSpPr/>
      </dsp:nvSpPr>
      <dsp:spPr>
        <a:xfrm>
          <a:off x="3663382" y="1882606"/>
          <a:ext cx="1823460" cy="555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회원가입</a:t>
          </a:r>
          <a:endParaRPr lang="ko-KR" altLang="en-US" sz="1500" kern="1200" dirty="0"/>
        </a:p>
      </dsp:txBody>
      <dsp:txXfrm>
        <a:off x="3663382" y="1882606"/>
        <a:ext cx="1823460" cy="555933"/>
      </dsp:txXfrm>
    </dsp:sp>
    <dsp:sp modelId="{22C0CD90-B613-45DD-87F8-065CC25EEE8A}">
      <dsp:nvSpPr>
        <dsp:cNvPr id="0" name=""/>
        <dsp:cNvSpPr/>
      </dsp:nvSpPr>
      <dsp:spPr>
        <a:xfrm>
          <a:off x="3663382" y="2577522"/>
          <a:ext cx="1823460" cy="555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로그인</a:t>
          </a:r>
          <a:endParaRPr lang="ko-KR" altLang="en-US" sz="1500" kern="1200" dirty="0"/>
        </a:p>
      </dsp:txBody>
      <dsp:txXfrm>
        <a:off x="3663382" y="2577522"/>
        <a:ext cx="1823460" cy="555933"/>
      </dsp:txXfrm>
    </dsp:sp>
    <dsp:sp modelId="{92C20A70-BA7F-4BA9-B2A4-96D530AA08FB}">
      <dsp:nvSpPr>
        <dsp:cNvPr id="0" name=""/>
        <dsp:cNvSpPr/>
      </dsp:nvSpPr>
      <dsp:spPr>
        <a:xfrm>
          <a:off x="5851535" y="1187689"/>
          <a:ext cx="1823460" cy="555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내 글</a:t>
          </a:r>
          <a:endParaRPr lang="ko-KR" altLang="en-US" sz="1500" kern="1200" dirty="0"/>
        </a:p>
      </dsp:txBody>
      <dsp:txXfrm>
        <a:off x="5851535" y="1187689"/>
        <a:ext cx="1823460" cy="555933"/>
      </dsp:txXfrm>
    </dsp:sp>
    <dsp:sp modelId="{A2B1625F-F593-4D1B-823F-555B93304DB6}">
      <dsp:nvSpPr>
        <dsp:cNvPr id="0" name=""/>
        <dsp:cNvSpPr/>
      </dsp:nvSpPr>
      <dsp:spPr>
        <a:xfrm>
          <a:off x="5851535" y="1882606"/>
          <a:ext cx="1823460" cy="555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구매내역</a:t>
          </a:r>
          <a:endParaRPr lang="ko-KR" altLang="en-US" sz="1500" kern="1200" dirty="0"/>
        </a:p>
      </dsp:txBody>
      <dsp:txXfrm>
        <a:off x="5851535" y="1882606"/>
        <a:ext cx="1823460" cy="555933"/>
      </dsp:txXfrm>
    </dsp:sp>
    <dsp:sp modelId="{B919A40D-5580-4E25-9662-E82DE378FA54}">
      <dsp:nvSpPr>
        <dsp:cNvPr id="0" name=""/>
        <dsp:cNvSpPr/>
      </dsp:nvSpPr>
      <dsp:spPr>
        <a:xfrm>
          <a:off x="5851535" y="2577522"/>
          <a:ext cx="1823460" cy="555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장바구니</a:t>
          </a:r>
          <a:endParaRPr lang="ko-KR" altLang="en-US" sz="1500" kern="1200" dirty="0"/>
        </a:p>
      </dsp:txBody>
      <dsp:txXfrm>
        <a:off x="5851535" y="2577522"/>
        <a:ext cx="1823460" cy="555933"/>
      </dsp:txXfrm>
    </dsp:sp>
    <dsp:sp modelId="{75DB4066-A0DD-45DA-9A2E-1A8E0B2EAD03}">
      <dsp:nvSpPr>
        <dsp:cNvPr id="0" name=""/>
        <dsp:cNvSpPr/>
      </dsp:nvSpPr>
      <dsp:spPr>
        <a:xfrm>
          <a:off x="5851535" y="3272439"/>
          <a:ext cx="1823460" cy="555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개인정보수정</a:t>
          </a:r>
          <a:endParaRPr lang="ko-KR" altLang="en-US" sz="1500" kern="1200" dirty="0"/>
        </a:p>
      </dsp:txBody>
      <dsp:txXfrm>
        <a:off x="5851535" y="3272439"/>
        <a:ext cx="1823460" cy="555933"/>
      </dsp:txXfrm>
    </dsp:sp>
    <dsp:sp modelId="{9EE9A9F2-E15A-4057-B217-4599AA87A15A}">
      <dsp:nvSpPr>
        <dsp:cNvPr id="0" name=""/>
        <dsp:cNvSpPr/>
      </dsp:nvSpPr>
      <dsp:spPr>
        <a:xfrm>
          <a:off x="5851535" y="3967355"/>
          <a:ext cx="1823460" cy="555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탈회</a:t>
          </a:r>
          <a:endParaRPr lang="ko-KR" altLang="en-US" sz="1500" kern="1200" dirty="0"/>
        </a:p>
      </dsp:txBody>
      <dsp:txXfrm>
        <a:off x="5851535" y="3967355"/>
        <a:ext cx="1823460" cy="555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93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8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6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0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99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4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0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7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13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1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701FF-8114-4BFE-B818-8E5B192D5C2D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87E95-868C-41C5-A833-49179D8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1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Application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9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 정보 페이지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600200"/>
            <a:ext cx="4176464" cy="49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403648" y="2348880"/>
            <a:ext cx="1584176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 정보수정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03648" y="3116965"/>
            <a:ext cx="144016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내가 쓴 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398868" y="4568365"/>
            <a:ext cx="144016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찜 한 항목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3904456"/>
            <a:ext cx="144016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구매내역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342520" y="5375758"/>
            <a:ext cx="150128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개정삭제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58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 정보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600200"/>
            <a:ext cx="4176464" cy="49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5755" y="19238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5755" y="40995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5755" y="246773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35755" y="301165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5755" y="51873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47764" y="5601934"/>
            <a:ext cx="108012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35755" y="35555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비밀번호 확인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35755" y="464342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62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내가 쓴 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64186" y="1600200"/>
            <a:ext cx="4176464" cy="49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1640" y="5085184"/>
            <a:ext cx="144016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글올리기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224226" y="2013420"/>
            <a:ext cx="2123638" cy="2889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내가 쓴 글 목록</a:t>
            </a:r>
            <a:r>
              <a:rPr lang="en-US" altLang="ko-KR" dirty="0" smtClean="0"/>
              <a:t>…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42329" y="3152652"/>
            <a:ext cx="697847" cy="376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팜패완료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871392" y="3163937"/>
            <a:ext cx="645729" cy="37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195847" y="3152653"/>
            <a:ext cx="656073" cy="37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72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600200"/>
            <a:ext cx="4176464" cy="49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9238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352158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공영장소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245640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공영이름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298899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공영날짜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405418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45867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링크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7624" y="51193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메모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7624" y="56519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860030" y="6019393"/>
            <a:ext cx="108012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26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구매 내역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600200"/>
            <a:ext cx="4176464" cy="49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9238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목록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12421" y="4956395"/>
            <a:ext cx="108012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633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찜 </a:t>
            </a:r>
            <a:r>
              <a:rPr lang="ko-KR" altLang="en-US" dirty="0" smtClean="0"/>
              <a:t>한 </a:t>
            </a:r>
            <a:r>
              <a:rPr lang="ko-KR" altLang="en-US" dirty="0" smtClean="0"/>
              <a:t>항목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600200"/>
            <a:ext cx="4176464" cy="49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90793" y="3059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목록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12421" y="4956395"/>
            <a:ext cx="108012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87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EMD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45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04304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48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25030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49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83568" y="1412776"/>
            <a:ext cx="3456384" cy="4896544"/>
            <a:chOff x="1043608" y="1268760"/>
            <a:chExt cx="3456384" cy="4896544"/>
          </a:xfrm>
        </p:grpSpPr>
        <p:sp>
          <p:nvSpPr>
            <p:cNvPr id="4" name="직사각형 3"/>
            <p:cNvSpPr/>
            <p:nvPr/>
          </p:nvSpPr>
          <p:spPr>
            <a:xfrm>
              <a:off x="1043608" y="1268760"/>
              <a:ext cx="3456384" cy="4896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94692" y="3383703"/>
              <a:ext cx="144016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</a:t>
              </a:r>
              <a:r>
                <a:rPr lang="ko-KR" altLang="en-US" dirty="0"/>
                <a:t>인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58342" y="3383703"/>
              <a:ext cx="144016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회원가입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283122" y="2017549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83122" y="2731259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66630" y="4430361"/>
            <a:ext cx="287183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</a:t>
            </a:r>
            <a:r>
              <a:rPr lang="ko-KR" altLang="en-US" dirty="0" smtClean="0"/>
              <a:t>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66631" y="5402898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자동로그인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60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이용약관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83568" y="1412776"/>
            <a:ext cx="3456384" cy="4896544"/>
            <a:chOff x="1043608" y="1268760"/>
            <a:chExt cx="3456384" cy="4896544"/>
          </a:xfrm>
        </p:grpSpPr>
        <p:sp>
          <p:nvSpPr>
            <p:cNvPr id="5" name="직사각형 4"/>
            <p:cNvSpPr/>
            <p:nvPr/>
          </p:nvSpPr>
          <p:spPr>
            <a:xfrm>
              <a:off x="1043608" y="1268760"/>
              <a:ext cx="3456384" cy="4896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51720" y="2399201"/>
              <a:ext cx="144016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회원가입약관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51720" y="3356992"/>
              <a:ext cx="144016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개인정보 수집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이용에 대한 동의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691680" y="4458799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96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600200"/>
            <a:ext cx="4176464" cy="49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5755" y="19238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5755" y="40995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5755" y="246773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35755" y="301165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5755" y="51873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47764" y="5601934"/>
            <a:ext cx="108012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35755" y="35555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비밀번호 확인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35755" y="464342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49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등록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600200"/>
            <a:ext cx="4176464" cy="49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5755" y="19238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5755" y="40995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5755" y="246773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35755" y="301165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5755" y="51873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47764" y="5601934"/>
            <a:ext cx="108012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35755" y="464342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16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글 </a:t>
            </a:r>
            <a:r>
              <a:rPr lang="ko-KR" altLang="en-US" dirty="0"/>
              <a:t>목록 보여주는 페이지 </a:t>
            </a:r>
            <a:r>
              <a:rPr lang="en-US" altLang="ko-KR" dirty="0"/>
              <a:t>+ </a:t>
            </a:r>
            <a:r>
              <a:rPr lang="ko-KR" altLang="en-US" dirty="0"/>
              <a:t>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1268760"/>
            <a:ext cx="4392488" cy="54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31640" y="3068960"/>
            <a:ext cx="2882935" cy="3312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글목록</a:t>
            </a:r>
            <a:endParaRPr lang="en-US" altLang="ko-KR" dirty="0" smtClean="0"/>
          </a:p>
          <a:p>
            <a:pPr algn="ctr"/>
            <a:r>
              <a:rPr lang="ko-KR" altLang="en-US" sz="1600" dirty="0" smtClean="0"/>
              <a:t>제목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가격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판매완료여부</a:t>
            </a:r>
            <a:endParaRPr lang="en-US" altLang="ko-KR" sz="1600" dirty="0" smtClean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79912" y="1592796"/>
            <a:ext cx="108116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로그아웃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2339752" y="1592796"/>
            <a:ext cx="1224136" cy="52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쪽지보기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1568310"/>
            <a:ext cx="1224136" cy="56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내정보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12426" y="2129171"/>
            <a:ext cx="108012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글검색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87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2655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/>
              <a:t>글 </a:t>
            </a:r>
            <a:r>
              <a:rPr lang="ko-KR" altLang="en-US" dirty="0" smtClean="0"/>
              <a:t>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1600200"/>
            <a:ext cx="4176464" cy="49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9238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352158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공영장소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245640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공영이름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298899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공영날짜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405418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45867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링크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7624" y="51193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메모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7624" y="56519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860030" y="6019393"/>
            <a:ext cx="108012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58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251</Words>
  <Application>Microsoft Office PowerPoint</Application>
  <PresentationFormat>화면 슬라이드 쇼(4:3)</PresentationFormat>
  <Paragraphs>116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Application design</vt:lpstr>
      <vt:lpstr>구성</vt:lpstr>
      <vt:lpstr>PowerPoint 프레젠테이션</vt:lpstr>
      <vt:lpstr>시작 화면</vt:lpstr>
      <vt:lpstr>이용약관</vt:lpstr>
      <vt:lpstr>등록</vt:lpstr>
      <vt:lpstr>등록 확인</vt:lpstr>
      <vt:lpstr>2.글 목록 보여주는 페이지 + 검색</vt:lpstr>
      <vt:lpstr>글 올리기</vt:lpstr>
      <vt:lpstr>내 정보 페이지</vt:lpstr>
      <vt:lpstr>내 정보 수정</vt:lpstr>
      <vt:lpstr>내가 쓴 글</vt:lpstr>
      <vt:lpstr>글 수정</vt:lpstr>
      <vt:lpstr>(구매 내역)</vt:lpstr>
      <vt:lpstr>(찜 한 항목)</vt:lpstr>
      <vt:lpstr>the EMD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517-11</cp:lastModifiedBy>
  <cp:revision>14</cp:revision>
  <dcterms:created xsi:type="dcterms:W3CDTF">2016-11-18T01:32:01Z</dcterms:created>
  <dcterms:modified xsi:type="dcterms:W3CDTF">2016-11-20T11:08:51Z</dcterms:modified>
</cp:coreProperties>
</file>