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2861280"/>
            <a:ext cx="907128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286128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286128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728520" y="1769040"/>
            <a:ext cx="2621880" cy="20908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728520" y="1769040"/>
            <a:ext cx="262188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286128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286128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2861280"/>
            <a:ext cx="9071280" cy="997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280" cy="40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基本语法：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启动：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&lt;?php&gt; &lt;/php&gt;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交互式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脚本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版本：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-*- coding: utf-8 -*-   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版本默认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utf-8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注释：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//  /* */      python #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代码块：｛　｝　　　缩进与换行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多行的时候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输出：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: echo print_f var_dump()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 print()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变量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$a = ‘b’;  $b = ‘bb’;  $$a;  $_POST; const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a = ‘aa’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多个变量赋值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&amp;php  a = b = c =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a, b, c = 1, 2,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2000" y="143712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504000" y="405936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504000" y="1872000"/>
            <a:ext cx="9071280" cy="48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基本类型：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              intval()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               strval()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                  floatval()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           true false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False bool()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array(list)          array() [ ](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有序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      [ ]  list()(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有序可重复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关联数组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(dict)  [ ](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有序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                  { }  dict()(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无序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                   null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tuple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set()(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无序不重复序列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280" cy="40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算术运算符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- * / % ** //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比较运算符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  !=  &lt;  &gt;  =&lt;  &gt;=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逻辑运算符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php( &amp;&amp; || !)  python (and or not)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特别运算符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   in    not in            php: in_array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   is not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28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流程控制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php: if, elseif,  else,   while,   do, stwich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  if,  elif,  else, while...else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循环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php: for(i=0; i&lt;x; i++) {}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 for x in xs: ...(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可迭代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函数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php: function       python: def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返回值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return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单个返回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 return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多返回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函数参数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*argv, **kwargv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高阶函数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map/reduce, filter, sorted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匿名函数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php: function(){}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 lambda x:  x + 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792000"/>
            <a:ext cx="907128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黑魔法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迭代器 生成器 描述器 装饰器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vs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类与对象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LibreOffice/5.1.3.2$Linux_X86_64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2016-06-27T09:11:53Z</dcterms:created>
  <dc:creator/>
  <dc:description/>
  <dc:language>zh-CN</dc:language>
  <cp:lastModifiedBy/>
  <dcterms:modified xsi:type="dcterms:W3CDTF">2016-06-27T16:45:43Z</dcterms:modified>
  <cp:revision>28</cp:revision>
  <dc:subject/>
  <dc:title/>
</cp:coreProperties>
</file>