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3"/>
    <p:sldId id="313" r:id="rId4"/>
    <p:sldId id="258" r:id="rId5"/>
    <p:sldId id="259" r:id="rId6"/>
    <p:sldId id="261" r:id="rId7"/>
    <p:sldId id="278" r:id="rId8"/>
    <p:sldId id="505" r:id="rId9"/>
    <p:sldId id="656" r:id="rId11"/>
    <p:sldId id="591" r:id="rId12"/>
    <p:sldId id="592" r:id="rId13"/>
    <p:sldId id="384" r:id="rId14"/>
    <p:sldId id="335" r:id="rId15"/>
    <p:sldId id="262" r:id="rId16"/>
    <p:sldId id="441" r:id="rId17"/>
    <p:sldId id="448" r:id="rId18"/>
    <p:sldId id="449" r:id="rId19"/>
    <p:sldId id="493" r:id="rId20"/>
    <p:sldId id="494" r:id="rId21"/>
    <p:sldId id="503" r:id="rId22"/>
    <p:sldId id="502" r:id="rId23"/>
    <p:sldId id="314" r:id="rId24"/>
    <p:sldId id="315" r:id="rId25"/>
    <p:sldId id="325" r:id="rId26"/>
    <p:sldId id="319" r:id="rId27"/>
    <p:sldId id="328" r:id="rId28"/>
    <p:sldId id="333" r:id="rId29"/>
    <p:sldId id="274" r:id="rId30"/>
    <p:sldId id="280" r:id="rId31"/>
    <p:sldId id="297" r:id="rId32"/>
    <p:sldId id="341" r:id="rId33"/>
    <p:sldId id="338" r:id="rId34"/>
    <p:sldId id="438" r:id="rId35"/>
    <p:sldId id="312" r:id="rId36"/>
    <p:sldId id="439" r:id="rId37"/>
    <p:sldId id="277"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78" autoAdjust="0"/>
    <p:restoredTop sz="93673"/>
  </p:normalViewPr>
  <p:slideViewPr>
    <p:cSldViewPr snapToGrid="0" snapToObjects="1">
      <p:cViewPr varScale="1">
        <p:scale>
          <a:sx n="60" d="100"/>
          <a:sy n="60" d="100"/>
        </p:scale>
        <p:origin x="-72" y="-1356"/>
      </p:cViewPr>
      <p:guideLst>
        <p:guide orient="horz" pos="2072"/>
        <p:guide pos="3915"/>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2.xml"/><Relationship Id="rId39" Type="http://schemas.openxmlformats.org/officeDocument/2006/relationships/presProps" Target="presProps.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5D33FE-361C-47E8-9507-5EE47A091C4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620C45-6093-4C77-8FCB-CC1BC63CC1C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5" Type="http://schemas.microsoft.com/office/2007/relationships/hdphoto" Target="../media/image8.wdp"/><Relationship Id="rId4" Type="http://schemas.openxmlformats.org/officeDocument/2006/relationships/image" Target="../media/image7.png"/><Relationship Id="rId3" Type="http://schemas.microsoft.com/office/2007/relationships/hdphoto" Target="../media/image6.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microsoft.com/office/2007/relationships/hdphoto" Target="../media/image8.wdp"/><Relationship Id="rId4" Type="http://schemas.openxmlformats.org/officeDocument/2006/relationships/image" Target="../media/image7.png"/><Relationship Id="rId3" Type="http://schemas.microsoft.com/office/2007/relationships/hdphoto" Target="../media/image6.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5" Type="http://schemas.microsoft.com/office/2007/relationships/hdphoto" Target="../media/image8.wdp"/><Relationship Id="rId4" Type="http://schemas.openxmlformats.org/officeDocument/2006/relationships/image" Target="../media/image7.png"/><Relationship Id="rId3" Type="http://schemas.microsoft.com/office/2007/relationships/hdphoto" Target="../media/image6.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5" Type="http://schemas.microsoft.com/office/2007/relationships/hdphoto" Target="../media/image8.wdp"/><Relationship Id="rId4" Type="http://schemas.openxmlformats.org/officeDocument/2006/relationships/image" Target="../media/image7.png"/><Relationship Id="rId3" Type="http://schemas.microsoft.com/office/2007/relationships/hdphoto" Target="../media/image6.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image10.wdp"/><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themeOverride" Target="../theme/themeOverr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pattFill prst="dotGrid">
          <a:fgClr>
            <a:schemeClr val="accent2">
              <a:lumMod val="60000"/>
              <a:lumOff val="40000"/>
            </a:schemeClr>
          </a:fgClr>
          <a:bgClr>
            <a:schemeClr val="accent2">
              <a:lumMod val="20000"/>
              <a:lumOff val="80000"/>
            </a:schemeClr>
          </a:bgClr>
        </a:patt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BEBA8EAE-BF5A-486C-A8C5-ECC9F3942E4B}">
                <a14:imgProps xmlns:a14="http://schemas.microsoft.com/office/drawing/2010/main">
                  <a14:imgLayer r:embed="rId3">
                    <a14:imgEffect>
                      <a14:artisticTexturizer scaling="0"/>
                    </a14:imgEffect>
                  </a14:imgLayer>
                </a14:imgProps>
              </a:ext>
            </a:extLst>
          </a:blip>
          <a:stretch>
            <a:fillRect/>
          </a:stretch>
        </p:blipFill>
        <p:spPr>
          <a:xfrm>
            <a:off x="1063545" y="910683"/>
            <a:ext cx="10064910" cy="1150770"/>
          </a:xfrm>
          <a:prstGeom prst="rect">
            <a:avLst/>
          </a:prstGeom>
        </p:spPr>
      </p:pic>
      <p:sp>
        <p:nvSpPr>
          <p:cNvPr id="4" name="文本占位符 3"/>
          <p:cNvSpPr>
            <a:spLocks noGrp="1"/>
          </p:cNvSpPr>
          <p:nvPr>
            <p:ph type="body" sz="quarter" idx="10"/>
          </p:nvPr>
        </p:nvSpPr>
        <p:spPr>
          <a:xfrm>
            <a:off x="757238" y="2328863"/>
            <a:ext cx="10677524" cy="985838"/>
          </a:xfrm>
          <a:prstGeom prst="rect">
            <a:avLst/>
          </a:prstGeom>
        </p:spPr>
        <p:txBody>
          <a:bodyPr/>
          <a:lstStyle>
            <a:lvl1pPr marL="0" indent="0" algn="ctr">
              <a:buNone/>
              <a:defRPr sz="6600" b="1">
                <a:solidFill>
                  <a:schemeClr val="accent2">
                    <a:lumMod val="50000"/>
                  </a:schemeClr>
                </a:solidFill>
              </a:defRPr>
            </a:lvl1pPr>
          </a:lstStyle>
          <a:p>
            <a:pPr lvl="0"/>
            <a:endParaRPr kumimoji="1" lang="zh-CN" altLang="en-US"/>
          </a:p>
        </p:txBody>
      </p:sp>
      <p:sp>
        <p:nvSpPr>
          <p:cNvPr id="5" name="文本占位符 3"/>
          <p:cNvSpPr>
            <a:spLocks noGrp="1"/>
          </p:cNvSpPr>
          <p:nvPr>
            <p:ph type="body" sz="quarter" idx="11"/>
          </p:nvPr>
        </p:nvSpPr>
        <p:spPr>
          <a:xfrm>
            <a:off x="2116931" y="910683"/>
            <a:ext cx="7958138" cy="760955"/>
          </a:xfrm>
          <a:prstGeom prst="rect">
            <a:avLst/>
          </a:prstGeom>
        </p:spPr>
        <p:txBody>
          <a:bodyPr anchor="ctr"/>
          <a:lstStyle>
            <a:lvl1pPr marL="0" indent="0" algn="ctr">
              <a:buNone/>
              <a:defRPr sz="3200" b="1">
                <a:solidFill>
                  <a:schemeClr val="bg1"/>
                </a:solidFill>
              </a:defRPr>
            </a:lvl1pPr>
          </a:lstStyle>
          <a:p>
            <a:pPr lvl="0"/>
            <a:endParaRPr kumimoji="1" lang="zh-CN" altLang="en-US"/>
          </a:p>
        </p:txBody>
      </p:sp>
      <p:sp>
        <p:nvSpPr>
          <p:cNvPr id="6" name="文本占位符 3"/>
          <p:cNvSpPr>
            <a:spLocks noGrp="1"/>
          </p:cNvSpPr>
          <p:nvPr>
            <p:ph type="body" sz="quarter" idx="12"/>
          </p:nvPr>
        </p:nvSpPr>
        <p:spPr>
          <a:xfrm>
            <a:off x="757238" y="3314701"/>
            <a:ext cx="10677524" cy="585787"/>
          </a:xfrm>
          <a:prstGeom prst="rect">
            <a:avLst/>
          </a:prstGeom>
        </p:spPr>
        <p:txBody>
          <a:bodyPr/>
          <a:lstStyle>
            <a:lvl1pPr marL="0" indent="0" algn="ctr">
              <a:buNone/>
              <a:defRPr sz="3200" b="1">
                <a:solidFill>
                  <a:schemeClr val="accent2"/>
                </a:solidFill>
              </a:defRPr>
            </a:lvl1pPr>
          </a:lstStyle>
          <a:p>
            <a:pPr lvl="0"/>
            <a:endParaRPr kumimoji="1" lang="zh-CN" altLang="en-US"/>
          </a:p>
        </p:txBody>
      </p:sp>
      <p:sp>
        <p:nvSpPr>
          <p:cNvPr id="7" name="文本占位符 3"/>
          <p:cNvSpPr>
            <a:spLocks noGrp="1"/>
          </p:cNvSpPr>
          <p:nvPr>
            <p:ph type="body" sz="quarter" idx="13"/>
          </p:nvPr>
        </p:nvSpPr>
        <p:spPr>
          <a:xfrm>
            <a:off x="4657725" y="4530394"/>
            <a:ext cx="2876550" cy="392907"/>
          </a:xfrm>
          <a:prstGeom prst="rect">
            <a:avLst/>
          </a:prstGeom>
        </p:spPr>
        <p:txBody>
          <a:bodyPr/>
          <a:lstStyle>
            <a:lvl1pPr marL="0" indent="0" algn="ctr">
              <a:buNone/>
              <a:defRPr sz="1600" b="0">
                <a:solidFill>
                  <a:schemeClr val="accent2">
                    <a:lumMod val="50000"/>
                  </a:schemeClr>
                </a:solidFill>
              </a:defRPr>
            </a:lvl1pPr>
          </a:lstStyle>
          <a:p>
            <a:pPr lvl="0"/>
            <a:endParaRPr kumimoji="1" lang="zh-CN" altLang="en-US" dirty="0"/>
          </a:p>
        </p:txBody>
      </p:sp>
      <p:cxnSp>
        <p:nvCxnSpPr>
          <p:cNvPr id="9" name="直接连接符 79"/>
          <p:cNvCxnSpPr/>
          <p:nvPr/>
        </p:nvCxnSpPr>
        <p:spPr>
          <a:xfrm>
            <a:off x="1764181" y="4715060"/>
            <a:ext cx="2755900" cy="0"/>
          </a:xfrm>
          <a:prstGeom prst="line">
            <a:avLst/>
          </a:prstGeom>
          <a:ln>
            <a:solidFill>
              <a:srgbClr val="777671"/>
            </a:solidFill>
          </a:ln>
        </p:spPr>
        <p:style>
          <a:lnRef idx="1">
            <a:schemeClr val="accent1"/>
          </a:lnRef>
          <a:fillRef idx="0">
            <a:schemeClr val="accent1"/>
          </a:fillRef>
          <a:effectRef idx="0">
            <a:schemeClr val="accent1"/>
          </a:effectRef>
          <a:fontRef idx="minor">
            <a:schemeClr val="tx1"/>
          </a:fontRef>
        </p:style>
      </p:cxnSp>
      <p:cxnSp>
        <p:nvCxnSpPr>
          <p:cNvPr id="10" name="直接连接符 80"/>
          <p:cNvCxnSpPr/>
          <p:nvPr/>
        </p:nvCxnSpPr>
        <p:spPr>
          <a:xfrm>
            <a:off x="7637986" y="4715060"/>
            <a:ext cx="2755900" cy="0"/>
          </a:xfrm>
          <a:prstGeom prst="line">
            <a:avLst/>
          </a:prstGeom>
          <a:ln>
            <a:solidFill>
              <a:srgbClr val="777671"/>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userDrawn="1"/>
        </p:nvPicPr>
        <p:blipFill>
          <a:blip r:embed="rId4">
            <a:extLst>
              <a:ext uri="{BEBA8EAE-BF5A-486C-A8C5-ECC9F3942E4B}">
                <a14:imgProps xmlns:a14="http://schemas.microsoft.com/office/drawing/2010/main">
                  <a14:imgLayer r:embed="rId5">
                    <a14:imgEffect>
                      <a14:artisticTexturizer scaling="0"/>
                    </a14:imgEffect>
                  </a14:imgLayer>
                </a14:imgProps>
              </a:ext>
            </a:extLst>
          </a:blip>
          <a:stretch>
            <a:fillRect/>
          </a:stretch>
        </p:blipFill>
        <p:spPr>
          <a:xfrm>
            <a:off x="0" y="5266806"/>
            <a:ext cx="12193057" cy="1591194"/>
          </a:xfrm>
          <a:prstGeom prst="rect">
            <a:avLst/>
          </a:prstGeom>
        </p:spPr>
      </p:pic>
      <p:sp>
        <p:nvSpPr>
          <p:cNvPr id="13" name="任意多边形 29"/>
          <p:cNvSpPr/>
          <p:nvPr userDrawn="1"/>
        </p:nvSpPr>
        <p:spPr>
          <a:xfrm>
            <a:off x="125378" y="5499101"/>
            <a:ext cx="11941243" cy="1259002"/>
          </a:xfrm>
          <a:custGeom>
            <a:avLst/>
            <a:gdLst>
              <a:gd name="connsiteX0" fmla="*/ 6096000 w 12192000"/>
              <a:gd name="connsiteY0" fmla="*/ 0 h 1591193"/>
              <a:gd name="connsiteX1" fmla="*/ 6410502 w 12192000"/>
              <a:gd name="connsiteY1" fmla="*/ 322781 h 1591193"/>
              <a:gd name="connsiteX2" fmla="*/ 12192000 w 12192000"/>
              <a:gd name="connsiteY2" fmla="*/ 322781 h 1591193"/>
              <a:gd name="connsiteX3" fmla="*/ 12192000 w 12192000"/>
              <a:gd name="connsiteY3" fmla="*/ 1591193 h 1591193"/>
              <a:gd name="connsiteX4" fmla="*/ 0 w 12192000"/>
              <a:gd name="connsiteY4" fmla="*/ 1591193 h 1591193"/>
              <a:gd name="connsiteX5" fmla="*/ 0 w 12192000"/>
              <a:gd name="connsiteY5" fmla="*/ 322781 h 1591193"/>
              <a:gd name="connsiteX6" fmla="*/ 5781498 w 12192000"/>
              <a:gd name="connsiteY6" fmla="*/ 322781 h 1591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591193">
                <a:moveTo>
                  <a:pt x="6096000" y="0"/>
                </a:moveTo>
                <a:lnTo>
                  <a:pt x="6410502" y="322781"/>
                </a:lnTo>
                <a:lnTo>
                  <a:pt x="12192000" y="322781"/>
                </a:lnTo>
                <a:lnTo>
                  <a:pt x="12192000" y="1591193"/>
                </a:lnTo>
                <a:lnTo>
                  <a:pt x="0" y="1591193"/>
                </a:lnTo>
                <a:lnTo>
                  <a:pt x="0" y="322781"/>
                </a:lnTo>
                <a:lnTo>
                  <a:pt x="5781498" y="322781"/>
                </a:lnTo>
                <a:close/>
              </a:path>
            </a:pathLst>
          </a:custGeom>
          <a:noFill/>
          <a:ln w="19050">
            <a:solidFill>
              <a:schemeClr val="accent2">
                <a:lumMod val="20000"/>
                <a:lumOff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4" name="文本占位符 3"/>
          <p:cNvSpPr>
            <a:spLocks noGrp="1"/>
          </p:cNvSpPr>
          <p:nvPr>
            <p:ph type="body" sz="quarter" idx="14"/>
          </p:nvPr>
        </p:nvSpPr>
        <p:spPr>
          <a:xfrm>
            <a:off x="757238" y="6062403"/>
            <a:ext cx="10677524" cy="409835"/>
          </a:xfrm>
          <a:prstGeom prst="rect">
            <a:avLst/>
          </a:prstGeom>
        </p:spPr>
        <p:txBody>
          <a:bodyPr/>
          <a:lstStyle>
            <a:lvl1pPr marL="0" indent="0" algn="ctr">
              <a:buNone/>
              <a:defRPr sz="2400" b="1">
                <a:solidFill>
                  <a:schemeClr val="accent2">
                    <a:lumMod val="20000"/>
                    <a:lumOff val="80000"/>
                  </a:schemeClr>
                </a:solidFill>
              </a:defRPr>
            </a:lvl1pPr>
          </a:lstStyle>
          <a:p>
            <a:pPr lvl="0"/>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bg>
      <p:bgPr>
        <a:pattFill prst="dotGrid">
          <a:fgClr>
            <a:schemeClr val="accent2">
              <a:lumMod val="60000"/>
              <a:lumOff val="40000"/>
            </a:schemeClr>
          </a:fgClr>
          <a:bgClr>
            <a:schemeClr val="accent2">
              <a:lumMod val="20000"/>
              <a:lumOff val="80000"/>
            </a:schemeClr>
          </a:bgClr>
        </a:patt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BEBA8EAE-BF5A-486C-A8C5-ECC9F3942E4B}">
                <a14:imgProps xmlns:a14="http://schemas.microsoft.com/office/drawing/2010/main">
                  <a14:imgLayer r:embed="rId3">
                    <a14:imgEffect>
                      <a14:artisticTexturizer scaling="0"/>
                    </a14:imgEffect>
                  </a14:imgLayer>
                </a14:imgProps>
              </a:ext>
            </a:extLst>
          </a:blip>
          <a:stretch>
            <a:fillRect/>
          </a:stretch>
        </p:blipFill>
        <p:spPr>
          <a:xfrm>
            <a:off x="0" y="-297"/>
            <a:ext cx="5194242" cy="6858594"/>
          </a:xfrm>
          <a:prstGeom prst="rect">
            <a:avLst/>
          </a:prstGeom>
        </p:spPr>
      </p:pic>
      <p:pic>
        <p:nvPicPr>
          <p:cNvPr id="3" name="图片 2"/>
          <p:cNvPicPr>
            <a:picLocks noChangeAspect="1"/>
          </p:cNvPicPr>
          <p:nvPr userDrawn="1"/>
        </p:nvPicPr>
        <p:blipFill>
          <a:blip r:embed="rId4">
            <a:extLst>
              <a:ext uri="{BEBA8EAE-BF5A-486C-A8C5-ECC9F3942E4B}">
                <a14:imgProps xmlns:a14="http://schemas.microsoft.com/office/drawing/2010/main">
                  <a14:imgLayer r:embed="rId5">
                    <a14:imgEffect>
                      <a14:artisticTexturizer scaling="0"/>
                    </a14:imgEffect>
                  </a14:imgLayer>
                </a14:imgProps>
              </a:ext>
            </a:extLst>
          </a:blip>
          <a:stretch>
            <a:fillRect/>
          </a:stretch>
        </p:blipFill>
        <p:spPr>
          <a:xfrm>
            <a:off x="11856691" y="-297"/>
            <a:ext cx="335309" cy="6858594"/>
          </a:xfrm>
          <a:prstGeom prst="rect">
            <a:avLst/>
          </a:prstGeom>
        </p:spPr>
      </p:pic>
      <p:cxnSp>
        <p:nvCxnSpPr>
          <p:cNvPr id="4" name="直接连接符 19"/>
          <p:cNvCxnSpPr/>
          <p:nvPr userDrawn="1"/>
        </p:nvCxnSpPr>
        <p:spPr>
          <a:xfrm>
            <a:off x="12032650" y="177800"/>
            <a:ext cx="0" cy="6502400"/>
          </a:xfrm>
          <a:prstGeom prst="line">
            <a:avLst/>
          </a:prstGeom>
          <a:ln w="19050">
            <a:solidFill>
              <a:schemeClr val="accent2">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任意多边形 17"/>
          <p:cNvSpPr/>
          <p:nvPr userDrawn="1"/>
        </p:nvSpPr>
        <p:spPr>
          <a:xfrm>
            <a:off x="136037" y="177800"/>
            <a:ext cx="4864588" cy="6502400"/>
          </a:xfrm>
          <a:custGeom>
            <a:avLst/>
            <a:gdLst>
              <a:gd name="connsiteX0" fmla="*/ 0 w 5191349"/>
              <a:gd name="connsiteY0" fmla="*/ 0 h 6858000"/>
              <a:gd name="connsiteX1" fmla="*/ 4882718 w 5191349"/>
              <a:gd name="connsiteY1" fmla="*/ 0 h 6858000"/>
              <a:gd name="connsiteX2" fmla="*/ 4882718 w 5191349"/>
              <a:gd name="connsiteY2" fmla="*/ 3113151 h 6858000"/>
              <a:gd name="connsiteX3" fmla="*/ 5191349 w 5191349"/>
              <a:gd name="connsiteY3" fmla="*/ 3429000 h 6858000"/>
              <a:gd name="connsiteX4" fmla="*/ 4882718 w 5191349"/>
              <a:gd name="connsiteY4" fmla="*/ 3744848 h 6858000"/>
              <a:gd name="connsiteX5" fmla="*/ 4882718 w 5191349"/>
              <a:gd name="connsiteY5" fmla="*/ 6858000 h 6858000"/>
              <a:gd name="connsiteX6" fmla="*/ 0 w 519134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1349" h="6858000">
                <a:moveTo>
                  <a:pt x="0" y="0"/>
                </a:moveTo>
                <a:lnTo>
                  <a:pt x="4882718" y="0"/>
                </a:lnTo>
                <a:lnTo>
                  <a:pt x="4882718" y="3113151"/>
                </a:lnTo>
                <a:lnTo>
                  <a:pt x="5191349" y="3429000"/>
                </a:lnTo>
                <a:lnTo>
                  <a:pt x="4882718" y="3744848"/>
                </a:lnTo>
                <a:lnTo>
                  <a:pt x="4882718" y="6858000"/>
                </a:lnTo>
                <a:lnTo>
                  <a:pt x="0" y="6858000"/>
                </a:lnTo>
                <a:close/>
              </a:path>
            </a:pathLst>
          </a:custGeom>
          <a:noFill/>
          <a:ln w="19050">
            <a:solidFill>
              <a:schemeClr val="accent2">
                <a:lumMod val="20000"/>
                <a:lumOff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占位符 3"/>
          <p:cNvSpPr>
            <a:spLocks noGrp="1"/>
          </p:cNvSpPr>
          <p:nvPr>
            <p:ph type="body" sz="quarter" idx="10" hasCustomPrompt="1"/>
          </p:nvPr>
        </p:nvSpPr>
        <p:spPr>
          <a:xfrm>
            <a:off x="1225306" y="2200276"/>
            <a:ext cx="2686050" cy="1343024"/>
          </a:xfrm>
          <a:prstGeom prst="rect">
            <a:avLst/>
          </a:prstGeom>
        </p:spPr>
        <p:txBody>
          <a:bodyPr/>
          <a:lstStyle>
            <a:lvl1pPr marL="0" indent="0" algn="ctr">
              <a:buNone/>
              <a:defRPr sz="9600" b="1">
                <a:solidFill>
                  <a:schemeClr val="accent2">
                    <a:lumMod val="20000"/>
                    <a:lumOff val="80000"/>
                  </a:schemeClr>
                </a:solidFill>
              </a:defRPr>
            </a:lvl1pPr>
          </a:lstStyle>
          <a:p>
            <a:pPr lvl="0"/>
            <a:r>
              <a:rPr kumimoji="1" lang="zh-CN" altLang="en-US"/>
              <a:t>标题</a:t>
            </a:r>
            <a:endParaRPr kumimoji="1" lang="zh-CN" altLang="en-US"/>
          </a:p>
        </p:txBody>
      </p:sp>
      <p:sp>
        <p:nvSpPr>
          <p:cNvPr id="7" name="文本占位符 3"/>
          <p:cNvSpPr>
            <a:spLocks noGrp="1"/>
          </p:cNvSpPr>
          <p:nvPr>
            <p:ph type="body" sz="quarter" idx="11" hasCustomPrompt="1"/>
          </p:nvPr>
        </p:nvSpPr>
        <p:spPr>
          <a:xfrm>
            <a:off x="1225306" y="3543300"/>
            <a:ext cx="2686050" cy="585788"/>
          </a:xfrm>
          <a:prstGeom prst="rect">
            <a:avLst/>
          </a:prstGeom>
        </p:spPr>
        <p:txBody>
          <a:bodyPr/>
          <a:lstStyle>
            <a:lvl1pPr marL="0" indent="0" algn="ctr">
              <a:buNone/>
              <a:defRPr sz="3200" b="1">
                <a:solidFill>
                  <a:schemeClr val="accent2">
                    <a:lumMod val="20000"/>
                    <a:lumOff val="80000"/>
                  </a:schemeClr>
                </a:solidFill>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8" name="文本占位符 3"/>
          <p:cNvSpPr>
            <a:spLocks noGrp="1"/>
          </p:cNvSpPr>
          <p:nvPr>
            <p:ph type="body" sz="quarter" idx="12"/>
          </p:nvPr>
        </p:nvSpPr>
        <p:spPr>
          <a:xfrm>
            <a:off x="6449768" y="1609727"/>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9" name="文本占位符 3"/>
          <p:cNvSpPr>
            <a:spLocks noGrp="1"/>
          </p:cNvSpPr>
          <p:nvPr>
            <p:ph type="body" sz="quarter" idx="13"/>
          </p:nvPr>
        </p:nvSpPr>
        <p:spPr>
          <a:xfrm>
            <a:off x="6449768" y="2940846"/>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10" name="文本占位符 3"/>
          <p:cNvSpPr>
            <a:spLocks noGrp="1"/>
          </p:cNvSpPr>
          <p:nvPr>
            <p:ph type="body" sz="quarter" idx="14"/>
          </p:nvPr>
        </p:nvSpPr>
        <p:spPr>
          <a:xfrm>
            <a:off x="6449768" y="4271964"/>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bg>
      <p:bgPr>
        <a:pattFill prst="dotGrid">
          <a:fgClr>
            <a:schemeClr val="accent2">
              <a:lumMod val="60000"/>
              <a:lumOff val="40000"/>
            </a:schemeClr>
          </a:fgClr>
          <a:bgClr>
            <a:schemeClr val="accent2">
              <a:lumMod val="20000"/>
              <a:lumOff val="80000"/>
            </a:schemeClr>
          </a:bgClr>
        </a:patt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BEBA8EAE-BF5A-486C-A8C5-ECC9F3942E4B}">
                <a14:imgProps xmlns:a14="http://schemas.microsoft.com/office/drawing/2010/main">
                  <a14:imgLayer r:embed="rId3">
                    <a14:imgEffect>
                      <a14:artisticTexturizer scaling="0"/>
                    </a14:imgEffect>
                  </a14:imgLayer>
                </a14:imgProps>
              </a:ext>
            </a:extLst>
          </a:blip>
          <a:stretch>
            <a:fillRect/>
          </a:stretch>
        </p:blipFill>
        <p:spPr>
          <a:xfrm>
            <a:off x="0" y="-297"/>
            <a:ext cx="5194242" cy="6858594"/>
          </a:xfrm>
          <a:prstGeom prst="rect">
            <a:avLst/>
          </a:prstGeom>
        </p:spPr>
      </p:pic>
      <p:pic>
        <p:nvPicPr>
          <p:cNvPr id="3" name="图片 2"/>
          <p:cNvPicPr>
            <a:picLocks noChangeAspect="1"/>
          </p:cNvPicPr>
          <p:nvPr userDrawn="1"/>
        </p:nvPicPr>
        <p:blipFill>
          <a:blip r:embed="rId4">
            <a:extLst>
              <a:ext uri="{BEBA8EAE-BF5A-486C-A8C5-ECC9F3942E4B}">
                <a14:imgProps xmlns:a14="http://schemas.microsoft.com/office/drawing/2010/main">
                  <a14:imgLayer r:embed="rId5">
                    <a14:imgEffect>
                      <a14:artisticTexturizer scaling="0"/>
                    </a14:imgEffect>
                  </a14:imgLayer>
                </a14:imgProps>
              </a:ext>
            </a:extLst>
          </a:blip>
          <a:stretch>
            <a:fillRect/>
          </a:stretch>
        </p:blipFill>
        <p:spPr>
          <a:xfrm>
            <a:off x="11856691" y="-297"/>
            <a:ext cx="335309" cy="6858594"/>
          </a:xfrm>
          <a:prstGeom prst="rect">
            <a:avLst/>
          </a:prstGeom>
        </p:spPr>
      </p:pic>
      <p:cxnSp>
        <p:nvCxnSpPr>
          <p:cNvPr id="4" name="直接连接符 19"/>
          <p:cNvCxnSpPr/>
          <p:nvPr userDrawn="1"/>
        </p:nvCxnSpPr>
        <p:spPr>
          <a:xfrm>
            <a:off x="12032650" y="177800"/>
            <a:ext cx="0" cy="6502400"/>
          </a:xfrm>
          <a:prstGeom prst="line">
            <a:avLst/>
          </a:prstGeom>
          <a:ln w="19050">
            <a:solidFill>
              <a:schemeClr val="accent2">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任意多边形 17"/>
          <p:cNvSpPr/>
          <p:nvPr userDrawn="1"/>
        </p:nvSpPr>
        <p:spPr>
          <a:xfrm>
            <a:off x="136037" y="177800"/>
            <a:ext cx="4864588" cy="6502400"/>
          </a:xfrm>
          <a:custGeom>
            <a:avLst/>
            <a:gdLst>
              <a:gd name="connsiteX0" fmla="*/ 0 w 5191349"/>
              <a:gd name="connsiteY0" fmla="*/ 0 h 6858000"/>
              <a:gd name="connsiteX1" fmla="*/ 4882718 w 5191349"/>
              <a:gd name="connsiteY1" fmla="*/ 0 h 6858000"/>
              <a:gd name="connsiteX2" fmla="*/ 4882718 w 5191349"/>
              <a:gd name="connsiteY2" fmla="*/ 3113151 h 6858000"/>
              <a:gd name="connsiteX3" fmla="*/ 5191349 w 5191349"/>
              <a:gd name="connsiteY3" fmla="*/ 3429000 h 6858000"/>
              <a:gd name="connsiteX4" fmla="*/ 4882718 w 5191349"/>
              <a:gd name="connsiteY4" fmla="*/ 3744848 h 6858000"/>
              <a:gd name="connsiteX5" fmla="*/ 4882718 w 5191349"/>
              <a:gd name="connsiteY5" fmla="*/ 6858000 h 6858000"/>
              <a:gd name="connsiteX6" fmla="*/ 0 w 519134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1349" h="6858000">
                <a:moveTo>
                  <a:pt x="0" y="0"/>
                </a:moveTo>
                <a:lnTo>
                  <a:pt x="4882718" y="0"/>
                </a:lnTo>
                <a:lnTo>
                  <a:pt x="4882718" y="3113151"/>
                </a:lnTo>
                <a:lnTo>
                  <a:pt x="5191349" y="3429000"/>
                </a:lnTo>
                <a:lnTo>
                  <a:pt x="4882718" y="3744848"/>
                </a:lnTo>
                <a:lnTo>
                  <a:pt x="4882718" y="6858000"/>
                </a:lnTo>
                <a:lnTo>
                  <a:pt x="0" y="6858000"/>
                </a:lnTo>
                <a:close/>
              </a:path>
            </a:pathLst>
          </a:custGeom>
          <a:noFill/>
          <a:ln w="19050">
            <a:solidFill>
              <a:schemeClr val="accent2">
                <a:lumMod val="20000"/>
                <a:lumOff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占位符 3"/>
          <p:cNvSpPr>
            <a:spLocks noGrp="1"/>
          </p:cNvSpPr>
          <p:nvPr>
            <p:ph type="body" sz="quarter" idx="10" hasCustomPrompt="1"/>
          </p:nvPr>
        </p:nvSpPr>
        <p:spPr>
          <a:xfrm>
            <a:off x="1225306" y="2200276"/>
            <a:ext cx="2686050" cy="1343024"/>
          </a:xfrm>
          <a:prstGeom prst="rect">
            <a:avLst/>
          </a:prstGeom>
        </p:spPr>
        <p:txBody>
          <a:bodyPr/>
          <a:lstStyle>
            <a:lvl1pPr marL="0" indent="0" algn="ctr">
              <a:buNone/>
              <a:defRPr sz="9600" b="1">
                <a:solidFill>
                  <a:schemeClr val="accent2">
                    <a:lumMod val="20000"/>
                    <a:lumOff val="80000"/>
                  </a:schemeClr>
                </a:solidFill>
              </a:defRPr>
            </a:lvl1pPr>
          </a:lstStyle>
          <a:p>
            <a:pPr lvl="0"/>
            <a:r>
              <a:rPr kumimoji="1" lang="zh-CN" altLang="en-US"/>
              <a:t>标题</a:t>
            </a:r>
            <a:endParaRPr kumimoji="1" lang="zh-CN" altLang="en-US"/>
          </a:p>
        </p:txBody>
      </p:sp>
      <p:sp>
        <p:nvSpPr>
          <p:cNvPr id="7" name="文本占位符 3"/>
          <p:cNvSpPr>
            <a:spLocks noGrp="1"/>
          </p:cNvSpPr>
          <p:nvPr>
            <p:ph type="body" sz="quarter" idx="11" hasCustomPrompt="1"/>
          </p:nvPr>
        </p:nvSpPr>
        <p:spPr>
          <a:xfrm>
            <a:off x="1225306" y="3543300"/>
            <a:ext cx="2686050" cy="585788"/>
          </a:xfrm>
          <a:prstGeom prst="rect">
            <a:avLst/>
          </a:prstGeom>
        </p:spPr>
        <p:txBody>
          <a:bodyPr/>
          <a:lstStyle>
            <a:lvl1pPr marL="0" indent="0" algn="ctr">
              <a:buNone/>
              <a:defRPr sz="3200" b="1">
                <a:solidFill>
                  <a:schemeClr val="accent2">
                    <a:lumMod val="20000"/>
                    <a:lumOff val="80000"/>
                  </a:schemeClr>
                </a:solidFill>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8" name="文本占位符 3"/>
          <p:cNvSpPr>
            <a:spLocks noGrp="1"/>
          </p:cNvSpPr>
          <p:nvPr>
            <p:ph type="body" sz="quarter" idx="12"/>
          </p:nvPr>
        </p:nvSpPr>
        <p:spPr>
          <a:xfrm>
            <a:off x="6449768" y="1104902"/>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9" name="文本占位符 3"/>
          <p:cNvSpPr>
            <a:spLocks noGrp="1"/>
          </p:cNvSpPr>
          <p:nvPr>
            <p:ph type="body" sz="quarter" idx="13"/>
          </p:nvPr>
        </p:nvSpPr>
        <p:spPr>
          <a:xfrm>
            <a:off x="6449768" y="2436021"/>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11" name="文本占位符 3"/>
          <p:cNvSpPr>
            <a:spLocks noGrp="1"/>
          </p:cNvSpPr>
          <p:nvPr>
            <p:ph type="body" sz="quarter" idx="14"/>
          </p:nvPr>
        </p:nvSpPr>
        <p:spPr>
          <a:xfrm>
            <a:off x="6449768" y="3767139"/>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12" name="文本占位符 3"/>
          <p:cNvSpPr>
            <a:spLocks noGrp="1"/>
          </p:cNvSpPr>
          <p:nvPr>
            <p:ph type="body" sz="quarter" idx="15"/>
          </p:nvPr>
        </p:nvSpPr>
        <p:spPr>
          <a:xfrm>
            <a:off x="6449768" y="5098258"/>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bg>
      <p:bgPr>
        <a:pattFill prst="dotGrid">
          <a:fgClr>
            <a:schemeClr val="accent2">
              <a:lumMod val="60000"/>
              <a:lumOff val="40000"/>
            </a:schemeClr>
          </a:fgClr>
          <a:bgClr>
            <a:schemeClr val="accent2">
              <a:lumMod val="20000"/>
              <a:lumOff val="80000"/>
            </a:schemeClr>
          </a:bgClr>
        </a:patt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BEBA8EAE-BF5A-486C-A8C5-ECC9F3942E4B}">
                <a14:imgProps xmlns:a14="http://schemas.microsoft.com/office/drawing/2010/main">
                  <a14:imgLayer r:embed="rId3">
                    <a14:imgEffect>
                      <a14:artisticTexturizer scaling="0"/>
                    </a14:imgEffect>
                  </a14:imgLayer>
                </a14:imgProps>
              </a:ext>
            </a:extLst>
          </a:blip>
          <a:stretch>
            <a:fillRect/>
          </a:stretch>
        </p:blipFill>
        <p:spPr>
          <a:xfrm>
            <a:off x="0" y="-297"/>
            <a:ext cx="5194242" cy="6858594"/>
          </a:xfrm>
          <a:prstGeom prst="rect">
            <a:avLst/>
          </a:prstGeom>
        </p:spPr>
      </p:pic>
      <p:pic>
        <p:nvPicPr>
          <p:cNvPr id="3" name="图片 2"/>
          <p:cNvPicPr>
            <a:picLocks noChangeAspect="1"/>
          </p:cNvPicPr>
          <p:nvPr userDrawn="1"/>
        </p:nvPicPr>
        <p:blipFill>
          <a:blip r:embed="rId4">
            <a:extLst>
              <a:ext uri="{BEBA8EAE-BF5A-486C-A8C5-ECC9F3942E4B}">
                <a14:imgProps xmlns:a14="http://schemas.microsoft.com/office/drawing/2010/main">
                  <a14:imgLayer r:embed="rId5">
                    <a14:imgEffect>
                      <a14:artisticTexturizer scaling="0"/>
                    </a14:imgEffect>
                  </a14:imgLayer>
                </a14:imgProps>
              </a:ext>
            </a:extLst>
          </a:blip>
          <a:stretch>
            <a:fillRect/>
          </a:stretch>
        </p:blipFill>
        <p:spPr>
          <a:xfrm>
            <a:off x="11856691" y="-297"/>
            <a:ext cx="335309" cy="6858594"/>
          </a:xfrm>
          <a:prstGeom prst="rect">
            <a:avLst/>
          </a:prstGeom>
        </p:spPr>
      </p:pic>
      <p:cxnSp>
        <p:nvCxnSpPr>
          <p:cNvPr id="4" name="直接连接符 19"/>
          <p:cNvCxnSpPr/>
          <p:nvPr userDrawn="1"/>
        </p:nvCxnSpPr>
        <p:spPr>
          <a:xfrm>
            <a:off x="12032650" y="177800"/>
            <a:ext cx="0" cy="6502400"/>
          </a:xfrm>
          <a:prstGeom prst="line">
            <a:avLst/>
          </a:prstGeom>
          <a:ln w="19050">
            <a:solidFill>
              <a:schemeClr val="accent2">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任意多边形 17"/>
          <p:cNvSpPr/>
          <p:nvPr userDrawn="1"/>
        </p:nvSpPr>
        <p:spPr>
          <a:xfrm>
            <a:off x="136037" y="177800"/>
            <a:ext cx="4864588" cy="6502400"/>
          </a:xfrm>
          <a:custGeom>
            <a:avLst/>
            <a:gdLst>
              <a:gd name="connsiteX0" fmla="*/ 0 w 5191349"/>
              <a:gd name="connsiteY0" fmla="*/ 0 h 6858000"/>
              <a:gd name="connsiteX1" fmla="*/ 4882718 w 5191349"/>
              <a:gd name="connsiteY1" fmla="*/ 0 h 6858000"/>
              <a:gd name="connsiteX2" fmla="*/ 4882718 w 5191349"/>
              <a:gd name="connsiteY2" fmla="*/ 3113151 h 6858000"/>
              <a:gd name="connsiteX3" fmla="*/ 5191349 w 5191349"/>
              <a:gd name="connsiteY3" fmla="*/ 3429000 h 6858000"/>
              <a:gd name="connsiteX4" fmla="*/ 4882718 w 5191349"/>
              <a:gd name="connsiteY4" fmla="*/ 3744848 h 6858000"/>
              <a:gd name="connsiteX5" fmla="*/ 4882718 w 5191349"/>
              <a:gd name="connsiteY5" fmla="*/ 6858000 h 6858000"/>
              <a:gd name="connsiteX6" fmla="*/ 0 w 519134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1349" h="6858000">
                <a:moveTo>
                  <a:pt x="0" y="0"/>
                </a:moveTo>
                <a:lnTo>
                  <a:pt x="4882718" y="0"/>
                </a:lnTo>
                <a:lnTo>
                  <a:pt x="4882718" y="3113151"/>
                </a:lnTo>
                <a:lnTo>
                  <a:pt x="5191349" y="3429000"/>
                </a:lnTo>
                <a:lnTo>
                  <a:pt x="4882718" y="3744848"/>
                </a:lnTo>
                <a:lnTo>
                  <a:pt x="4882718" y="6858000"/>
                </a:lnTo>
                <a:lnTo>
                  <a:pt x="0" y="6858000"/>
                </a:lnTo>
                <a:close/>
              </a:path>
            </a:pathLst>
          </a:custGeom>
          <a:noFill/>
          <a:ln w="19050">
            <a:solidFill>
              <a:schemeClr val="accent2">
                <a:lumMod val="20000"/>
                <a:lumOff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占位符 3"/>
          <p:cNvSpPr>
            <a:spLocks noGrp="1"/>
          </p:cNvSpPr>
          <p:nvPr>
            <p:ph type="body" sz="quarter" idx="10" hasCustomPrompt="1"/>
          </p:nvPr>
        </p:nvSpPr>
        <p:spPr>
          <a:xfrm>
            <a:off x="1225306" y="2200276"/>
            <a:ext cx="2686050" cy="1343024"/>
          </a:xfrm>
          <a:prstGeom prst="rect">
            <a:avLst/>
          </a:prstGeom>
        </p:spPr>
        <p:txBody>
          <a:bodyPr/>
          <a:lstStyle>
            <a:lvl1pPr marL="0" indent="0" algn="ctr">
              <a:buNone/>
              <a:defRPr sz="9600" b="1">
                <a:solidFill>
                  <a:schemeClr val="accent2">
                    <a:lumMod val="20000"/>
                    <a:lumOff val="80000"/>
                  </a:schemeClr>
                </a:solidFill>
              </a:defRPr>
            </a:lvl1pPr>
          </a:lstStyle>
          <a:p>
            <a:pPr lvl="0"/>
            <a:r>
              <a:rPr kumimoji="1" lang="zh-CN" altLang="en-US"/>
              <a:t>标题</a:t>
            </a:r>
            <a:endParaRPr kumimoji="1" lang="zh-CN" altLang="en-US"/>
          </a:p>
        </p:txBody>
      </p:sp>
      <p:sp>
        <p:nvSpPr>
          <p:cNvPr id="7" name="文本占位符 3"/>
          <p:cNvSpPr>
            <a:spLocks noGrp="1"/>
          </p:cNvSpPr>
          <p:nvPr>
            <p:ph type="body" sz="quarter" idx="11" hasCustomPrompt="1"/>
          </p:nvPr>
        </p:nvSpPr>
        <p:spPr>
          <a:xfrm>
            <a:off x="1225306" y="3543300"/>
            <a:ext cx="2686050" cy="585788"/>
          </a:xfrm>
          <a:prstGeom prst="rect">
            <a:avLst/>
          </a:prstGeom>
        </p:spPr>
        <p:txBody>
          <a:bodyPr/>
          <a:lstStyle>
            <a:lvl1pPr marL="0" indent="0" algn="ctr">
              <a:buNone/>
              <a:defRPr sz="3200" b="1">
                <a:solidFill>
                  <a:schemeClr val="accent2">
                    <a:lumMod val="20000"/>
                    <a:lumOff val="80000"/>
                  </a:schemeClr>
                </a:solidFill>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8" name="文本占位符 3"/>
          <p:cNvSpPr>
            <a:spLocks noGrp="1"/>
          </p:cNvSpPr>
          <p:nvPr>
            <p:ph type="body" sz="quarter" idx="12"/>
          </p:nvPr>
        </p:nvSpPr>
        <p:spPr>
          <a:xfrm>
            <a:off x="6449767" y="947740"/>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9" name="文本占位符 3"/>
          <p:cNvSpPr>
            <a:spLocks noGrp="1"/>
          </p:cNvSpPr>
          <p:nvPr>
            <p:ph type="body" sz="quarter" idx="13"/>
          </p:nvPr>
        </p:nvSpPr>
        <p:spPr>
          <a:xfrm>
            <a:off x="6449767" y="2043115"/>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11" name="文本占位符 3"/>
          <p:cNvSpPr>
            <a:spLocks noGrp="1"/>
          </p:cNvSpPr>
          <p:nvPr>
            <p:ph type="body" sz="quarter" idx="14"/>
          </p:nvPr>
        </p:nvSpPr>
        <p:spPr>
          <a:xfrm>
            <a:off x="6449767" y="3138490"/>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12" name="文本占位符 3"/>
          <p:cNvSpPr>
            <a:spLocks noGrp="1"/>
          </p:cNvSpPr>
          <p:nvPr>
            <p:ph type="body" sz="quarter" idx="15"/>
          </p:nvPr>
        </p:nvSpPr>
        <p:spPr>
          <a:xfrm>
            <a:off x="6449767" y="4233865"/>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13" name="文本占位符 3"/>
          <p:cNvSpPr>
            <a:spLocks noGrp="1"/>
          </p:cNvSpPr>
          <p:nvPr>
            <p:ph type="body" sz="quarter" idx="16"/>
          </p:nvPr>
        </p:nvSpPr>
        <p:spPr>
          <a:xfrm>
            <a:off x="6449767" y="5329241"/>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bg>
      <p:bgPr>
        <a:pattFill prst="dotGrid">
          <a:fgClr>
            <a:schemeClr val="accent2">
              <a:lumMod val="60000"/>
              <a:lumOff val="40000"/>
            </a:schemeClr>
          </a:fgClr>
          <a:bgClr>
            <a:schemeClr val="accent2">
              <a:lumMod val="20000"/>
              <a:lumOff val="80000"/>
            </a:schemeClr>
          </a:bgClr>
        </a:patt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BEBA8EAE-BF5A-486C-A8C5-ECC9F3942E4B}">
                <a14:imgProps xmlns:a14="http://schemas.microsoft.com/office/drawing/2010/main">
                  <a14:imgLayer r:embed="rId3">
                    <a14:imgEffect>
                      <a14:artisticTexturizer scaling="0"/>
                    </a14:imgEffect>
                  </a14:imgLayer>
                </a14:imgProps>
              </a:ext>
            </a:extLst>
          </a:blip>
          <a:stretch>
            <a:fillRect/>
          </a:stretch>
        </p:blipFill>
        <p:spPr>
          <a:xfrm>
            <a:off x="0" y="-297"/>
            <a:ext cx="5194242" cy="6858594"/>
          </a:xfrm>
          <a:prstGeom prst="rect">
            <a:avLst/>
          </a:prstGeom>
        </p:spPr>
      </p:pic>
      <p:pic>
        <p:nvPicPr>
          <p:cNvPr id="3" name="图片 2"/>
          <p:cNvPicPr>
            <a:picLocks noChangeAspect="1"/>
          </p:cNvPicPr>
          <p:nvPr userDrawn="1"/>
        </p:nvPicPr>
        <p:blipFill>
          <a:blip r:embed="rId4">
            <a:extLst>
              <a:ext uri="{BEBA8EAE-BF5A-486C-A8C5-ECC9F3942E4B}">
                <a14:imgProps xmlns:a14="http://schemas.microsoft.com/office/drawing/2010/main">
                  <a14:imgLayer r:embed="rId5">
                    <a14:imgEffect>
                      <a14:artisticTexturizer scaling="0"/>
                    </a14:imgEffect>
                  </a14:imgLayer>
                </a14:imgProps>
              </a:ext>
            </a:extLst>
          </a:blip>
          <a:stretch>
            <a:fillRect/>
          </a:stretch>
        </p:blipFill>
        <p:spPr>
          <a:xfrm>
            <a:off x="11856691" y="-297"/>
            <a:ext cx="335309" cy="6858594"/>
          </a:xfrm>
          <a:prstGeom prst="rect">
            <a:avLst/>
          </a:prstGeom>
        </p:spPr>
      </p:pic>
      <p:cxnSp>
        <p:nvCxnSpPr>
          <p:cNvPr id="4" name="直接连接符 19"/>
          <p:cNvCxnSpPr/>
          <p:nvPr userDrawn="1"/>
        </p:nvCxnSpPr>
        <p:spPr>
          <a:xfrm>
            <a:off x="12032650" y="177800"/>
            <a:ext cx="0" cy="6502400"/>
          </a:xfrm>
          <a:prstGeom prst="line">
            <a:avLst/>
          </a:prstGeom>
          <a:ln w="19050">
            <a:solidFill>
              <a:schemeClr val="accent2">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任意多边形 17"/>
          <p:cNvSpPr/>
          <p:nvPr userDrawn="1"/>
        </p:nvSpPr>
        <p:spPr>
          <a:xfrm>
            <a:off x="136037" y="177800"/>
            <a:ext cx="4864588" cy="6502400"/>
          </a:xfrm>
          <a:custGeom>
            <a:avLst/>
            <a:gdLst>
              <a:gd name="connsiteX0" fmla="*/ 0 w 5191349"/>
              <a:gd name="connsiteY0" fmla="*/ 0 h 6858000"/>
              <a:gd name="connsiteX1" fmla="*/ 4882718 w 5191349"/>
              <a:gd name="connsiteY1" fmla="*/ 0 h 6858000"/>
              <a:gd name="connsiteX2" fmla="*/ 4882718 w 5191349"/>
              <a:gd name="connsiteY2" fmla="*/ 3113151 h 6858000"/>
              <a:gd name="connsiteX3" fmla="*/ 5191349 w 5191349"/>
              <a:gd name="connsiteY3" fmla="*/ 3429000 h 6858000"/>
              <a:gd name="connsiteX4" fmla="*/ 4882718 w 5191349"/>
              <a:gd name="connsiteY4" fmla="*/ 3744848 h 6858000"/>
              <a:gd name="connsiteX5" fmla="*/ 4882718 w 5191349"/>
              <a:gd name="connsiteY5" fmla="*/ 6858000 h 6858000"/>
              <a:gd name="connsiteX6" fmla="*/ 0 w 519134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1349" h="6858000">
                <a:moveTo>
                  <a:pt x="0" y="0"/>
                </a:moveTo>
                <a:lnTo>
                  <a:pt x="4882718" y="0"/>
                </a:lnTo>
                <a:lnTo>
                  <a:pt x="4882718" y="3113151"/>
                </a:lnTo>
                <a:lnTo>
                  <a:pt x="5191349" y="3429000"/>
                </a:lnTo>
                <a:lnTo>
                  <a:pt x="4882718" y="3744848"/>
                </a:lnTo>
                <a:lnTo>
                  <a:pt x="4882718" y="6858000"/>
                </a:lnTo>
                <a:lnTo>
                  <a:pt x="0" y="6858000"/>
                </a:lnTo>
                <a:close/>
              </a:path>
            </a:pathLst>
          </a:custGeom>
          <a:noFill/>
          <a:ln w="19050">
            <a:solidFill>
              <a:schemeClr val="accent2">
                <a:lumMod val="20000"/>
                <a:lumOff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占位符 3"/>
          <p:cNvSpPr>
            <a:spLocks noGrp="1"/>
          </p:cNvSpPr>
          <p:nvPr>
            <p:ph type="body" sz="quarter" idx="10" hasCustomPrompt="1"/>
          </p:nvPr>
        </p:nvSpPr>
        <p:spPr>
          <a:xfrm>
            <a:off x="1225306" y="2200276"/>
            <a:ext cx="2686050" cy="1343024"/>
          </a:xfrm>
          <a:prstGeom prst="rect">
            <a:avLst/>
          </a:prstGeom>
        </p:spPr>
        <p:txBody>
          <a:bodyPr/>
          <a:lstStyle>
            <a:lvl1pPr marL="0" indent="0" algn="ctr">
              <a:buNone/>
              <a:defRPr sz="9600" b="1">
                <a:solidFill>
                  <a:schemeClr val="accent2">
                    <a:lumMod val="20000"/>
                    <a:lumOff val="80000"/>
                  </a:schemeClr>
                </a:solidFill>
              </a:defRPr>
            </a:lvl1pPr>
          </a:lstStyle>
          <a:p>
            <a:pPr lvl="0"/>
            <a:r>
              <a:rPr kumimoji="1" lang="zh-CN" altLang="en-US"/>
              <a:t>标题</a:t>
            </a:r>
            <a:endParaRPr kumimoji="1" lang="zh-CN" altLang="en-US"/>
          </a:p>
        </p:txBody>
      </p:sp>
      <p:sp>
        <p:nvSpPr>
          <p:cNvPr id="7" name="文本占位符 3"/>
          <p:cNvSpPr>
            <a:spLocks noGrp="1"/>
          </p:cNvSpPr>
          <p:nvPr>
            <p:ph type="body" sz="quarter" idx="11" hasCustomPrompt="1"/>
          </p:nvPr>
        </p:nvSpPr>
        <p:spPr>
          <a:xfrm>
            <a:off x="1225306" y="3543300"/>
            <a:ext cx="2686050" cy="585788"/>
          </a:xfrm>
          <a:prstGeom prst="rect">
            <a:avLst/>
          </a:prstGeom>
        </p:spPr>
        <p:txBody>
          <a:bodyPr/>
          <a:lstStyle>
            <a:lvl1pPr marL="0" indent="0" algn="ctr">
              <a:buNone/>
              <a:defRPr sz="3200" b="1">
                <a:solidFill>
                  <a:schemeClr val="accent2">
                    <a:lumMod val="20000"/>
                    <a:lumOff val="80000"/>
                  </a:schemeClr>
                </a:solidFill>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8" name="文本占位符 3"/>
          <p:cNvSpPr>
            <a:spLocks noGrp="1"/>
          </p:cNvSpPr>
          <p:nvPr>
            <p:ph type="body" sz="quarter" idx="12"/>
          </p:nvPr>
        </p:nvSpPr>
        <p:spPr>
          <a:xfrm>
            <a:off x="6449767" y="762003"/>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9" name="文本占位符 3"/>
          <p:cNvSpPr>
            <a:spLocks noGrp="1"/>
          </p:cNvSpPr>
          <p:nvPr>
            <p:ph type="body" sz="quarter" idx="13"/>
          </p:nvPr>
        </p:nvSpPr>
        <p:spPr>
          <a:xfrm>
            <a:off x="6449767" y="1697358"/>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11" name="文本占位符 3"/>
          <p:cNvSpPr>
            <a:spLocks noGrp="1"/>
          </p:cNvSpPr>
          <p:nvPr>
            <p:ph type="body" sz="quarter" idx="14"/>
          </p:nvPr>
        </p:nvSpPr>
        <p:spPr>
          <a:xfrm>
            <a:off x="6449767" y="2632713"/>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12" name="文本占位符 3"/>
          <p:cNvSpPr>
            <a:spLocks noGrp="1"/>
          </p:cNvSpPr>
          <p:nvPr>
            <p:ph type="body" sz="quarter" idx="15"/>
          </p:nvPr>
        </p:nvSpPr>
        <p:spPr>
          <a:xfrm>
            <a:off x="6449767" y="3568068"/>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13" name="文本占位符 3"/>
          <p:cNvSpPr>
            <a:spLocks noGrp="1"/>
          </p:cNvSpPr>
          <p:nvPr>
            <p:ph type="body" sz="quarter" idx="16"/>
          </p:nvPr>
        </p:nvSpPr>
        <p:spPr>
          <a:xfrm>
            <a:off x="6449767" y="4503423"/>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14" name="文本占位符 3"/>
          <p:cNvSpPr>
            <a:spLocks noGrp="1"/>
          </p:cNvSpPr>
          <p:nvPr>
            <p:ph type="body" sz="quarter" idx="17"/>
          </p:nvPr>
        </p:nvSpPr>
        <p:spPr>
          <a:xfrm>
            <a:off x="6449767" y="5438780"/>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
    <p:bg>
      <p:bgPr>
        <a:pattFill prst="dotGrid">
          <a:fgClr>
            <a:schemeClr val="accent2">
              <a:lumMod val="60000"/>
              <a:lumOff val="40000"/>
            </a:schemeClr>
          </a:fgClr>
          <a:bgClr>
            <a:schemeClr val="accent2">
              <a:lumMod val="20000"/>
              <a:lumOff val="80000"/>
            </a:schemeClr>
          </a:bgClr>
        </a:pattFill>
        <a:effectLst/>
      </p:bgPr>
    </p:bg>
    <p:spTree>
      <p:nvGrpSpPr>
        <p:cNvPr id="1" name=""/>
        <p:cNvGrpSpPr/>
        <p:nvPr/>
      </p:nvGrpSpPr>
      <p:grpSpPr>
        <a:xfrm>
          <a:off x="0" y="0"/>
          <a:ext cx="0" cy="0"/>
          <a:chOff x="0" y="0"/>
          <a:chExt cx="0" cy="0"/>
        </a:xfrm>
      </p:grpSpPr>
      <p:sp>
        <p:nvSpPr>
          <p:cNvPr id="78" name="矩形 77"/>
          <p:cNvSpPr/>
          <p:nvPr userDrawn="1"/>
        </p:nvSpPr>
        <p:spPr>
          <a:xfrm>
            <a:off x="10469339" y="5191938"/>
            <a:ext cx="775136" cy="246221"/>
          </a:xfrm>
          <a:prstGeom prst="rect">
            <a:avLst/>
          </a:prstGeom>
        </p:spPr>
        <p:txBody>
          <a:bodyPr wrap="square">
            <a:spAutoFit/>
          </a:bodyPr>
          <a:lstStyle/>
          <a:p>
            <a:pPr defTabSz="914400"/>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pPr defTabSz="914400"/>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pPr defTabSz="914400"/>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pPr defTabSz="914400"/>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pPr defTabSz="914400"/>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endParaRPr lang="en-US" altLang="zh-CN" sz="100" dirty="0">
              <a:solidFill>
                <a:prstClr val="white"/>
              </a:solidFill>
              <a:latin typeface="Calibri" panose="020F0502020204030204"/>
              <a:ea typeface="宋体" panose="02010600030101010101" pitchFamily="2" charset="-122"/>
            </a:endParaRPr>
          </a:p>
          <a:p>
            <a:pPr defTabSz="914400"/>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endParaRPr lang="en-US" altLang="zh-CN" sz="100" dirty="0">
              <a:solidFill>
                <a:prstClr val="white"/>
              </a:solidFill>
              <a:latin typeface="Calibri" panose="020F0502020204030204"/>
              <a:ea typeface="宋体" panose="02010600030101010101" pitchFamily="2" charset="-122"/>
            </a:endParaRPr>
          </a:p>
          <a:p>
            <a:pPr defTabSz="914400"/>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endParaRPr lang="en-US" altLang="zh-CN" sz="100" dirty="0">
              <a:solidFill>
                <a:prstClr val="white"/>
              </a:solidFill>
              <a:latin typeface="Calibri" panose="020F0502020204030204"/>
              <a:ea typeface="宋体" panose="02010600030101010101" pitchFamily="2" charset="-122"/>
            </a:endParaRPr>
          </a:p>
          <a:p>
            <a:pPr defTabSz="914400"/>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r>
              <a:rPr lang="en-US" altLang="zh-CN" sz="100" dirty="0" smtClean="0">
                <a:solidFill>
                  <a:prstClr val="white"/>
                </a:solidFill>
                <a:latin typeface="Calibri" panose="020F0502020204030204"/>
                <a:ea typeface="宋体" panose="02010600030101010101" pitchFamily="2" charset="-122"/>
              </a:rPr>
              <a:t>      </a:t>
            </a:r>
            <a:endParaRPr lang="en-US" altLang="zh-CN" sz="100" dirty="0">
              <a:solidFill>
                <a:prstClr val="white"/>
              </a:solidFill>
              <a:latin typeface="Calibri" panose="020F0502020204030204"/>
              <a:ea typeface="宋体" panose="02010600030101010101" pitchFamily="2" charset="-122"/>
            </a:endParaRPr>
          </a:p>
          <a:p>
            <a:pPr defTabSz="914400"/>
            <a:r>
              <a:rPr lang="zh-CN" altLang="en-US" sz="100" dirty="0" smtClean="0">
                <a:solidFill>
                  <a:prstClr val="white"/>
                </a:solidFill>
                <a:latin typeface="Calibri" panose="020F0502020204030204"/>
                <a:ea typeface="宋体" panose="02010600030101010101" pitchFamily="2" charset="-122"/>
              </a:rPr>
              <a:t>字体下载：</a:t>
            </a:r>
            <a:r>
              <a:rPr lang="en-US" altLang="zh-CN" sz="100" dirty="0" smtClean="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pPr defTabSz="914400"/>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pic>
        <p:nvPicPr>
          <p:cNvPr id="2" name="图片 1"/>
          <p:cNvPicPr>
            <a:picLocks noChangeAspect="1"/>
          </p:cNvPicPr>
          <p:nvPr userDrawn="1"/>
        </p:nvPicPr>
        <p:blipFill>
          <a:blip r:embed="rId2">
            <a:extLst>
              <a:ext uri="{BEBA8EAE-BF5A-486C-A8C5-ECC9F3942E4B}">
                <a14:imgProps xmlns:a14="http://schemas.microsoft.com/office/drawing/2010/main">
                  <a14:imgLayer r:embed="rId3">
                    <a14:imgEffect>
                      <a14:artisticTexturizer scaling="0"/>
                    </a14:imgEffect>
                  </a14:imgLayer>
                </a14:imgProps>
              </a:ext>
            </a:extLst>
          </a:blip>
          <a:stretch>
            <a:fillRect/>
          </a:stretch>
        </p:blipFill>
        <p:spPr>
          <a:xfrm>
            <a:off x="-529" y="0"/>
            <a:ext cx="12193057" cy="6078239"/>
          </a:xfrm>
          <a:prstGeom prst="rect">
            <a:avLst/>
          </a:prstGeom>
          <a:ln>
            <a:noFill/>
          </a:ln>
        </p:spPr>
      </p:pic>
      <p:sp>
        <p:nvSpPr>
          <p:cNvPr id="3" name="任意多边形 5"/>
          <p:cNvSpPr/>
          <p:nvPr userDrawn="1"/>
        </p:nvSpPr>
        <p:spPr>
          <a:xfrm rot="10800000">
            <a:off x="178065" y="142981"/>
            <a:ext cx="11835867" cy="5718804"/>
          </a:xfrm>
          <a:custGeom>
            <a:avLst/>
            <a:gdLst>
              <a:gd name="connsiteX0" fmla="*/ 12192000 w 12192000"/>
              <a:gd name="connsiteY0" fmla="*/ 6074228 h 6074228"/>
              <a:gd name="connsiteX1" fmla="*/ 0 w 12192000"/>
              <a:gd name="connsiteY1" fmla="*/ 6074228 h 6074228"/>
              <a:gd name="connsiteX2" fmla="*/ 0 w 12192000"/>
              <a:gd name="connsiteY2" fmla="*/ 293914 h 6074228"/>
              <a:gd name="connsiteX3" fmla="*/ 5632768 w 12192000"/>
              <a:gd name="connsiteY3" fmla="*/ 293914 h 6074228"/>
              <a:gd name="connsiteX4" fmla="*/ 6096002 w 12192000"/>
              <a:gd name="connsiteY4" fmla="*/ 0 h 6074228"/>
              <a:gd name="connsiteX5" fmla="*/ 6559235 w 12192000"/>
              <a:gd name="connsiteY5" fmla="*/ 293914 h 6074228"/>
              <a:gd name="connsiteX6" fmla="*/ 12192000 w 12192000"/>
              <a:gd name="connsiteY6" fmla="*/ 293914 h 6074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074228">
                <a:moveTo>
                  <a:pt x="12192000" y="6074228"/>
                </a:moveTo>
                <a:lnTo>
                  <a:pt x="0" y="6074228"/>
                </a:lnTo>
                <a:lnTo>
                  <a:pt x="0" y="293914"/>
                </a:lnTo>
                <a:lnTo>
                  <a:pt x="5632768" y="293914"/>
                </a:lnTo>
                <a:lnTo>
                  <a:pt x="6096002" y="0"/>
                </a:lnTo>
                <a:lnTo>
                  <a:pt x="6559235" y="293914"/>
                </a:lnTo>
                <a:lnTo>
                  <a:pt x="12192000" y="293914"/>
                </a:lnTo>
                <a:close/>
              </a:path>
            </a:pathLst>
          </a:custGeom>
          <a:noFill/>
          <a:ln w="1905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71" name="组 70"/>
          <p:cNvGrpSpPr/>
          <p:nvPr userDrawn="1"/>
        </p:nvGrpSpPr>
        <p:grpSpPr>
          <a:xfrm>
            <a:off x="3685541" y="345797"/>
            <a:ext cx="4820918" cy="4822970"/>
            <a:chOff x="3683902" y="345797"/>
            <a:chExt cx="4820918" cy="4822970"/>
          </a:xfrm>
        </p:grpSpPr>
        <p:grpSp>
          <p:nvGrpSpPr>
            <p:cNvPr id="17" name="组合 11"/>
            <p:cNvGrpSpPr/>
            <p:nvPr/>
          </p:nvGrpSpPr>
          <p:grpSpPr>
            <a:xfrm>
              <a:off x="3812098" y="462897"/>
              <a:ext cx="4568634" cy="4568633"/>
              <a:chOff x="3651549" y="975481"/>
              <a:chExt cx="2929467" cy="2929467"/>
            </a:xfrm>
          </p:grpSpPr>
          <p:sp>
            <p:nvSpPr>
              <p:cNvPr id="69" name="椭圆 68"/>
              <p:cNvSpPr/>
              <p:nvPr/>
            </p:nvSpPr>
            <p:spPr>
              <a:xfrm>
                <a:off x="3651549" y="975481"/>
                <a:ext cx="2929467" cy="2929467"/>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0" name="椭圆 69"/>
              <p:cNvSpPr/>
              <p:nvPr/>
            </p:nvSpPr>
            <p:spPr>
              <a:xfrm>
                <a:off x="3856282" y="1186757"/>
                <a:ext cx="2520000" cy="251982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cxnSp>
          <p:nvCxnSpPr>
            <p:cNvPr id="18" name="直接连接符 30"/>
            <p:cNvCxnSpPr/>
            <p:nvPr/>
          </p:nvCxnSpPr>
          <p:spPr>
            <a:xfrm rot="16200000" flipH="1">
              <a:off x="3751182" y="2509339"/>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直接连接符 31"/>
            <p:cNvCxnSpPr/>
            <p:nvPr/>
          </p:nvCxnSpPr>
          <p:spPr>
            <a:xfrm rot="16623529" flipH="1">
              <a:off x="3767588" y="2243338"/>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直接连接符 32"/>
            <p:cNvCxnSpPr/>
            <p:nvPr/>
          </p:nvCxnSpPr>
          <p:spPr>
            <a:xfrm rot="17047059" flipH="1">
              <a:off x="3816559" y="1981370"/>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直接连接符 33"/>
            <p:cNvCxnSpPr/>
            <p:nvPr/>
          </p:nvCxnSpPr>
          <p:spPr>
            <a:xfrm rot="17470588" flipH="1">
              <a:off x="3897350" y="1727406"/>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直接连接符 34"/>
            <p:cNvCxnSpPr/>
            <p:nvPr/>
          </p:nvCxnSpPr>
          <p:spPr>
            <a:xfrm rot="17894118" flipH="1">
              <a:off x="4008739" y="1485296"/>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直接连接符 35"/>
            <p:cNvCxnSpPr/>
            <p:nvPr/>
          </p:nvCxnSpPr>
          <p:spPr>
            <a:xfrm rot="18317647" flipH="1">
              <a:off x="4149036" y="1258708"/>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直接连接符 36"/>
            <p:cNvCxnSpPr/>
            <p:nvPr/>
          </p:nvCxnSpPr>
          <p:spPr>
            <a:xfrm rot="18741177" flipH="1">
              <a:off x="4316115" y="1051079"/>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直接连接符 37"/>
            <p:cNvCxnSpPr/>
            <p:nvPr/>
          </p:nvCxnSpPr>
          <p:spPr>
            <a:xfrm rot="19164706" flipH="1">
              <a:off x="4507442" y="865555"/>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直接连接符 38"/>
            <p:cNvCxnSpPr/>
            <p:nvPr/>
          </p:nvCxnSpPr>
          <p:spPr>
            <a:xfrm rot="19588235" flipH="1">
              <a:off x="4720118" y="704950"/>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直接连接符 39"/>
            <p:cNvCxnSpPr/>
            <p:nvPr/>
          </p:nvCxnSpPr>
          <p:spPr>
            <a:xfrm rot="20011765" flipH="1">
              <a:off x="4950919" y="571697"/>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直接连接符 40"/>
            <p:cNvCxnSpPr/>
            <p:nvPr/>
          </p:nvCxnSpPr>
          <p:spPr>
            <a:xfrm rot="20435294" flipH="1">
              <a:off x="5196345" y="467817"/>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直接连接符 41"/>
            <p:cNvCxnSpPr/>
            <p:nvPr/>
          </p:nvCxnSpPr>
          <p:spPr>
            <a:xfrm rot="20858823" flipH="1">
              <a:off x="5452677" y="394885"/>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 name="直接连接符 42"/>
            <p:cNvCxnSpPr/>
            <p:nvPr/>
          </p:nvCxnSpPr>
          <p:spPr>
            <a:xfrm rot="21282353" flipH="1">
              <a:off x="5716029" y="354004"/>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 name="直接连接符 43"/>
            <p:cNvCxnSpPr/>
            <p:nvPr/>
          </p:nvCxnSpPr>
          <p:spPr>
            <a:xfrm rot="105883" flipH="1">
              <a:off x="5982408" y="345797"/>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2" name="直接连接符 44"/>
            <p:cNvCxnSpPr/>
            <p:nvPr/>
          </p:nvCxnSpPr>
          <p:spPr>
            <a:xfrm rot="529412" flipH="1">
              <a:off x="6247777" y="370388"/>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直接连接符 45"/>
            <p:cNvCxnSpPr/>
            <p:nvPr/>
          </p:nvCxnSpPr>
          <p:spPr>
            <a:xfrm rot="952941" flipH="1">
              <a:off x="6508112" y="427402"/>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直接连接符 46"/>
            <p:cNvCxnSpPr/>
            <p:nvPr/>
          </p:nvCxnSpPr>
          <p:spPr>
            <a:xfrm rot="1376471" flipH="1">
              <a:off x="6759468" y="515976"/>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直接连接符 47"/>
            <p:cNvCxnSpPr/>
            <p:nvPr/>
          </p:nvCxnSpPr>
          <p:spPr>
            <a:xfrm rot="1800000" flipH="1">
              <a:off x="6998034" y="634768"/>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直接连接符 48"/>
            <p:cNvCxnSpPr/>
            <p:nvPr/>
          </p:nvCxnSpPr>
          <p:spPr>
            <a:xfrm rot="2223529" flipH="1">
              <a:off x="7220194" y="781976"/>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直接连接符 49"/>
            <p:cNvCxnSpPr/>
            <p:nvPr/>
          </p:nvCxnSpPr>
          <p:spPr>
            <a:xfrm rot="2647059" flipH="1">
              <a:off x="7422579" y="955370"/>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直接连接符 50"/>
            <p:cNvCxnSpPr/>
            <p:nvPr/>
          </p:nvCxnSpPr>
          <p:spPr>
            <a:xfrm rot="3070588" flipH="1">
              <a:off x="7602123" y="1152319"/>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直接连接符 51"/>
            <p:cNvCxnSpPr/>
            <p:nvPr/>
          </p:nvCxnSpPr>
          <p:spPr>
            <a:xfrm rot="3494117" flipH="1">
              <a:off x="7756103" y="1369840"/>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直接连接符 52"/>
            <p:cNvCxnSpPr/>
            <p:nvPr/>
          </p:nvCxnSpPr>
          <p:spPr>
            <a:xfrm rot="3917647" flipH="1">
              <a:off x="7882185" y="1604635"/>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直接连接符 53"/>
            <p:cNvCxnSpPr/>
            <p:nvPr/>
          </p:nvCxnSpPr>
          <p:spPr>
            <a:xfrm rot="4341176" flipH="1">
              <a:off x="7978457" y="1853143"/>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直接连接符 54"/>
            <p:cNvCxnSpPr/>
            <p:nvPr/>
          </p:nvCxnSpPr>
          <p:spPr>
            <a:xfrm rot="4764706" flipH="1">
              <a:off x="8043462" y="2111600"/>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直接连接符 55"/>
            <p:cNvCxnSpPr/>
            <p:nvPr/>
          </p:nvCxnSpPr>
          <p:spPr>
            <a:xfrm rot="5188236" flipH="1">
              <a:off x="8076213" y="2376086"/>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4" name="直接连接符 56"/>
            <p:cNvCxnSpPr/>
            <p:nvPr/>
          </p:nvCxnSpPr>
          <p:spPr>
            <a:xfrm rot="5611765" flipH="1">
              <a:off x="8076213" y="2642591"/>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直接连接符 57"/>
            <p:cNvCxnSpPr/>
            <p:nvPr/>
          </p:nvCxnSpPr>
          <p:spPr>
            <a:xfrm rot="6035294" flipH="1">
              <a:off x="8043462" y="2907077"/>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直接连接符 58"/>
            <p:cNvCxnSpPr/>
            <p:nvPr/>
          </p:nvCxnSpPr>
          <p:spPr>
            <a:xfrm rot="6458824" flipH="1">
              <a:off x="7978457" y="3165534"/>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7" name="直接连接符 59"/>
            <p:cNvCxnSpPr/>
            <p:nvPr/>
          </p:nvCxnSpPr>
          <p:spPr>
            <a:xfrm rot="6882353" flipH="1">
              <a:off x="7882185" y="3414042"/>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8" name="直接连接符 60"/>
            <p:cNvCxnSpPr/>
            <p:nvPr/>
          </p:nvCxnSpPr>
          <p:spPr>
            <a:xfrm rot="7305883" flipH="1">
              <a:off x="7756103" y="3648837"/>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直接连接符 61"/>
            <p:cNvCxnSpPr/>
            <p:nvPr/>
          </p:nvCxnSpPr>
          <p:spPr>
            <a:xfrm rot="7729412" flipH="1">
              <a:off x="7602123" y="3866358"/>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0" name="直接连接符 62"/>
            <p:cNvCxnSpPr/>
            <p:nvPr/>
          </p:nvCxnSpPr>
          <p:spPr>
            <a:xfrm rot="8152941" flipH="1">
              <a:off x="7422579" y="4063308"/>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1" name="直接连接符 63"/>
            <p:cNvCxnSpPr/>
            <p:nvPr/>
          </p:nvCxnSpPr>
          <p:spPr>
            <a:xfrm rot="8576471" flipH="1">
              <a:off x="7220194" y="4236701"/>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2" name="直接连接符 64"/>
            <p:cNvCxnSpPr/>
            <p:nvPr/>
          </p:nvCxnSpPr>
          <p:spPr>
            <a:xfrm rot="9000000" flipH="1">
              <a:off x="6998034" y="4383909"/>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3" name="直接连接符 65"/>
            <p:cNvCxnSpPr/>
            <p:nvPr/>
          </p:nvCxnSpPr>
          <p:spPr>
            <a:xfrm rot="9423529" flipH="1">
              <a:off x="6759468" y="4502701"/>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直接连接符 66"/>
            <p:cNvCxnSpPr/>
            <p:nvPr/>
          </p:nvCxnSpPr>
          <p:spPr>
            <a:xfrm rot="9847059" flipH="1">
              <a:off x="6508111" y="4591275"/>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5" name="直接连接符 67"/>
            <p:cNvCxnSpPr/>
            <p:nvPr/>
          </p:nvCxnSpPr>
          <p:spPr>
            <a:xfrm rot="10270589" flipH="1">
              <a:off x="6247777" y="4648291"/>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6" name="直接连接符 68"/>
            <p:cNvCxnSpPr/>
            <p:nvPr/>
          </p:nvCxnSpPr>
          <p:spPr>
            <a:xfrm rot="10694117" flipH="1">
              <a:off x="5982408" y="4672880"/>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7" name="直接连接符 69"/>
            <p:cNvCxnSpPr/>
            <p:nvPr/>
          </p:nvCxnSpPr>
          <p:spPr>
            <a:xfrm rot="11117648" flipH="1">
              <a:off x="5716029" y="4664673"/>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8" name="直接连接符 70"/>
            <p:cNvCxnSpPr/>
            <p:nvPr/>
          </p:nvCxnSpPr>
          <p:spPr>
            <a:xfrm rot="11541176" flipH="1">
              <a:off x="5452677" y="4623793"/>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9" name="直接连接符 71"/>
            <p:cNvCxnSpPr/>
            <p:nvPr/>
          </p:nvCxnSpPr>
          <p:spPr>
            <a:xfrm rot="11964706" flipH="1">
              <a:off x="5196345" y="4550860"/>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0" name="直接连接符 72"/>
            <p:cNvCxnSpPr/>
            <p:nvPr/>
          </p:nvCxnSpPr>
          <p:spPr>
            <a:xfrm rot="12388235" flipH="1">
              <a:off x="4950919" y="4446980"/>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1" name="直接连接符 73"/>
            <p:cNvCxnSpPr/>
            <p:nvPr/>
          </p:nvCxnSpPr>
          <p:spPr>
            <a:xfrm rot="12811765" flipH="1">
              <a:off x="4720118" y="4313728"/>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2" name="直接连接符 74"/>
            <p:cNvCxnSpPr/>
            <p:nvPr/>
          </p:nvCxnSpPr>
          <p:spPr>
            <a:xfrm rot="13235294" flipH="1">
              <a:off x="4507443" y="4153123"/>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3" name="直接连接符 75"/>
            <p:cNvCxnSpPr/>
            <p:nvPr/>
          </p:nvCxnSpPr>
          <p:spPr>
            <a:xfrm rot="13658824" flipH="1">
              <a:off x="4316115" y="3967598"/>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4" name="直接连接符 76"/>
            <p:cNvCxnSpPr/>
            <p:nvPr/>
          </p:nvCxnSpPr>
          <p:spPr>
            <a:xfrm rot="14082352" flipH="1">
              <a:off x="4149036" y="3759971"/>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5" name="直接连接符 77"/>
            <p:cNvCxnSpPr/>
            <p:nvPr/>
          </p:nvCxnSpPr>
          <p:spPr>
            <a:xfrm rot="14505883" flipH="1">
              <a:off x="4008739" y="3533381"/>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6" name="直接连接符 78"/>
            <p:cNvCxnSpPr/>
            <p:nvPr/>
          </p:nvCxnSpPr>
          <p:spPr>
            <a:xfrm rot="14929413" flipH="1">
              <a:off x="3897350" y="3291270"/>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7" name="直接连接符 79"/>
            <p:cNvCxnSpPr/>
            <p:nvPr/>
          </p:nvCxnSpPr>
          <p:spPr>
            <a:xfrm rot="15352941" flipH="1">
              <a:off x="3816559" y="3037307"/>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8" name="直接连接符 80"/>
            <p:cNvCxnSpPr/>
            <p:nvPr/>
          </p:nvCxnSpPr>
          <p:spPr>
            <a:xfrm rot="15776472" flipH="1">
              <a:off x="3767588" y="2775338"/>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72" name="直接连接符 132"/>
          <p:cNvCxnSpPr/>
          <p:nvPr userDrawn="1"/>
        </p:nvCxnSpPr>
        <p:spPr>
          <a:xfrm>
            <a:off x="4840431" y="2195273"/>
            <a:ext cx="1127340" cy="0"/>
          </a:xfrm>
          <a:prstGeom prst="line">
            <a:avLst/>
          </a:prstGeom>
          <a:ln>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73" name="直接连接符 134"/>
          <p:cNvCxnSpPr/>
          <p:nvPr userDrawn="1"/>
        </p:nvCxnSpPr>
        <p:spPr>
          <a:xfrm>
            <a:off x="6218348" y="2195273"/>
            <a:ext cx="1127340" cy="0"/>
          </a:xfrm>
          <a:prstGeom prst="line">
            <a:avLst/>
          </a:prstGeom>
          <a:ln>
            <a:solidFill>
              <a:srgbClr val="F5F0EA"/>
            </a:solidFill>
          </a:ln>
        </p:spPr>
        <p:style>
          <a:lnRef idx="1">
            <a:schemeClr val="accent1"/>
          </a:lnRef>
          <a:fillRef idx="0">
            <a:schemeClr val="accent1"/>
          </a:fillRef>
          <a:effectRef idx="0">
            <a:schemeClr val="accent1"/>
          </a:effectRef>
          <a:fontRef idx="minor">
            <a:schemeClr val="tx1"/>
          </a:fontRef>
        </p:style>
      </p:cxnSp>
      <p:sp>
        <p:nvSpPr>
          <p:cNvPr id="74" name="椭圆 73"/>
          <p:cNvSpPr/>
          <p:nvPr userDrawn="1"/>
        </p:nvSpPr>
        <p:spPr>
          <a:xfrm>
            <a:off x="5996400" y="2094038"/>
            <a:ext cx="199137" cy="199137"/>
          </a:xfrm>
          <a:prstGeom prst="ellipse">
            <a:avLst/>
          </a:prstGeom>
          <a:noFill/>
          <a:ln>
            <a:solidFill>
              <a:srgbClr val="F5F0E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75" name="文本占位符 3"/>
          <p:cNvSpPr>
            <a:spLocks noGrp="1"/>
          </p:cNvSpPr>
          <p:nvPr>
            <p:ph type="body" sz="quarter" idx="12" hasCustomPrompt="1"/>
          </p:nvPr>
        </p:nvSpPr>
        <p:spPr>
          <a:xfrm>
            <a:off x="4837016" y="1471967"/>
            <a:ext cx="2517968" cy="590549"/>
          </a:xfrm>
          <a:prstGeom prst="rect">
            <a:avLst/>
          </a:prstGeom>
        </p:spPr>
        <p:txBody>
          <a:bodyPr/>
          <a:lstStyle>
            <a:lvl1pPr marL="0" indent="0" algn="ctr">
              <a:buNone/>
              <a:defRPr sz="3600" b="0">
                <a:solidFill>
                  <a:schemeClr val="accent2">
                    <a:lumMod val="20000"/>
                    <a:lumOff val="80000"/>
                  </a:schemeClr>
                </a:solidFill>
              </a:defRPr>
            </a:lvl1pPr>
          </a:lstStyle>
          <a:p>
            <a:pPr lvl="0"/>
            <a:r>
              <a:rPr kumimoji="1" lang="zh-CN" altLang="en-US" dirty="0"/>
              <a:t>标题</a:t>
            </a:r>
            <a:endParaRPr kumimoji="1" lang="zh-CN" altLang="en-US" dirty="0"/>
          </a:p>
        </p:txBody>
      </p:sp>
      <p:sp>
        <p:nvSpPr>
          <p:cNvPr id="76" name="文本占位符 3"/>
          <p:cNvSpPr>
            <a:spLocks noGrp="1"/>
          </p:cNvSpPr>
          <p:nvPr>
            <p:ph type="body" sz="quarter" idx="13" hasCustomPrompt="1"/>
          </p:nvPr>
        </p:nvSpPr>
        <p:spPr>
          <a:xfrm>
            <a:off x="4382780" y="2477356"/>
            <a:ext cx="3415788" cy="715645"/>
          </a:xfrm>
          <a:prstGeom prst="rect">
            <a:avLst/>
          </a:prstGeom>
        </p:spPr>
        <p:txBody>
          <a:bodyPr/>
          <a:lstStyle>
            <a:lvl1pPr marL="0" indent="0" algn="ctr">
              <a:buNone/>
              <a:defRPr sz="4800" b="1">
                <a:solidFill>
                  <a:schemeClr val="accent2">
                    <a:lumMod val="20000"/>
                    <a:lumOff val="80000"/>
                  </a:schemeClr>
                </a:solidFill>
              </a:defRPr>
            </a:lvl1pPr>
          </a:lstStyle>
          <a:p>
            <a:pPr lvl="0"/>
            <a:r>
              <a:rPr kumimoji="1" lang="zh-CN" altLang="en-US"/>
              <a:t>标题</a:t>
            </a:r>
            <a:endParaRPr kumimoji="1"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
    <p:bg>
      <p:bgPr>
        <a:pattFill prst="dotGrid">
          <a:fgClr>
            <a:schemeClr val="accent2">
              <a:lumMod val="60000"/>
              <a:lumOff val="40000"/>
            </a:schemeClr>
          </a:fgClr>
          <a:bgClr>
            <a:schemeClr val="accent2">
              <a:lumMod val="20000"/>
              <a:lumOff val="80000"/>
            </a:schemeClr>
          </a:bgClr>
        </a:pattFill>
        <a:effectLst/>
      </p:bgPr>
    </p:bg>
    <p:spTree>
      <p:nvGrpSpPr>
        <p:cNvPr id="1" name=""/>
        <p:cNvGrpSpPr/>
        <p:nvPr/>
      </p:nvGrpSpPr>
      <p:grpSpPr>
        <a:xfrm>
          <a:off x="0" y="0"/>
          <a:ext cx="0" cy="0"/>
          <a:chOff x="0" y="0"/>
          <a:chExt cx="0" cy="0"/>
        </a:xfrm>
      </p:grpSpPr>
      <p:sp>
        <p:nvSpPr>
          <p:cNvPr id="8" name="矩形 7"/>
          <p:cNvSpPr/>
          <p:nvPr userDrawn="1"/>
        </p:nvSpPr>
        <p:spPr>
          <a:xfrm>
            <a:off x="183931" y="176048"/>
            <a:ext cx="11824138" cy="6505904"/>
          </a:xfrm>
          <a:prstGeom prst="rect">
            <a:avLst/>
          </a:prstGeom>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五边形 4"/>
          <p:cNvSpPr/>
          <p:nvPr userDrawn="1"/>
        </p:nvSpPr>
        <p:spPr>
          <a:xfrm rot="5400000">
            <a:off x="431643" y="151946"/>
            <a:ext cx="891720" cy="587829"/>
          </a:xfrm>
          <a:prstGeom prst="homePlate">
            <a:avLst/>
          </a:prstGeom>
          <a:solidFill>
            <a:srgbClr val="79A5B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 name="文本占位符 3"/>
          <p:cNvSpPr>
            <a:spLocks noGrp="1"/>
          </p:cNvSpPr>
          <p:nvPr>
            <p:ph type="body" sz="quarter" idx="10" hasCustomPrompt="1"/>
          </p:nvPr>
        </p:nvSpPr>
        <p:spPr>
          <a:xfrm>
            <a:off x="583588" y="0"/>
            <a:ext cx="587830" cy="746234"/>
          </a:xfrm>
          <a:prstGeom prst="rect">
            <a:avLst/>
          </a:prstGeom>
        </p:spPr>
        <p:txBody>
          <a:bodyPr anchor="ctr"/>
          <a:lstStyle>
            <a:lvl1pPr marL="0" indent="0" algn="ctr">
              <a:buNone/>
              <a:defRPr sz="4000" b="1">
                <a:solidFill>
                  <a:schemeClr val="accent2">
                    <a:lumMod val="20000"/>
                    <a:lumOff val="80000"/>
                  </a:schemeClr>
                </a:solidFill>
              </a:defRPr>
            </a:lvl1pPr>
          </a:lstStyle>
          <a:p>
            <a:pPr lvl="0"/>
            <a:r>
              <a:rPr kumimoji="1" lang="en-US" altLang="zh-CN"/>
              <a:t>0</a:t>
            </a:r>
            <a:endParaRPr kumimoji="1" lang="zh-CN" altLang="en-US" dirty="0"/>
          </a:p>
        </p:txBody>
      </p:sp>
      <p:sp>
        <p:nvSpPr>
          <p:cNvPr id="9" name="文本占位符 3"/>
          <p:cNvSpPr>
            <a:spLocks noGrp="1"/>
          </p:cNvSpPr>
          <p:nvPr>
            <p:ph type="body" sz="quarter" idx="12"/>
          </p:nvPr>
        </p:nvSpPr>
        <p:spPr>
          <a:xfrm>
            <a:off x="1171418" y="213647"/>
            <a:ext cx="4208707" cy="464425"/>
          </a:xfrm>
          <a:prstGeom prst="rect">
            <a:avLst/>
          </a:prstGeom>
        </p:spPr>
        <p:txBody>
          <a:bodyPr anchor="ctr"/>
          <a:lstStyle>
            <a:lvl1pPr marL="0" indent="0" algn="l">
              <a:buNone/>
              <a:defRPr sz="2400" b="1">
                <a:solidFill>
                  <a:schemeClr val="accent6"/>
                </a:solidFill>
              </a:defRPr>
            </a:lvl1pPr>
          </a:lstStyle>
          <a:p>
            <a:pPr lvl="0"/>
            <a:endParaRPr kumimoji="1"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tags" Target="../tags/tag6.xml"/><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2.png"/><Relationship Id="rId1"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4.png"/><Relationship Id="rId1"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7.png"/><Relationship Id="rId1"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solidFill>
                  <a:srgbClr val="777671"/>
                </a:solidFill>
                <a:latin typeface="微软雅黑" panose="020B0503020204020204" pitchFamily="34" charset="-122"/>
                <a:ea typeface="微软雅黑" panose="020B0503020204020204" pitchFamily="34" charset="-122"/>
                <a:cs typeface="微软雅黑" panose="020B0503020204020204" pitchFamily="34" charset="-122"/>
              </a:rPr>
              <a:t>信达项目</a:t>
            </a:r>
            <a:endParaRPr kumimoji="1" lang="zh-CN" altLang="en-US" dirty="0">
              <a:solidFill>
                <a:srgbClr val="77767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占位符 2"/>
          <p:cNvSpPr>
            <a:spLocks noGrp="1"/>
          </p:cNvSpPr>
          <p:nvPr>
            <p:ph type="body" sz="quarter" idx="11"/>
          </p:nvPr>
        </p:nvSpPr>
        <p:spPr/>
        <p:txBody>
          <a:bodyPr/>
          <a:lstStyle/>
          <a:p>
            <a:r>
              <a:rPr lang="zh-CN" altLang="en-US" dirty="0"/>
              <a:t>信息工程学院大数据专业 项目评审</a:t>
            </a:r>
            <a:endParaRPr lang="zh-CN" altLang="en-US" dirty="0"/>
          </a:p>
        </p:txBody>
      </p:sp>
      <p:sp>
        <p:nvSpPr>
          <p:cNvPr id="5" name="文本占位符 4"/>
          <p:cNvSpPr>
            <a:spLocks noGrp="1"/>
          </p:cNvSpPr>
          <p:nvPr>
            <p:ph type="body" sz="quarter" idx="13"/>
          </p:nvPr>
        </p:nvSpPr>
        <p:spPr>
          <a:xfrm>
            <a:off x="4373696" y="4530394"/>
            <a:ext cx="3444608" cy="392907"/>
          </a:xfrm>
        </p:spPr>
        <p:txBody>
          <a:bodyPr/>
          <a:lstStyle/>
          <a:p>
            <a:r>
              <a:rPr kumimoji="1" lang="zh-CN" altLang="en-US" dirty="0">
                <a:solidFill>
                  <a:srgbClr val="777671"/>
                </a:solidFill>
                <a:latin typeface="微软雅黑" panose="020B0503020204020204" pitchFamily="34" charset="-122"/>
                <a:ea typeface="微软雅黑" panose="020B0503020204020204" pitchFamily="34" charset="-122"/>
              </a:rPr>
              <a:t>大数据二班第一组</a:t>
            </a:r>
            <a:endParaRPr kumimoji="1" lang="zh-CN" altLang="en-US" dirty="0">
              <a:solidFill>
                <a:srgbClr val="777671"/>
              </a:solidFill>
              <a:latin typeface="微软雅黑" panose="020B0503020204020204" pitchFamily="34" charset="-122"/>
              <a:ea typeface="微软雅黑" panose="020B0503020204020204" pitchFamily="34" charset="-122"/>
            </a:endParaRPr>
          </a:p>
        </p:txBody>
      </p:sp>
      <p:sp>
        <p:nvSpPr>
          <p:cNvPr id="6" name="文本占位符 5"/>
          <p:cNvSpPr>
            <a:spLocks noGrp="1"/>
          </p:cNvSpPr>
          <p:nvPr>
            <p:ph type="body" sz="quarter" idx="14"/>
          </p:nvPr>
        </p:nvSpPr>
        <p:spPr/>
        <p:txBody>
          <a:bodyPr/>
          <a:lstStyle/>
          <a:p>
            <a:r>
              <a:rPr lang="zh-CN" altLang="en-US" dirty="0">
                <a:solidFill>
                  <a:srgbClr val="F5F0EA"/>
                </a:solidFill>
                <a:latin typeface="微软雅黑" panose="020B0503020204020204" pitchFamily="34" charset="-122"/>
                <a:ea typeface="微软雅黑" panose="020B0503020204020204" pitchFamily="34" charset="-122"/>
              </a:rPr>
              <a:t>指导老师：</a:t>
            </a:r>
            <a:r>
              <a:rPr lang="zh-CN" altLang="en-US" dirty="0" smtClean="0">
                <a:solidFill>
                  <a:srgbClr val="F5F0EA"/>
                </a:solidFill>
                <a:latin typeface="微软雅黑" panose="020B0503020204020204" pitchFamily="34" charset="-122"/>
                <a:ea typeface="微软雅黑" panose="020B0503020204020204" pitchFamily="34" charset="-122"/>
              </a:rPr>
              <a:t>李淑英</a:t>
            </a:r>
            <a:r>
              <a:rPr lang="en-US" altLang="zh-CN" dirty="0" smtClean="0">
                <a:solidFill>
                  <a:srgbClr val="F5F0EA"/>
                </a:solidFill>
                <a:latin typeface="微软雅黑" panose="020B0503020204020204" pitchFamily="34" charset="-122"/>
                <a:ea typeface="微软雅黑" panose="020B0503020204020204" pitchFamily="34" charset="-122"/>
              </a:rPr>
              <a:t>  </a:t>
            </a:r>
            <a:r>
              <a:rPr lang="zh-CN" altLang="en-US" dirty="0">
                <a:solidFill>
                  <a:srgbClr val="F5F0EA"/>
                </a:solidFill>
                <a:latin typeface="微软雅黑" panose="020B0503020204020204" pitchFamily="34" charset="-122"/>
                <a:ea typeface="微软雅黑" panose="020B0503020204020204" pitchFamily="34" charset="-122"/>
              </a:rPr>
              <a:t>答辩人</a:t>
            </a:r>
            <a:r>
              <a:rPr lang="zh-CN" altLang="en-US" dirty="0" smtClean="0">
                <a:solidFill>
                  <a:srgbClr val="F5F0EA"/>
                </a:solidFill>
                <a:latin typeface="微软雅黑" panose="020B0503020204020204" pitchFamily="34" charset="-122"/>
                <a:ea typeface="微软雅黑" panose="020B0503020204020204" pitchFamily="34" charset="-122"/>
              </a:rPr>
              <a:t>：</a:t>
            </a:r>
            <a:r>
              <a:rPr lang="zh-CN" altLang="en-US" dirty="0" smtClean="0">
                <a:solidFill>
                  <a:srgbClr val="F5F0EA"/>
                </a:solidFill>
                <a:latin typeface="微软雅黑" panose="020B0503020204020204" pitchFamily="34" charset="-122"/>
                <a:ea typeface="微软雅黑" panose="020B0503020204020204" pitchFamily="34" charset="-122"/>
                <a:sym typeface="+mn-ea"/>
              </a:rPr>
              <a:t>孙慧茹、余波、孙戈、刘明宇、陈晓艺、赵烔</a:t>
            </a:r>
            <a:endParaRPr lang="zh-CN" altLang="en-US" dirty="0">
              <a:solidFill>
                <a:srgbClr val="F5F0EA"/>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1</a:t>
            </a:r>
            <a:endParaRPr kumimoji="1" lang="zh-CN" altLang="en-US" dirty="0"/>
          </a:p>
        </p:txBody>
      </p:sp>
      <p:sp>
        <p:nvSpPr>
          <p:cNvPr id="3" name="文本占位符 2"/>
          <p:cNvSpPr>
            <a:spLocks noGrp="1"/>
          </p:cNvSpPr>
          <p:nvPr>
            <p:ph type="body" sz="quarter" idx="12"/>
          </p:nvPr>
        </p:nvSpPr>
        <p:spPr>
          <a:xfrm>
            <a:off x="1171418" y="222537"/>
            <a:ext cx="4208707" cy="464425"/>
          </a:xfrm>
        </p:spPr>
        <p:txBody>
          <a:bodyPr/>
          <a:lstStyle/>
          <a:p>
            <a:r>
              <a:rPr kumimoji="1" lang="zh-CN" altLang="en-US" dirty="0"/>
              <a:t>项目简介</a:t>
            </a:r>
            <a:endParaRPr kumimoji="1" lang="zh-CN" altLang="en-US" dirty="0"/>
          </a:p>
        </p:txBody>
      </p:sp>
      <p:pic>
        <p:nvPicPr>
          <p:cNvPr id="8" name="图片 7"/>
          <p:cNvPicPr>
            <a:picLocks noChangeAspect="1"/>
          </p:cNvPicPr>
          <p:nvPr/>
        </p:nvPicPr>
        <p:blipFill>
          <a:blip r:embed="rId1"/>
          <a:stretch>
            <a:fillRect/>
          </a:stretch>
        </p:blipFill>
        <p:spPr>
          <a:xfrm>
            <a:off x="1171575" y="1578610"/>
            <a:ext cx="8620125" cy="4924425"/>
          </a:xfrm>
          <a:prstGeom prst="rect">
            <a:avLst/>
          </a:prstGeom>
        </p:spPr>
      </p:pic>
      <p:sp>
        <p:nvSpPr>
          <p:cNvPr id="4" name="文本框 3"/>
          <p:cNvSpPr txBox="1"/>
          <p:nvPr/>
        </p:nvSpPr>
        <p:spPr>
          <a:xfrm>
            <a:off x="1423670" y="1007745"/>
            <a:ext cx="2459990" cy="491490"/>
          </a:xfrm>
          <a:prstGeom prst="rect">
            <a:avLst/>
          </a:prstGeom>
          <a:noFill/>
        </p:spPr>
        <p:txBody>
          <a:bodyPr wrap="square" rtlCol="0">
            <a:spAutoFit/>
          </a:bodyPr>
          <a:p>
            <a:pPr>
              <a:lnSpc>
                <a:spcPct val="130000"/>
              </a:lnSpc>
              <a:spcBef>
                <a:spcPts val="600"/>
              </a:spcBef>
            </a:pPr>
            <a:r>
              <a:rPr lang="zh-CN" altLang="en-US" sz="2000" kern="0" dirty="0">
                <a:latin typeface="微软雅黑" panose="020B0503020204020204" pitchFamily="34" charset="-122"/>
                <a:ea typeface="微软雅黑" panose="020B0503020204020204" pitchFamily="34" charset="-122"/>
                <a:cs typeface="+mn-ea"/>
                <a:sym typeface="+mn-lt"/>
              </a:rPr>
              <a:t>上传之后的效果</a:t>
            </a:r>
            <a:endParaRPr lang="zh-CN" altLang="en-US" sz="2000" kern="0" dirty="0">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1</a:t>
            </a:r>
            <a:endParaRPr kumimoji="1" lang="zh-CN" altLang="en-US" dirty="0"/>
          </a:p>
        </p:txBody>
      </p:sp>
      <p:sp>
        <p:nvSpPr>
          <p:cNvPr id="3" name="文本占位符 2"/>
          <p:cNvSpPr>
            <a:spLocks noGrp="1"/>
          </p:cNvSpPr>
          <p:nvPr>
            <p:ph type="body" sz="quarter" idx="12"/>
          </p:nvPr>
        </p:nvSpPr>
        <p:spPr/>
        <p:txBody>
          <a:bodyPr/>
          <a:lstStyle/>
          <a:p>
            <a:r>
              <a:rPr kumimoji="1" lang="zh-CN" altLang="en-US" dirty="0"/>
              <a:t>项目简介</a:t>
            </a:r>
            <a:endParaRPr kumimoji="1" lang="zh-CN" altLang="en-US" dirty="0"/>
          </a:p>
        </p:txBody>
      </p:sp>
      <p:sp>
        <p:nvSpPr>
          <p:cNvPr id="5" name="文本框 4"/>
          <p:cNvSpPr txBox="1"/>
          <p:nvPr/>
        </p:nvSpPr>
        <p:spPr>
          <a:xfrm>
            <a:off x="1343025" y="746125"/>
            <a:ext cx="1960880" cy="650875"/>
          </a:xfrm>
          <a:prstGeom prst="rect">
            <a:avLst/>
          </a:prstGeom>
          <a:noFill/>
        </p:spPr>
        <p:txBody>
          <a:bodyPr wrap="none" rtlCol="0">
            <a:spAutoFit/>
          </a:bodyPr>
          <a:p>
            <a:pPr>
              <a:lnSpc>
                <a:spcPct val="130000"/>
              </a:lnSpc>
              <a:spcBef>
                <a:spcPts val="600"/>
              </a:spcBef>
            </a:pPr>
            <a:r>
              <a:rPr lang="zh-CN" altLang="en-US" sz="2800" kern="0" dirty="0">
                <a:latin typeface="微软雅黑" panose="020B0503020204020204" pitchFamily="34" charset="-122"/>
                <a:ea typeface="微软雅黑" panose="020B0503020204020204" pitchFamily="34" charset="-122"/>
                <a:cs typeface="+mn-ea"/>
                <a:sym typeface="+mn-lt"/>
              </a:rPr>
              <a:t>系统架构图</a:t>
            </a:r>
            <a:endParaRPr lang="zh-CN" altLang="en-US" sz="2800" kern="0" dirty="0">
              <a:latin typeface="微软雅黑" panose="020B0503020204020204" pitchFamily="34" charset="-122"/>
              <a:ea typeface="微软雅黑" panose="020B0503020204020204" pitchFamily="34" charset="-122"/>
              <a:cs typeface="+mn-ea"/>
              <a:sym typeface="+mn-lt"/>
            </a:endParaRPr>
          </a:p>
        </p:txBody>
      </p:sp>
      <p:sp>
        <p:nvSpPr>
          <p:cNvPr id="7" name="文本框 6"/>
          <p:cNvSpPr txBox="1"/>
          <p:nvPr/>
        </p:nvSpPr>
        <p:spPr>
          <a:xfrm>
            <a:off x="10147935" y="5926455"/>
            <a:ext cx="640080" cy="330835"/>
          </a:xfrm>
          <a:prstGeom prst="rect">
            <a:avLst/>
          </a:prstGeom>
          <a:noFill/>
        </p:spPr>
        <p:txBody>
          <a:bodyPr wrap="none" rtlCol="0">
            <a:spAutoFit/>
          </a:bodyPr>
          <a:p>
            <a:pPr>
              <a:lnSpc>
                <a:spcPct val="130000"/>
              </a:lnSpc>
              <a:spcBef>
                <a:spcPts val="600"/>
              </a:spcBef>
            </a:pPr>
            <a:r>
              <a:rPr lang="zh-CN" altLang="en-US" sz="1200" kern="0" dirty="0">
                <a:latin typeface="微软雅黑" panose="020B0503020204020204" pitchFamily="34" charset="-122"/>
                <a:ea typeface="微软雅黑" panose="020B0503020204020204" pitchFamily="34" charset="-122"/>
                <a:cs typeface="+mn-ea"/>
                <a:sym typeface="+mn-lt"/>
              </a:rPr>
              <a:t>数据层</a:t>
            </a:r>
            <a:endParaRPr lang="zh-CN" altLang="en-US" sz="1200" kern="0" dirty="0">
              <a:latin typeface="微软雅黑" panose="020B0503020204020204" pitchFamily="34" charset="-122"/>
              <a:ea typeface="微软雅黑" panose="020B0503020204020204" pitchFamily="34" charset="-122"/>
              <a:cs typeface="+mn-ea"/>
              <a:sym typeface="+mn-lt"/>
            </a:endParaRPr>
          </a:p>
        </p:txBody>
      </p:sp>
      <p:sp>
        <p:nvSpPr>
          <p:cNvPr id="8" name="文本框 7"/>
          <p:cNvSpPr txBox="1"/>
          <p:nvPr/>
        </p:nvSpPr>
        <p:spPr>
          <a:xfrm>
            <a:off x="10062210" y="3149600"/>
            <a:ext cx="638810" cy="330835"/>
          </a:xfrm>
          <a:prstGeom prst="rect">
            <a:avLst/>
          </a:prstGeom>
          <a:noFill/>
        </p:spPr>
        <p:txBody>
          <a:bodyPr wrap="none" rtlCol="0">
            <a:spAutoFit/>
          </a:bodyPr>
          <a:p>
            <a:pPr>
              <a:lnSpc>
                <a:spcPct val="130000"/>
              </a:lnSpc>
              <a:spcBef>
                <a:spcPts val="600"/>
              </a:spcBef>
            </a:pPr>
            <a:r>
              <a:rPr lang="en-US" altLang="zh-CN" sz="1200" kern="0" dirty="0">
                <a:latin typeface="微软雅黑" panose="020B0503020204020204" pitchFamily="34" charset="-122"/>
                <a:ea typeface="微软雅黑" panose="020B0503020204020204" pitchFamily="34" charset="-122"/>
                <a:cs typeface="+mn-ea"/>
                <a:sym typeface="+mn-lt"/>
              </a:rPr>
              <a:t>web</a:t>
            </a:r>
            <a:r>
              <a:rPr lang="zh-CN" altLang="en-US" sz="1200" kern="0" dirty="0">
                <a:latin typeface="微软雅黑" panose="020B0503020204020204" pitchFamily="34" charset="-122"/>
                <a:ea typeface="微软雅黑" panose="020B0503020204020204" pitchFamily="34" charset="-122"/>
                <a:cs typeface="+mn-ea"/>
                <a:sym typeface="+mn-lt"/>
              </a:rPr>
              <a:t>层</a:t>
            </a:r>
            <a:endParaRPr lang="zh-CN" altLang="en-US" sz="1200" kern="0" dirty="0">
              <a:latin typeface="微软雅黑" panose="020B0503020204020204" pitchFamily="34" charset="-122"/>
              <a:ea typeface="微软雅黑" panose="020B0503020204020204" pitchFamily="34" charset="-122"/>
              <a:cs typeface="+mn-ea"/>
              <a:sym typeface="+mn-lt"/>
            </a:endParaRPr>
          </a:p>
        </p:txBody>
      </p:sp>
      <p:pic>
        <p:nvPicPr>
          <p:cNvPr id="4" name="图片 3" descr="未命名文件"/>
          <p:cNvPicPr>
            <a:picLocks noChangeAspect="1"/>
          </p:cNvPicPr>
          <p:nvPr/>
        </p:nvPicPr>
        <p:blipFill>
          <a:blip r:embed="rId1"/>
          <a:stretch>
            <a:fillRect/>
          </a:stretch>
        </p:blipFill>
        <p:spPr>
          <a:xfrm>
            <a:off x="1343025" y="1231900"/>
            <a:ext cx="8719185" cy="5616575"/>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3</a:t>
            </a:r>
            <a:endParaRPr kumimoji="1" lang="zh-CN" altLang="en-US" dirty="0"/>
          </a:p>
        </p:txBody>
      </p:sp>
      <p:sp>
        <p:nvSpPr>
          <p:cNvPr id="3" name="文本占位符 2"/>
          <p:cNvSpPr>
            <a:spLocks noGrp="1"/>
          </p:cNvSpPr>
          <p:nvPr>
            <p:ph type="body" sz="quarter" idx="12"/>
          </p:nvPr>
        </p:nvSpPr>
        <p:spPr/>
        <p:txBody>
          <a:bodyPr/>
          <a:lstStyle/>
          <a:p>
            <a:r>
              <a:rPr kumimoji="1" lang="zh-CN" altLang="en-US" dirty="0"/>
              <a:t>项目简介</a:t>
            </a:r>
            <a:endParaRPr kumimoji="1" lang="zh-CN" altLang="en-US" dirty="0"/>
          </a:p>
        </p:txBody>
      </p:sp>
      <p:sp>
        <p:nvSpPr>
          <p:cNvPr id="50" name="六边形 49"/>
          <p:cNvSpPr/>
          <p:nvPr/>
        </p:nvSpPr>
        <p:spPr>
          <a:xfrm>
            <a:off x="942975" y="2312670"/>
            <a:ext cx="2188845" cy="1852930"/>
          </a:xfrm>
          <a:prstGeom prst="hexagon">
            <a:avLst>
              <a:gd name="adj" fmla="val 25000"/>
              <a:gd name="vf" fmla="val 115470"/>
            </a:avLst>
          </a:prstGeom>
          <a:solidFill>
            <a:schemeClr val="accent2">
              <a:alpha val="90000"/>
            </a:schemeClr>
          </a:solid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zh-CN" altLang="en-US" dirty="0">
              <a:solidFill>
                <a:schemeClr val="accent2">
                  <a:lumMod val="50000"/>
                </a:schemeClr>
              </a:solidFill>
            </a:endParaRPr>
          </a:p>
        </p:txBody>
      </p:sp>
      <p:grpSp>
        <p:nvGrpSpPr>
          <p:cNvPr id="90" name="组 89"/>
          <p:cNvGrpSpPr/>
          <p:nvPr/>
        </p:nvGrpSpPr>
        <p:grpSpPr>
          <a:xfrm>
            <a:off x="1046111" y="4407269"/>
            <a:ext cx="1981835" cy="161214"/>
            <a:chOff x="5479448" y="5109821"/>
            <a:chExt cx="1981835" cy="161214"/>
          </a:xfrm>
        </p:grpSpPr>
        <p:cxnSp>
          <p:nvCxnSpPr>
            <p:cNvPr id="91" name="直接连接符 41"/>
            <p:cNvCxnSpPr/>
            <p:nvPr/>
          </p:nvCxnSpPr>
          <p:spPr>
            <a:xfrm>
              <a:off x="5479448" y="5190428"/>
              <a:ext cx="762635" cy="0"/>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3" name="直接连接符 42"/>
            <p:cNvCxnSpPr/>
            <p:nvPr/>
          </p:nvCxnSpPr>
          <p:spPr>
            <a:xfrm>
              <a:off x="6698648" y="5190428"/>
              <a:ext cx="762635" cy="0"/>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94" name="平行四边形 93"/>
            <p:cNvSpPr/>
            <p:nvPr/>
          </p:nvSpPr>
          <p:spPr>
            <a:xfrm flipH="1">
              <a:off x="6423526" y="5109821"/>
              <a:ext cx="93678" cy="161214"/>
            </a:xfrm>
            <a:prstGeom prst="parallelogram">
              <a:avLst>
                <a:gd name="adj" fmla="val 53189"/>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平行四边形 94"/>
            <p:cNvSpPr/>
            <p:nvPr/>
          </p:nvSpPr>
          <p:spPr>
            <a:xfrm flipH="1">
              <a:off x="6360494" y="5109821"/>
              <a:ext cx="93678" cy="161214"/>
            </a:xfrm>
            <a:prstGeom prst="parallelogram">
              <a:avLst>
                <a:gd name="adj" fmla="val 53189"/>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平行四边形 95"/>
            <p:cNvSpPr/>
            <p:nvPr/>
          </p:nvSpPr>
          <p:spPr>
            <a:xfrm flipH="1">
              <a:off x="6483851" y="5109821"/>
              <a:ext cx="93678" cy="161214"/>
            </a:xfrm>
            <a:prstGeom prst="parallelogram">
              <a:avLst>
                <a:gd name="adj" fmla="val 53189"/>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1171575" y="2953385"/>
            <a:ext cx="2010410" cy="570865"/>
          </a:xfrm>
          <a:prstGeom prst="rect">
            <a:avLst/>
          </a:prstGeom>
          <a:noFill/>
        </p:spPr>
        <p:txBody>
          <a:bodyPr wrap="square" rtlCol="0">
            <a:spAutoFit/>
          </a:bodyPr>
          <a:p>
            <a:pPr>
              <a:lnSpc>
                <a:spcPct val="130000"/>
              </a:lnSpc>
              <a:spcBef>
                <a:spcPts val="600"/>
              </a:spcBef>
            </a:pPr>
            <a:r>
              <a:rPr lang="zh-CN" altLang="en-US" sz="2400" b="1" kern="0" dirty="0">
                <a:solidFill>
                  <a:schemeClr val="accent4">
                    <a:lumMod val="25000"/>
                  </a:schemeClr>
                </a:solidFill>
                <a:latin typeface="微软雅黑" panose="020B0503020204020204" pitchFamily="34" charset="-122"/>
                <a:ea typeface="微软雅黑" panose="020B0503020204020204" pitchFamily="34" charset="-122"/>
                <a:cs typeface="+mn-ea"/>
                <a:sym typeface="+mn-lt"/>
              </a:rPr>
              <a:t>数据库设计</a:t>
            </a:r>
            <a:endParaRPr lang="zh-CN" altLang="en-US" sz="2400" b="1" kern="0" dirty="0">
              <a:solidFill>
                <a:schemeClr val="accent4">
                  <a:lumMod val="25000"/>
                </a:schemeClr>
              </a:solidFill>
              <a:latin typeface="微软雅黑" panose="020B0503020204020204" pitchFamily="34" charset="-122"/>
              <a:ea typeface="微软雅黑" panose="020B0503020204020204" pitchFamily="34" charset="-122"/>
              <a:cs typeface="+mn-ea"/>
              <a:sym typeface="+mn-lt"/>
            </a:endParaRPr>
          </a:p>
        </p:txBody>
      </p:sp>
      <p:sp>
        <p:nvSpPr>
          <p:cNvPr id="14" name="文本框 13"/>
          <p:cNvSpPr txBox="1"/>
          <p:nvPr/>
        </p:nvSpPr>
        <p:spPr>
          <a:xfrm>
            <a:off x="3556000" y="4525963"/>
            <a:ext cx="5080000" cy="414020"/>
          </a:xfrm>
          <a:prstGeom prst="rect">
            <a:avLst/>
          </a:prstGeom>
          <a:noFill/>
          <a:ln w="9525">
            <a:noFill/>
          </a:ln>
        </p:spPr>
        <p:txBody>
          <a:bodyPr>
            <a:spAutoFit/>
          </a:bodyPr>
          <a:p>
            <a:pPr indent="0"/>
            <a:r>
              <a:rPr lang="en-US" sz="1050" b="0">
                <a:latin typeface="Times New Roman" panose="02020603050405020304" charset="0"/>
                <a:ea typeface="宋体" panose="02010600030101010101" pitchFamily="2" charset="-122"/>
              </a:rPr>
              <a:t> </a:t>
            </a:r>
            <a:endParaRPr lang="zh-CN" altLang="en-US"/>
          </a:p>
        </p:txBody>
      </p:sp>
      <p:pic>
        <p:nvPicPr>
          <p:cNvPr id="16" name="图片 16" descr="数据库ER图 (1)"/>
          <p:cNvPicPr>
            <a:picLocks noChangeAspect="1"/>
          </p:cNvPicPr>
          <p:nvPr/>
        </p:nvPicPr>
        <p:blipFill>
          <a:blip r:embed="rId1"/>
          <a:srcRect l="12175" t="9849"/>
          <a:stretch>
            <a:fillRect/>
          </a:stretch>
        </p:blipFill>
        <p:spPr>
          <a:xfrm>
            <a:off x="5081588" y="966470"/>
            <a:ext cx="4631055" cy="53822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zh-CN" altLang="en-US" dirty="0"/>
              <a:t>第二部分</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a:t>登录注册</a:t>
            </a:r>
            <a:endParaRPr kumimoji="1" lang="zh-CN" altLang="en-US" dirty="0"/>
          </a:p>
        </p:txBody>
      </p:sp>
      <p:grpSp>
        <p:nvGrpSpPr>
          <p:cNvPr id="4" name="组合 22"/>
          <p:cNvGrpSpPr/>
          <p:nvPr/>
        </p:nvGrpSpPr>
        <p:grpSpPr>
          <a:xfrm>
            <a:off x="5698556" y="3477426"/>
            <a:ext cx="794889" cy="623974"/>
            <a:chOff x="3654425" y="5089525"/>
            <a:chExt cx="1860550" cy="1460500"/>
          </a:xfrm>
          <a:solidFill>
            <a:schemeClr val="accent2">
              <a:lumMod val="20000"/>
              <a:lumOff val="80000"/>
            </a:schemeClr>
          </a:solidFill>
        </p:grpSpPr>
        <p:sp>
          <p:nvSpPr>
            <p:cNvPr id="5"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6" name="Freeform 13"/>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7" name="Freeform 14"/>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8" name="Freeform 15"/>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9" name="Freeform 16"/>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10" name="Freeform 17"/>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11" name="Freeform 18"/>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grpSp>
      <p:sp>
        <p:nvSpPr>
          <p:cNvPr id="12" name="文本框 11"/>
          <p:cNvSpPr txBox="1"/>
          <p:nvPr/>
        </p:nvSpPr>
        <p:spPr>
          <a:xfrm>
            <a:off x="4944745" y="5222875"/>
            <a:ext cx="2291080" cy="491490"/>
          </a:xfrm>
          <a:prstGeom prst="rect">
            <a:avLst/>
          </a:prstGeom>
          <a:noFill/>
        </p:spPr>
        <p:txBody>
          <a:bodyPr wrap="square" rtlCol="0">
            <a:spAutoFit/>
          </a:bodyPr>
          <a:p>
            <a:pPr>
              <a:lnSpc>
                <a:spcPct val="130000"/>
              </a:lnSpc>
              <a:spcBef>
                <a:spcPts val="600"/>
              </a:spcBef>
            </a:pPr>
            <a:r>
              <a:rPr lang="zh-CN" altLang="en-US" sz="2000" b="1" kern="0" dirty="0">
                <a:solidFill>
                  <a:schemeClr val="bg2"/>
                </a:solidFill>
                <a:latin typeface="微软雅黑" panose="020B0503020204020204" pitchFamily="34" charset="-122"/>
                <a:ea typeface="微软雅黑" panose="020B0503020204020204" pitchFamily="34" charset="-122"/>
                <a:cs typeface="+mn-ea"/>
                <a:sym typeface="+mn-lt"/>
              </a:rPr>
              <a:t>开发人员：陈晓艺</a:t>
            </a:r>
            <a:endParaRPr lang="zh-CN" altLang="en-US" sz="2000" b="1" kern="0" dirty="0">
              <a:solidFill>
                <a:schemeClr val="bg2"/>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pattFill prst="dotGrid">
          <a:fgClr>
            <a:schemeClr val="accent1">
              <a:lumMod val="60000"/>
              <a:lumOff val="40000"/>
            </a:schemeClr>
          </a:fgClr>
          <a:bgClr>
            <a:schemeClr val="accent1"/>
          </a:bgClr>
        </a:pattFill>
        <a:effectLst/>
      </p:bgPr>
    </p:bg>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2</a:t>
            </a:r>
            <a:endParaRPr kumimoji="1" lang="zh-CN" altLang="en-US" dirty="0"/>
          </a:p>
        </p:txBody>
      </p:sp>
      <p:sp>
        <p:nvSpPr>
          <p:cNvPr id="8" name="文本框 7"/>
          <p:cNvSpPr txBox="1"/>
          <p:nvPr/>
        </p:nvSpPr>
        <p:spPr>
          <a:xfrm>
            <a:off x="1181100" y="810895"/>
            <a:ext cx="1689100" cy="330835"/>
          </a:xfrm>
          <a:prstGeom prst="rect">
            <a:avLst/>
          </a:prstGeom>
          <a:noFill/>
        </p:spPr>
        <p:txBody>
          <a:bodyPr wrap="square" rtlCol="0">
            <a:spAutoFit/>
          </a:bodyPr>
          <a:p>
            <a:pPr>
              <a:lnSpc>
                <a:spcPct val="130000"/>
              </a:lnSpc>
              <a:spcBef>
                <a:spcPts val="600"/>
              </a:spcBef>
            </a:pPr>
            <a:endParaRPr lang="zh-CN" altLang="en-US" sz="1200" kern="0" dirty="0">
              <a:latin typeface="微软雅黑" panose="020B0503020204020204" pitchFamily="34" charset="-122"/>
              <a:ea typeface="微软雅黑" panose="020B0503020204020204" pitchFamily="34" charset="-122"/>
              <a:cs typeface="+mn-ea"/>
              <a:sym typeface="+mn-lt"/>
            </a:endParaRPr>
          </a:p>
        </p:txBody>
      </p:sp>
      <p:pic>
        <p:nvPicPr>
          <p:cNvPr id="13" name="图片 12"/>
          <p:cNvPicPr>
            <a:picLocks noChangeAspect="1"/>
          </p:cNvPicPr>
          <p:nvPr/>
        </p:nvPicPr>
        <p:blipFill>
          <a:blip r:embed="rId1"/>
          <a:stretch>
            <a:fillRect/>
          </a:stretch>
        </p:blipFill>
        <p:spPr>
          <a:xfrm>
            <a:off x="1181100" y="1468120"/>
            <a:ext cx="8201025" cy="4886325"/>
          </a:xfrm>
          <a:prstGeom prst="rect">
            <a:avLst/>
          </a:prstGeom>
        </p:spPr>
      </p:pic>
      <p:sp>
        <p:nvSpPr>
          <p:cNvPr id="15" name="文本框 14"/>
          <p:cNvSpPr txBox="1"/>
          <p:nvPr/>
        </p:nvSpPr>
        <p:spPr>
          <a:xfrm>
            <a:off x="1295400" y="0"/>
            <a:ext cx="7454900" cy="970915"/>
          </a:xfrm>
          <a:prstGeom prst="rect">
            <a:avLst/>
          </a:prstGeom>
          <a:noFill/>
        </p:spPr>
        <p:txBody>
          <a:bodyPr wrap="square" rtlCol="0">
            <a:spAutoFit/>
          </a:bodyPr>
          <a:p>
            <a:pPr>
              <a:lnSpc>
                <a:spcPct val="130000"/>
              </a:lnSpc>
              <a:spcBef>
                <a:spcPts val="600"/>
              </a:spcBef>
            </a:pPr>
            <a:r>
              <a:rPr lang="zh-CN" altLang="en-US" sz="4400" kern="0" dirty="0">
                <a:latin typeface="微软雅黑" panose="020B0503020204020204" pitchFamily="34" charset="-122"/>
                <a:ea typeface="微软雅黑" panose="020B0503020204020204" pitchFamily="34" charset="-122"/>
                <a:cs typeface="+mn-ea"/>
                <a:sym typeface="+mn-lt"/>
              </a:rPr>
              <a:t>活动</a:t>
            </a:r>
            <a:r>
              <a:rPr lang="zh-CN" altLang="en-US" sz="4400" kern="0" dirty="0">
                <a:latin typeface="微软雅黑" panose="020B0503020204020204" pitchFamily="34" charset="-122"/>
                <a:ea typeface="微软雅黑" panose="020B0503020204020204" pitchFamily="34" charset="-122"/>
                <a:cs typeface="+mn-ea"/>
                <a:sym typeface="+mn-lt"/>
              </a:rPr>
              <a:t>图</a:t>
            </a:r>
            <a:endParaRPr lang="zh-CN" altLang="en-US" sz="4400" kern="0" dirty="0">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0"/>
          </p:nvPr>
        </p:nvSpPr>
        <p:spPr/>
        <p:txBody>
          <a:bodyPr/>
          <a:p>
            <a:r>
              <a:rPr lang="zh-CN" altLang="en-US"/>
              <a:t>遇到</a:t>
            </a:r>
            <a:endParaRPr lang="zh-CN" altLang="en-US"/>
          </a:p>
          <a:p>
            <a:r>
              <a:rPr lang="zh-CN" altLang="en-US"/>
              <a:t>问题</a:t>
            </a:r>
            <a:endParaRPr lang="zh-CN" altLang="en-US"/>
          </a:p>
        </p:txBody>
      </p:sp>
      <p:sp>
        <p:nvSpPr>
          <p:cNvPr id="8" name="文本框 7"/>
          <p:cNvSpPr txBox="1"/>
          <p:nvPr/>
        </p:nvSpPr>
        <p:spPr>
          <a:xfrm>
            <a:off x="5224780" y="2200275"/>
            <a:ext cx="6329680" cy="2727960"/>
          </a:xfrm>
          <a:prstGeom prst="rect">
            <a:avLst/>
          </a:prstGeom>
          <a:noFill/>
        </p:spPr>
        <p:txBody>
          <a:bodyPr wrap="square" rtlCol="0">
            <a:spAutoFit/>
          </a:bodyPr>
          <a:p>
            <a:pPr>
              <a:lnSpc>
                <a:spcPct val="130000"/>
              </a:lnSpc>
              <a:spcBef>
                <a:spcPts val="600"/>
              </a:spcBef>
            </a:pPr>
            <a:r>
              <a:rPr lang="zh-CN" altLang="en-US" sz="3200" kern="0" dirty="0">
                <a:latin typeface="微软雅黑" panose="020B0503020204020204" pitchFamily="34" charset="-122"/>
                <a:ea typeface="微软雅黑" panose="020B0503020204020204" pitchFamily="34" charset="-122"/>
                <a:cs typeface="+mn-ea"/>
                <a:sym typeface="+mn-lt"/>
              </a:rPr>
              <a:t>前端知识积累的过少导致项目完成很慢，需要大量的时间去查找资料。</a:t>
            </a:r>
            <a:endParaRPr lang="zh-CN" altLang="en-US" sz="32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zh-CN" altLang="en-US" sz="3200" kern="0" dirty="0">
                <a:latin typeface="微软雅黑" panose="020B0503020204020204" pitchFamily="34" charset="-122"/>
                <a:ea typeface="微软雅黑" panose="020B0503020204020204" pitchFamily="34" charset="-122"/>
                <a:cs typeface="+mn-ea"/>
                <a:sym typeface="+mn-lt"/>
              </a:rPr>
              <a:t>找资料经验不足，总是找不到真正可以解决问题的答案。</a:t>
            </a:r>
            <a:endParaRPr lang="zh-CN" altLang="en-US" sz="3200" kern="0" dirty="0">
              <a:latin typeface="微软雅黑" panose="020B0503020204020204" pitchFamily="34" charset="-122"/>
              <a:ea typeface="微软雅黑" panose="020B0503020204020204" pitchFamily="34" charset="-122"/>
              <a:cs typeface="+mn-ea"/>
              <a:sym typeface="+mn-l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0"/>
          </p:nvPr>
        </p:nvSpPr>
        <p:spPr/>
        <p:txBody>
          <a:bodyPr/>
          <a:p>
            <a:r>
              <a:rPr lang="zh-CN" altLang="en-US"/>
              <a:t>收获</a:t>
            </a:r>
            <a:endParaRPr lang="zh-CN" altLang="en-US"/>
          </a:p>
        </p:txBody>
      </p:sp>
      <p:sp>
        <p:nvSpPr>
          <p:cNvPr id="7" name="文本框 6"/>
          <p:cNvSpPr txBox="1"/>
          <p:nvPr/>
        </p:nvSpPr>
        <p:spPr>
          <a:xfrm>
            <a:off x="5323205" y="602615"/>
            <a:ext cx="5749290" cy="5928995"/>
          </a:xfrm>
          <a:prstGeom prst="rect">
            <a:avLst/>
          </a:prstGeom>
          <a:noFill/>
        </p:spPr>
        <p:txBody>
          <a:bodyPr wrap="square" rtlCol="0">
            <a:spAutoFit/>
          </a:bodyPr>
          <a:p>
            <a:pPr>
              <a:lnSpc>
                <a:spcPct val="130000"/>
              </a:lnSpc>
              <a:spcBef>
                <a:spcPts val="600"/>
              </a:spcBef>
            </a:pPr>
            <a:r>
              <a:rPr lang="zh-CN" altLang="en-US" sz="3600" kern="0" dirty="0">
                <a:latin typeface="微软雅黑" panose="020B0503020204020204" pitchFamily="34" charset="-122"/>
                <a:ea typeface="微软雅黑" panose="020B0503020204020204" pitchFamily="34" charset="-122"/>
                <a:cs typeface="+mn-ea"/>
                <a:sym typeface="+mn-lt"/>
              </a:rPr>
              <a:t>通过这次学习学会了很多专业知识，例如登录，注册，忘记密码，三级联动以及</a:t>
            </a:r>
            <a:r>
              <a:rPr lang="en-US" altLang="zh-CN" sz="3600" kern="0" dirty="0">
                <a:latin typeface="微软雅黑" panose="020B0503020204020204" pitchFamily="34" charset="-122"/>
                <a:ea typeface="微软雅黑" panose="020B0503020204020204" pitchFamily="34" charset="-122"/>
                <a:cs typeface="+mn-ea"/>
                <a:sym typeface="+mn-lt"/>
              </a:rPr>
              <a:t>Springboot</a:t>
            </a:r>
            <a:r>
              <a:rPr lang="zh-CN" altLang="en-US" sz="3600" kern="0" dirty="0">
                <a:latin typeface="微软雅黑" panose="020B0503020204020204" pitchFamily="34" charset="-122"/>
                <a:ea typeface="微软雅黑" panose="020B0503020204020204" pitchFamily="34" charset="-122"/>
                <a:cs typeface="+mn-ea"/>
                <a:sym typeface="+mn-lt"/>
              </a:rPr>
              <a:t>、</a:t>
            </a:r>
            <a:r>
              <a:rPr lang="en-US" altLang="zh-CN" sz="3600" kern="0" dirty="0">
                <a:latin typeface="微软雅黑" panose="020B0503020204020204" pitchFamily="34" charset="-122"/>
                <a:ea typeface="微软雅黑" panose="020B0503020204020204" pitchFamily="34" charset="-122"/>
                <a:cs typeface="+mn-ea"/>
                <a:sym typeface="+mn-lt"/>
              </a:rPr>
              <a:t>Springmvc</a:t>
            </a:r>
            <a:r>
              <a:rPr lang="zh-CN" altLang="en-US" sz="3600" kern="0" dirty="0">
                <a:latin typeface="微软雅黑" panose="020B0503020204020204" pitchFamily="34" charset="-122"/>
                <a:ea typeface="微软雅黑" panose="020B0503020204020204" pitchFamily="34" charset="-122"/>
                <a:cs typeface="+mn-ea"/>
                <a:sym typeface="+mn-lt"/>
              </a:rPr>
              <a:t>、</a:t>
            </a:r>
            <a:r>
              <a:rPr lang="en-US" altLang="zh-CN" sz="3600" kern="0" dirty="0">
                <a:latin typeface="微软雅黑" panose="020B0503020204020204" pitchFamily="34" charset="-122"/>
                <a:ea typeface="微软雅黑" panose="020B0503020204020204" pitchFamily="34" charset="-122"/>
                <a:cs typeface="+mn-ea"/>
                <a:sym typeface="+mn-lt"/>
              </a:rPr>
              <a:t>Mybatis</a:t>
            </a:r>
            <a:r>
              <a:rPr lang="zh-CN" altLang="en-US" sz="3600" kern="0" dirty="0">
                <a:latin typeface="微软雅黑" panose="020B0503020204020204" pitchFamily="34" charset="-122"/>
                <a:ea typeface="微软雅黑" panose="020B0503020204020204" pitchFamily="34" charset="-122"/>
                <a:cs typeface="+mn-ea"/>
                <a:sym typeface="+mn-lt"/>
              </a:rPr>
              <a:t>的知识。</a:t>
            </a:r>
            <a:endParaRPr lang="zh-CN" altLang="en-US" sz="36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zh-CN" altLang="en-US" sz="3600" kern="0" dirty="0">
                <a:latin typeface="微软雅黑" panose="020B0503020204020204" pitchFamily="34" charset="-122"/>
                <a:ea typeface="微软雅黑" panose="020B0503020204020204" pitchFamily="34" charset="-122"/>
                <a:cs typeface="+mn-ea"/>
                <a:sym typeface="+mn-lt"/>
              </a:rPr>
              <a:t>对做项目产生了更多的兴趣。也提升了自己的团队协作能力。</a:t>
            </a:r>
            <a:endParaRPr lang="zh-CN" altLang="en-US" sz="3600" kern="0" dirty="0">
              <a:latin typeface="微软雅黑" panose="020B0503020204020204" pitchFamily="34" charset="-122"/>
              <a:ea typeface="微软雅黑" panose="020B0503020204020204" pitchFamily="34" charset="-122"/>
              <a:cs typeface="+mn-ea"/>
              <a:sym typeface="+mn-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zh-CN" altLang="en-US" dirty="0"/>
              <a:t>第三部分</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a:t>运营商系统</a:t>
            </a:r>
            <a:endParaRPr kumimoji="1" lang="zh-CN" altLang="en-US" dirty="0"/>
          </a:p>
        </p:txBody>
      </p:sp>
      <p:grpSp>
        <p:nvGrpSpPr>
          <p:cNvPr id="4" name="组合 22"/>
          <p:cNvGrpSpPr/>
          <p:nvPr/>
        </p:nvGrpSpPr>
        <p:grpSpPr>
          <a:xfrm>
            <a:off x="5708716" y="3477426"/>
            <a:ext cx="794889" cy="623974"/>
            <a:chOff x="3654425" y="5089525"/>
            <a:chExt cx="1860550" cy="1460500"/>
          </a:xfrm>
          <a:solidFill>
            <a:schemeClr val="accent2">
              <a:lumMod val="20000"/>
              <a:lumOff val="80000"/>
            </a:schemeClr>
          </a:solidFill>
        </p:grpSpPr>
        <p:sp>
          <p:nvSpPr>
            <p:cNvPr id="5"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6" name="Freeform 13"/>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7" name="Freeform 14"/>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8" name="Freeform 15"/>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9" name="Freeform 16"/>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10" name="Freeform 17"/>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11" name="Freeform 18"/>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grpSp>
      <p:sp>
        <p:nvSpPr>
          <p:cNvPr id="12" name="文本框 11"/>
          <p:cNvSpPr txBox="1"/>
          <p:nvPr/>
        </p:nvSpPr>
        <p:spPr>
          <a:xfrm>
            <a:off x="4937760" y="5112385"/>
            <a:ext cx="1960880" cy="491490"/>
          </a:xfrm>
          <a:prstGeom prst="rect">
            <a:avLst/>
          </a:prstGeom>
          <a:noFill/>
        </p:spPr>
        <p:txBody>
          <a:bodyPr wrap="none" rtlCol="0">
            <a:spAutoFit/>
          </a:bodyPr>
          <a:p>
            <a:pPr>
              <a:lnSpc>
                <a:spcPct val="130000"/>
              </a:lnSpc>
              <a:spcBef>
                <a:spcPts val="600"/>
              </a:spcBef>
            </a:pPr>
            <a:r>
              <a:rPr lang="zh-CN" altLang="en-US" sz="2000" b="1" kern="0" dirty="0">
                <a:solidFill>
                  <a:schemeClr val="bg2"/>
                </a:solidFill>
                <a:latin typeface="微软雅黑" panose="020B0503020204020204" pitchFamily="34" charset="-122"/>
                <a:ea typeface="微软雅黑" panose="020B0503020204020204" pitchFamily="34" charset="-122"/>
                <a:cs typeface="+mn-ea"/>
                <a:sym typeface="+mn-lt"/>
              </a:rPr>
              <a:t>开发人员：赵烔</a:t>
            </a:r>
            <a:endParaRPr lang="zh-CN" altLang="en-US" sz="2000" b="1" kern="0" dirty="0">
              <a:solidFill>
                <a:schemeClr val="bg2"/>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3</a:t>
            </a:r>
            <a:endParaRPr kumimoji="1" lang="zh-CN" altLang="en-US" dirty="0"/>
          </a:p>
        </p:txBody>
      </p:sp>
      <p:sp>
        <p:nvSpPr>
          <p:cNvPr id="3" name="文本占位符 2"/>
          <p:cNvSpPr>
            <a:spLocks noGrp="1"/>
          </p:cNvSpPr>
          <p:nvPr>
            <p:ph type="body" sz="quarter" idx="12"/>
          </p:nvPr>
        </p:nvSpPr>
        <p:spPr/>
        <p:txBody>
          <a:bodyPr/>
          <a:lstStyle/>
          <a:p>
            <a:r>
              <a:rPr kumimoji="1" lang="zh-CN" altLang="en-US" dirty="0"/>
              <a:t>功能树形图</a:t>
            </a:r>
            <a:endParaRPr kumimoji="1" lang="zh-CN" altLang="en-US" dirty="0"/>
          </a:p>
        </p:txBody>
      </p:sp>
      <p:grpSp>
        <p:nvGrpSpPr>
          <p:cNvPr id="51" name="Group 11"/>
          <p:cNvGrpSpPr>
            <a:grpSpLocks noChangeAspect="1"/>
          </p:cNvGrpSpPr>
          <p:nvPr/>
        </p:nvGrpSpPr>
        <p:grpSpPr bwMode="auto">
          <a:xfrm>
            <a:off x="2496188" y="2571266"/>
            <a:ext cx="1199546" cy="851678"/>
            <a:chOff x="1407" y="1098"/>
            <a:chExt cx="800" cy="568"/>
          </a:xfrm>
          <a:solidFill>
            <a:schemeClr val="accent2">
              <a:lumMod val="20000"/>
              <a:lumOff val="80000"/>
            </a:schemeClr>
          </a:solidFill>
        </p:grpSpPr>
        <p:sp>
          <p:nvSpPr>
            <p:cNvPr id="52" name="Freeform 12"/>
            <p:cNvSpPr>
              <a:spLocks noEditPoints="1"/>
            </p:cNvSpPr>
            <p:nvPr/>
          </p:nvSpPr>
          <p:spPr bwMode="auto">
            <a:xfrm>
              <a:off x="1494" y="1098"/>
              <a:ext cx="626" cy="423"/>
            </a:xfrm>
            <a:custGeom>
              <a:avLst/>
              <a:gdLst>
                <a:gd name="T0" fmla="*/ 621 w 628"/>
                <a:gd name="T1" fmla="*/ 7 h 423"/>
                <a:gd name="T2" fmla="*/ 605 w 628"/>
                <a:gd name="T3" fmla="*/ 0 h 423"/>
                <a:gd name="T4" fmla="*/ 23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3" y="0"/>
                    <a:pt x="23" y="0"/>
                    <a:pt x="23"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2">
                    <a:lumMod val="50000"/>
                  </a:schemeClr>
                </a:solidFill>
              </a:endParaRPr>
            </a:p>
          </p:txBody>
        </p:sp>
        <p:sp>
          <p:nvSpPr>
            <p:cNvPr id="53" name="Freeform 13"/>
            <p:cNvSpPr>
              <a:spLocks noEditPoints="1"/>
            </p:cNvSpPr>
            <p:nvPr/>
          </p:nvSpPr>
          <p:spPr bwMode="auto">
            <a:xfrm>
              <a:off x="1407"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schemeClr val="accent2">
                    <a:lumMod val="50000"/>
                  </a:schemeClr>
                </a:solidFill>
              </a:endParaRPr>
            </a:p>
          </p:txBody>
        </p:sp>
        <p:sp>
          <p:nvSpPr>
            <p:cNvPr id="54" name="Freeform 14"/>
            <p:cNvSpPr>
              <a:spLocks noEditPoints="1"/>
            </p:cNvSpPr>
            <p:nvPr/>
          </p:nvSpPr>
          <p:spPr bwMode="auto">
            <a:xfrm>
              <a:off x="1408"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2">
                    <a:lumMod val="50000"/>
                  </a:schemeClr>
                </a:solidFill>
              </a:endParaRPr>
            </a:p>
          </p:txBody>
        </p:sp>
        <p:sp>
          <p:nvSpPr>
            <p:cNvPr id="55" name="Freeform 15"/>
            <p:cNvSpPr/>
            <p:nvPr/>
          </p:nvSpPr>
          <p:spPr bwMode="auto">
            <a:xfrm>
              <a:off x="1624" y="1386"/>
              <a:ext cx="48" cy="56"/>
            </a:xfrm>
            <a:custGeom>
              <a:avLst/>
              <a:gdLst>
                <a:gd name="T0" fmla="*/ 48 w 48"/>
                <a:gd name="T1" fmla="*/ 56 h 56"/>
                <a:gd name="T2" fmla="*/ 0 w 48"/>
                <a:gd name="T3" fmla="*/ 56 h 56"/>
                <a:gd name="T4" fmla="*/ 0 w 48"/>
                <a:gd name="T5" fmla="*/ 5 h 56"/>
                <a:gd name="T6" fmla="*/ 2 w 48"/>
                <a:gd name="T7" fmla="*/ 2 h 56"/>
                <a:gd name="T8" fmla="*/ 5 w 48"/>
                <a:gd name="T9" fmla="*/ 0 h 56"/>
                <a:gd name="T10" fmla="*/ 43 w 48"/>
                <a:gd name="T11" fmla="*/ 0 h 56"/>
                <a:gd name="T12" fmla="*/ 47 w 48"/>
                <a:gd name="T13" fmla="*/ 2 h 56"/>
                <a:gd name="T14" fmla="*/ 48 w 48"/>
                <a:gd name="T15" fmla="*/ 5 h 56"/>
                <a:gd name="T16" fmla="*/ 48 w 48"/>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56">
                  <a:moveTo>
                    <a:pt x="48" y="56"/>
                  </a:moveTo>
                  <a:cubicBezTo>
                    <a:pt x="0" y="56"/>
                    <a:pt x="0" y="56"/>
                    <a:pt x="0" y="56"/>
                  </a:cubicBezTo>
                  <a:cubicBezTo>
                    <a:pt x="0" y="5"/>
                    <a:pt x="0" y="5"/>
                    <a:pt x="0" y="5"/>
                  </a:cubicBezTo>
                  <a:cubicBezTo>
                    <a:pt x="0" y="4"/>
                    <a:pt x="1" y="3"/>
                    <a:pt x="2" y="2"/>
                  </a:cubicBezTo>
                  <a:cubicBezTo>
                    <a:pt x="3" y="1"/>
                    <a:pt x="4" y="0"/>
                    <a:pt x="5" y="0"/>
                  </a:cubicBezTo>
                  <a:cubicBezTo>
                    <a:pt x="43" y="0"/>
                    <a:pt x="43" y="0"/>
                    <a:pt x="43" y="0"/>
                  </a:cubicBezTo>
                  <a:cubicBezTo>
                    <a:pt x="44" y="0"/>
                    <a:pt x="46" y="1"/>
                    <a:pt x="47" y="2"/>
                  </a:cubicBezTo>
                  <a:cubicBezTo>
                    <a:pt x="48" y="3"/>
                    <a:pt x="48" y="4"/>
                    <a:pt x="48" y="5"/>
                  </a:cubicBezTo>
                  <a:cubicBezTo>
                    <a:pt x="48" y="56"/>
                    <a:pt x="48" y="56"/>
                    <a:pt x="48"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2">
                    <a:lumMod val="50000"/>
                  </a:schemeClr>
                </a:solidFill>
              </a:endParaRPr>
            </a:p>
          </p:txBody>
        </p:sp>
        <p:sp>
          <p:nvSpPr>
            <p:cNvPr id="56" name="Freeform 16"/>
            <p:cNvSpPr/>
            <p:nvPr/>
          </p:nvSpPr>
          <p:spPr bwMode="auto">
            <a:xfrm>
              <a:off x="1723" y="1314"/>
              <a:ext cx="47" cy="128"/>
            </a:xfrm>
            <a:custGeom>
              <a:avLst/>
              <a:gdLst>
                <a:gd name="T0" fmla="*/ 47 w 47"/>
                <a:gd name="T1" fmla="*/ 128 h 128"/>
                <a:gd name="T2" fmla="*/ 0 w 47"/>
                <a:gd name="T3" fmla="*/ 128 h 128"/>
                <a:gd name="T4" fmla="*/ 0 w 47"/>
                <a:gd name="T5" fmla="*/ 5 h 128"/>
                <a:gd name="T6" fmla="*/ 1 w 47"/>
                <a:gd name="T7" fmla="*/ 2 h 128"/>
                <a:gd name="T8" fmla="*/ 5 w 47"/>
                <a:gd name="T9" fmla="*/ 0 h 128"/>
                <a:gd name="T10" fmla="*/ 42 w 47"/>
                <a:gd name="T11" fmla="*/ 0 h 128"/>
                <a:gd name="T12" fmla="*/ 46 w 47"/>
                <a:gd name="T13" fmla="*/ 2 h 128"/>
                <a:gd name="T14" fmla="*/ 47 w 47"/>
                <a:gd name="T15" fmla="*/ 5 h 128"/>
                <a:gd name="T16" fmla="*/ 47 w 47"/>
                <a:gd name="T1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128">
                  <a:moveTo>
                    <a:pt x="47" y="128"/>
                  </a:moveTo>
                  <a:cubicBezTo>
                    <a:pt x="0" y="128"/>
                    <a:pt x="0" y="128"/>
                    <a:pt x="0" y="128"/>
                  </a:cubicBezTo>
                  <a:cubicBezTo>
                    <a:pt x="0" y="5"/>
                    <a:pt x="0" y="5"/>
                    <a:pt x="0" y="5"/>
                  </a:cubicBezTo>
                  <a:cubicBezTo>
                    <a:pt x="0" y="4"/>
                    <a:pt x="0" y="3"/>
                    <a:pt x="1" y="2"/>
                  </a:cubicBezTo>
                  <a:cubicBezTo>
                    <a:pt x="2" y="1"/>
                    <a:pt x="3" y="0"/>
                    <a:pt x="5" y="0"/>
                  </a:cubicBezTo>
                  <a:cubicBezTo>
                    <a:pt x="42" y="0"/>
                    <a:pt x="42" y="0"/>
                    <a:pt x="42" y="0"/>
                  </a:cubicBezTo>
                  <a:cubicBezTo>
                    <a:pt x="44" y="0"/>
                    <a:pt x="45" y="1"/>
                    <a:pt x="46" y="2"/>
                  </a:cubicBezTo>
                  <a:cubicBezTo>
                    <a:pt x="47" y="3"/>
                    <a:pt x="47" y="4"/>
                    <a:pt x="47" y="5"/>
                  </a:cubicBezTo>
                  <a:lnTo>
                    <a:pt x="47" y="1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schemeClr val="accent2">
                    <a:lumMod val="50000"/>
                  </a:schemeClr>
                </a:solidFill>
              </a:endParaRPr>
            </a:p>
          </p:txBody>
        </p:sp>
        <p:sp>
          <p:nvSpPr>
            <p:cNvPr id="57" name="Freeform 17"/>
            <p:cNvSpPr/>
            <p:nvPr/>
          </p:nvSpPr>
          <p:spPr bwMode="auto">
            <a:xfrm>
              <a:off x="1821" y="1353"/>
              <a:ext cx="48" cy="89"/>
            </a:xfrm>
            <a:custGeom>
              <a:avLst/>
              <a:gdLst>
                <a:gd name="T0" fmla="*/ 48 w 48"/>
                <a:gd name="T1" fmla="*/ 89 h 89"/>
                <a:gd name="T2" fmla="*/ 0 w 48"/>
                <a:gd name="T3" fmla="*/ 89 h 89"/>
                <a:gd name="T4" fmla="*/ 0 w 48"/>
                <a:gd name="T5" fmla="*/ 6 h 89"/>
                <a:gd name="T6" fmla="*/ 1 w 48"/>
                <a:gd name="T7" fmla="*/ 2 h 89"/>
                <a:gd name="T8" fmla="*/ 5 w 48"/>
                <a:gd name="T9" fmla="*/ 0 h 89"/>
                <a:gd name="T10" fmla="*/ 43 w 48"/>
                <a:gd name="T11" fmla="*/ 0 h 89"/>
                <a:gd name="T12" fmla="*/ 46 w 48"/>
                <a:gd name="T13" fmla="*/ 2 h 89"/>
                <a:gd name="T14" fmla="*/ 48 w 48"/>
                <a:gd name="T15" fmla="*/ 6 h 89"/>
                <a:gd name="T16" fmla="*/ 48 w 48"/>
                <a:gd name="T17"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89">
                  <a:moveTo>
                    <a:pt x="48" y="89"/>
                  </a:moveTo>
                  <a:cubicBezTo>
                    <a:pt x="0" y="89"/>
                    <a:pt x="0" y="89"/>
                    <a:pt x="0" y="89"/>
                  </a:cubicBezTo>
                  <a:cubicBezTo>
                    <a:pt x="0" y="6"/>
                    <a:pt x="0" y="6"/>
                    <a:pt x="0" y="6"/>
                  </a:cubicBezTo>
                  <a:cubicBezTo>
                    <a:pt x="0" y="4"/>
                    <a:pt x="0" y="3"/>
                    <a:pt x="1" y="2"/>
                  </a:cubicBezTo>
                  <a:cubicBezTo>
                    <a:pt x="2" y="1"/>
                    <a:pt x="4" y="0"/>
                    <a:pt x="5" y="0"/>
                  </a:cubicBezTo>
                  <a:cubicBezTo>
                    <a:pt x="43" y="0"/>
                    <a:pt x="43" y="0"/>
                    <a:pt x="43" y="0"/>
                  </a:cubicBezTo>
                  <a:cubicBezTo>
                    <a:pt x="44" y="0"/>
                    <a:pt x="45" y="1"/>
                    <a:pt x="46" y="2"/>
                  </a:cubicBezTo>
                  <a:cubicBezTo>
                    <a:pt x="47" y="3"/>
                    <a:pt x="48" y="4"/>
                    <a:pt x="48" y="6"/>
                  </a:cubicBezTo>
                  <a:cubicBezTo>
                    <a:pt x="48" y="89"/>
                    <a:pt x="48" y="89"/>
                    <a:pt x="48" y="8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2">
                    <a:lumMod val="50000"/>
                  </a:schemeClr>
                </a:solidFill>
              </a:endParaRPr>
            </a:p>
          </p:txBody>
        </p:sp>
        <p:sp>
          <p:nvSpPr>
            <p:cNvPr id="58" name="Freeform 18"/>
            <p:cNvSpPr/>
            <p:nvPr/>
          </p:nvSpPr>
          <p:spPr bwMode="auto">
            <a:xfrm>
              <a:off x="1901" y="1205"/>
              <a:ext cx="84" cy="237"/>
            </a:xfrm>
            <a:custGeom>
              <a:avLst/>
              <a:gdLst>
                <a:gd name="T0" fmla="*/ 79 w 84"/>
                <a:gd name="T1" fmla="*/ 64 h 237"/>
                <a:gd name="T2" fmla="*/ 84 w 84"/>
                <a:gd name="T3" fmla="*/ 62 h 237"/>
                <a:gd name="T4" fmla="*/ 83 w 84"/>
                <a:gd name="T5" fmla="*/ 56 h 237"/>
                <a:gd name="T6" fmla="*/ 46 w 84"/>
                <a:gd name="T7" fmla="*/ 2 h 237"/>
                <a:gd name="T8" fmla="*/ 42 w 84"/>
                <a:gd name="T9" fmla="*/ 0 h 237"/>
                <a:gd name="T10" fmla="*/ 38 w 84"/>
                <a:gd name="T11" fmla="*/ 2 h 237"/>
                <a:gd name="T12" fmla="*/ 1 w 84"/>
                <a:gd name="T13" fmla="*/ 56 h 237"/>
                <a:gd name="T14" fmla="*/ 1 w 84"/>
                <a:gd name="T15" fmla="*/ 62 h 237"/>
                <a:gd name="T16" fmla="*/ 5 w 84"/>
                <a:gd name="T17" fmla="*/ 64 h 237"/>
                <a:gd name="T18" fmla="*/ 18 w 84"/>
                <a:gd name="T19" fmla="*/ 64 h 237"/>
                <a:gd name="T20" fmla="*/ 18 w 84"/>
                <a:gd name="T21" fmla="*/ 237 h 237"/>
                <a:gd name="T22" fmla="*/ 66 w 84"/>
                <a:gd name="T23" fmla="*/ 237 h 237"/>
                <a:gd name="T24" fmla="*/ 66 w 84"/>
                <a:gd name="T25" fmla="*/ 64 h 237"/>
                <a:gd name="T26" fmla="*/ 79 w 84"/>
                <a:gd name="T27" fmla="*/ 6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237">
                  <a:moveTo>
                    <a:pt x="79" y="64"/>
                  </a:moveTo>
                  <a:cubicBezTo>
                    <a:pt x="81" y="64"/>
                    <a:pt x="83" y="63"/>
                    <a:pt x="84" y="62"/>
                  </a:cubicBezTo>
                  <a:cubicBezTo>
                    <a:pt x="84" y="60"/>
                    <a:pt x="84" y="58"/>
                    <a:pt x="83" y="56"/>
                  </a:cubicBezTo>
                  <a:cubicBezTo>
                    <a:pt x="46" y="2"/>
                    <a:pt x="46" y="2"/>
                    <a:pt x="46" y="2"/>
                  </a:cubicBezTo>
                  <a:cubicBezTo>
                    <a:pt x="45" y="1"/>
                    <a:pt x="44" y="0"/>
                    <a:pt x="42" y="0"/>
                  </a:cubicBezTo>
                  <a:cubicBezTo>
                    <a:pt x="40" y="0"/>
                    <a:pt x="39" y="1"/>
                    <a:pt x="38" y="2"/>
                  </a:cubicBezTo>
                  <a:cubicBezTo>
                    <a:pt x="1" y="56"/>
                    <a:pt x="1" y="56"/>
                    <a:pt x="1" y="56"/>
                  </a:cubicBezTo>
                  <a:cubicBezTo>
                    <a:pt x="0" y="58"/>
                    <a:pt x="0" y="60"/>
                    <a:pt x="1" y="62"/>
                  </a:cubicBezTo>
                  <a:cubicBezTo>
                    <a:pt x="1" y="63"/>
                    <a:pt x="3" y="64"/>
                    <a:pt x="5" y="64"/>
                  </a:cubicBezTo>
                  <a:cubicBezTo>
                    <a:pt x="18" y="64"/>
                    <a:pt x="18" y="64"/>
                    <a:pt x="18" y="64"/>
                  </a:cubicBezTo>
                  <a:cubicBezTo>
                    <a:pt x="18" y="237"/>
                    <a:pt x="18" y="237"/>
                    <a:pt x="18" y="237"/>
                  </a:cubicBezTo>
                  <a:cubicBezTo>
                    <a:pt x="66" y="237"/>
                    <a:pt x="66" y="237"/>
                    <a:pt x="66" y="237"/>
                  </a:cubicBezTo>
                  <a:cubicBezTo>
                    <a:pt x="66" y="64"/>
                    <a:pt x="66" y="64"/>
                    <a:pt x="66" y="64"/>
                  </a:cubicBezTo>
                  <a:lnTo>
                    <a:pt x="79" y="6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2">
                    <a:lumMod val="50000"/>
                  </a:schemeClr>
                </a:solidFill>
              </a:endParaRPr>
            </a:p>
          </p:txBody>
        </p:sp>
        <p:sp>
          <p:nvSpPr>
            <p:cNvPr id="59" name="Freeform 19"/>
            <p:cNvSpPr/>
            <p:nvPr/>
          </p:nvSpPr>
          <p:spPr bwMode="auto">
            <a:xfrm>
              <a:off x="1552" y="1187"/>
              <a:ext cx="510" cy="276"/>
            </a:xfrm>
            <a:custGeom>
              <a:avLst/>
              <a:gdLst>
                <a:gd name="T0" fmla="*/ 8 w 512"/>
                <a:gd name="T1" fmla="*/ 268 h 276"/>
                <a:gd name="T2" fmla="*/ 8 w 512"/>
                <a:gd name="T3" fmla="*/ 4 h 276"/>
                <a:gd name="T4" fmla="*/ 7 w 512"/>
                <a:gd name="T5" fmla="*/ 1 h 276"/>
                <a:gd name="T6" fmla="*/ 4 w 512"/>
                <a:gd name="T7" fmla="*/ 0 h 276"/>
                <a:gd name="T8" fmla="*/ 4 w 512"/>
                <a:gd name="T9" fmla="*/ 0 h 276"/>
                <a:gd name="T10" fmla="*/ 1 w 512"/>
                <a:gd name="T11" fmla="*/ 1 h 276"/>
                <a:gd name="T12" fmla="*/ 0 w 512"/>
                <a:gd name="T13" fmla="*/ 4 h 276"/>
                <a:gd name="T14" fmla="*/ 0 w 512"/>
                <a:gd name="T15" fmla="*/ 276 h 276"/>
                <a:gd name="T16" fmla="*/ 508 w 512"/>
                <a:gd name="T17" fmla="*/ 276 h 276"/>
                <a:gd name="T18" fmla="*/ 511 w 512"/>
                <a:gd name="T19" fmla="*/ 275 h 276"/>
                <a:gd name="T20" fmla="*/ 512 w 512"/>
                <a:gd name="T21" fmla="*/ 272 h 276"/>
                <a:gd name="T22" fmla="*/ 512 w 512"/>
                <a:gd name="T23" fmla="*/ 272 h 276"/>
                <a:gd name="T24" fmla="*/ 511 w 512"/>
                <a:gd name="T25" fmla="*/ 269 h 276"/>
                <a:gd name="T26" fmla="*/ 508 w 512"/>
                <a:gd name="T27" fmla="*/ 268 h 276"/>
                <a:gd name="T28" fmla="*/ 8 w 512"/>
                <a:gd name="T29" fmla="*/ 268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2" h="276">
                  <a:moveTo>
                    <a:pt x="8" y="268"/>
                  </a:moveTo>
                  <a:cubicBezTo>
                    <a:pt x="8" y="4"/>
                    <a:pt x="8" y="4"/>
                    <a:pt x="8" y="4"/>
                  </a:cubicBezTo>
                  <a:cubicBezTo>
                    <a:pt x="8" y="3"/>
                    <a:pt x="8" y="2"/>
                    <a:pt x="7" y="1"/>
                  </a:cubicBezTo>
                  <a:cubicBezTo>
                    <a:pt x="6" y="1"/>
                    <a:pt x="5" y="0"/>
                    <a:pt x="4" y="0"/>
                  </a:cubicBezTo>
                  <a:cubicBezTo>
                    <a:pt x="4" y="0"/>
                    <a:pt x="4" y="0"/>
                    <a:pt x="4" y="0"/>
                  </a:cubicBezTo>
                  <a:cubicBezTo>
                    <a:pt x="3" y="0"/>
                    <a:pt x="2" y="1"/>
                    <a:pt x="1" y="1"/>
                  </a:cubicBezTo>
                  <a:cubicBezTo>
                    <a:pt x="0" y="2"/>
                    <a:pt x="0" y="3"/>
                    <a:pt x="0" y="4"/>
                  </a:cubicBezTo>
                  <a:cubicBezTo>
                    <a:pt x="0" y="276"/>
                    <a:pt x="0" y="276"/>
                    <a:pt x="0" y="276"/>
                  </a:cubicBezTo>
                  <a:cubicBezTo>
                    <a:pt x="508" y="276"/>
                    <a:pt x="508" y="276"/>
                    <a:pt x="508" y="276"/>
                  </a:cubicBezTo>
                  <a:cubicBezTo>
                    <a:pt x="509" y="276"/>
                    <a:pt x="510" y="276"/>
                    <a:pt x="511" y="275"/>
                  </a:cubicBezTo>
                  <a:cubicBezTo>
                    <a:pt x="512" y="274"/>
                    <a:pt x="512" y="273"/>
                    <a:pt x="512" y="272"/>
                  </a:cubicBezTo>
                  <a:cubicBezTo>
                    <a:pt x="512" y="272"/>
                    <a:pt x="512" y="272"/>
                    <a:pt x="512" y="272"/>
                  </a:cubicBezTo>
                  <a:cubicBezTo>
                    <a:pt x="512" y="271"/>
                    <a:pt x="512" y="270"/>
                    <a:pt x="511" y="269"/>
                  </a:cubicBezTo>
                  <a:cubicBezTo>
                    <a:pt x="510" y="268"/>
                    <a:pt x="509" y="268"/>
                    <a:pt x="508" y="268"/>
                  </a:cubicBezTo>
                  <a:cubicBezTo>
                    <a:pt x="8" y="268"/>
                    <a:pt x="8" y="268"/>
                    <a:pt x="8" y="2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2">
                    <a:lumMod val="50000"/>
                  </a:schemeClr>
                </a:solidFill>
              </a:endParaRPr>
            </a:p>
          </p:txBody>
        </p:sp>
      </p:grpSp>
      <p:grpSp>
        <p:nvGrpSpPr>
          <p:cNvPr id="60" name="Group 32"/>
          <p:cNvGrpSpPr>
            <a:grpSpLocks noChangeAspect="1"/>
          </p:cNvGrpSpPr>
          <p:nvPr/>
        </p:nvGrpSpPr>
        <p:grpSpPr bwMode="auto">
          <a:xfrm>
            <a:off x="2499189" y="4313813"/>
            <a:ext cx="1199543" cy="851677"/>
            <a:chOff x="4354" y="1098"/>
            <a:chExt cx="800" cy="568"/>
          </a:xfrm>
          <a:solidFill>
            <a:schemeClr val="accent2">
              <a:lumMod val="20000"/>
              <a:lumOff val="80000"/>
            </a:schemeClr>
          </a:solidFill>
        </p:grpSpPr>
        <p:sp>
          <p:nvSpPr>
            <p:cNvPr id="61" name="Freeform 33"/>
            <p:cNvSpPr>
              <a:spLocks noEditPoints="1"/>
            </p:cNvSpPr>
            <p:nvPr/>
          </p:nvSpPr>
          <p:spPr bwMode="auto">
            <a:xfrm>
              <a:off x="4441" y="1098"/>
              <a:ext cx="626" cy="423"/>
            </a:xfrm>
            <a:custGeom>
              <a:avLst/>
              <a:gdLst>
                <a:gd name="T0" fmla="*/ 621 w 628"/>
                <a:gd name="T1" fmla="*/ 7 h 423"/>
                <a:gd name="T2" fmla="*/ 605 w 628"/>
                <a:gd name="T3" fmla="*/ 0 h 423"/>
                <a:gd name="T4" fmla="*/ 24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4" y="0"/>
                    <a:pt x="24" y="0"/>
                    <a:pt x="24"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2">
                    <a:lumMod val="50000"/>
                  </a:schemeClr>
                </a:solidFill>
              </a:endParaRPr>
            </a:p>
          </p:txBody>
        </p:sp>
        <p:sp>
          <p:nvSpPr>
            <p:cNvPr id="62" name="Freeform 34"/>
            <p:cNvSpPr>
              <a:spLocks noEditPoints="1"/>
            </p:cNvSpPr>
            <p:nvPr/>
          </p:nvSpPr>
          <p:spPr bwMode="auto">
            <a:xfrm>
              <a:off x="4354"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2">
                    <a:lumMod val="50000"/>
                  </a:schemeClr>
                </a:solidFill>
              </a:endParaRPr>
            </a:p>
          </p:txBody>
        </p:sp>
        <p:sp>
          <p:nvSpPr>
            <p:cNvPr id="63" name="Freeform 35"/>
            <p:cNvSpPr>
              <a:spLocks noEditPoints="1"/>
            </p:cNvSpPr>
            <p:nvPr/>
          </p:nvSpPr>
          <p:spPr bwMode="auto">
            <a:xfrm>
              <a:off x="4355"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2">
                    <a:lumMod val="50000"/>
                  </a:schemeClr>
                </a:solidFill>
              </a:endParaRPr>
            </a:p>
          </p:txBody>
        </p:sp>
        <p:sp>
          <p:nvSpPr>
            <p:cNvPr id="64" name="Freeform 36"/>
            <p:cNvSpPr/>
            <p:nvPr/>
          </p:nvSpPr>
          <p:spPr bwMode="auto">
            <a:xfrm>
              <a:off x="4702" y="1225"/>
              <a:ext cx="50" cy="48"/>
            </a:xfrm>
            <a:custGeom>
              <a:avLst/>
              <a:gdLst>
                <a:gd name="T0" fmla="*/ 50 w 50"/>
                <a:gd name="T1" fmla="*/ 24 h 48"/>
                <a:gd name="T2" fmla="*/ 47 w 50"/>
                <a:gd name="T3" fmla="*/ 36 h 48"/>
                <a:gd name="T4" fmla="*/ 40 w 50"/>
                <a:gd name="T5" fmla="*/ 30 h 48"/>
                <a:gd name="T6" fmla="*/ 41 w 50"/>
                <a:gd name="T7" fmla="*/ 24 h 48"/>
                <a:gd name="T8" fmla="*/ 25 w 50"/>
                <a:gd name="T9" fmla="*/ 8 h 48"/>
                <a:gd name="T10" fmla="*/ 9 w 50"/>
                <a:gd name="T11" fmla="*/ 24 h 48"/>
                <a:gd name="T12" fmla="*/ 19 w 50"/>
                <a:gd name="T13" fmla="*/ 40 h 48"/>
                <a:gd name="T14" fmla="*/ 19 w 50"/>
                <a:gd name="T15" fmla="*/ 48 h 48"/>
                <a:gd name="T16" fmla="*/ 0 w 50"/>
                <a:gd name="T17" fmla="*/ 24 h 48"/>
                <a:gd name="T18" fmla="*/ 25 w 50"/>
                <a:gd name="T19" fmla="*/ 0 h 48"/>
                <a:gd name="T20" fmla="*/ 50 w 50"/>
                <a:gd name="T21"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48">
                  <a:moveTo>
                    <a:pt x="50" y="24"/>
                  </a:moveTo>
                  <a:cubicBezTo>
                    <a:pt x="50" y="29"/>
                    <a:pt x="48" y="33"/>
                    <a:pt x="47" y="36"/>
                  </a:cubicBezTo>
                  <a:cubicBezTo>
                    <a:pt x="40" y="30"/>
                    <a:pt x="40" y="30"/>
                    <a:pt x="40" y="30"/>
                  </a:cubicBezTo>
                  <a:cubicBezTo>
                    <a:pt x="41" y="28"/>
                    <a:pt x="41" y="26"/>
                    <a:pt x="41" y="24"/>
                  </a:cubicBezTo>
                  <a:cubicBezTo>
                    <a:pt x="41" y="15"/>
                    <a:pt x="34" y="8"/>
                    <a:pt x="25" y="8"/>
                  </a:cubicBezTo>
                  <a:cubicBezTo>
                    <a:pt x="16" y="8"/>
                    <a:pt x="9" y="15"/>
                    <a:pt x="9" y="24"/>
                  </a:cubicBezTo>
                  <a:cubicBezTo>
                    <a:pt x="9" y="31"/>
                    <a:pt x="13" y="37"/>
                    <a:pt x="19" y="40"/>
                  </a:cubicBezTo>
                  <a:cubicBezTo>
                    <a:pt x="19" y="48"/>
                    <a:pt x="19" y="48"/>
                    <a:pt x="19" y="48"/>
                  </a:cubicBezTo>
                  <a:cubicBezTo>
                    <a:pt x="8" y="45"/>
                    <a:pt x="0" y="36"/>
                    <a:pt x="0" y="24"/>
                  </a:cubicBezTo>
                  <a:cubicBezTo>
                    <a:pt x="0" y="11"/>
                    <a:pt x="11" y="0"/>
                    <a:pt x="25" y="0"/>
                  </a:cubicBezTo>
                  <a:cubicBezTo>
                    <a:pt x="39" y="0"/>
                    <a:pt x="50" y="11"/>
                    <a:pt x="50"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2">
                    <a:lumMod val="50000"/>
                  </a:schemeClr>
                </a:solidFill>
              </a:endParaRPr>
            </a:p>
          </p:txBody>
        </p:sp>
        <p:sp>
          <p:nvSpPr>
            <p:cNvPr id="65" name="Freeform 37"/>
            <p:cNvSpPr/>
            <p:nvPr/>
          </p:nvSpPr>
          <p:spPr bwMode="auto">
            <a:xfrm>
              <a:off x="4682" y="1204"/>
              <a:ext cx="90" cy="90"/>
            </a:xfrm>
            <a:custGeom>
              <a:avLst/>
              <a:gdLst>
                <a:gd name="T0" fmla="*/ 45 w 90"/>
                <a:gd name="T1" fmla="*/ 0 h 90"/>
                <a:gd name="T2" fmla="*/ 0 w 90"/>
                <a:gd name="T3" fmla="*/ 45 h 90"/>
                <a:gd name="T4" fmla="*/ 39 w 90"/>
                <a:gd name="T5" fmla="*/ 90 h 90"/>
                <a:gd name="T6" fmla="*/ 39 w 90"/>
                <a:gd name="T7" fmla="*/ 82 h 90"/>
                <a:gd name="T8" fmla="*/ 8 w 90"/>
                <a:gd name="T9" fmla="*/ 45 h 90"/>
                <a:gd name="T10" fmla="*/ 45 w 90"/>
                <a:gd name="T11" fmla="*/ 9 h 90"/>
                <a:gd name="T12" fmla="*/ 82 w 90"/>
                <a:gd name="T13" fmla="*/ 45 h 90"/>
                <a:gd name="T14" fmla="*/ 75 w 90"/>
                <a:gd name="T15" fmla="*/ 66 h 90"/>
                <a:gd name="T16" fmla="*/ 81 w 90"/>
                <a:gd name="T17" fmla="*/ 72 h 90"/>
                <a:gd name="T18" fmla="*/ 90 w 90"/>
                <a:gd name="T19" fmla="*/ 45 h 90"/>
                <a:gd name="T20" fmla="*/ 45 w 90"/>
                <a:gd name="T21"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0">
                  <a:moveTo>
                    <a:pt x="45" y="0"/>
                  </a:moveTo>
                  <a:cubicBezTo>
                    <a:pt x="20" y="0"/>
                    <a:pt x="0" y="21"/>
                    <a:pt x="0" y="45"/>
                  </a:cubicBezTo>
                  <a:cubicBezTo>
                    <a:pt x="0" y="68"/>
                    <a:pt x="17" y="87"/>
                    <a:pt x="39" y="90"/>
                  </a:cubicBezTo>
                  <a:cubicBezTo>
                    <a:pt x="39" y="82"/>
                    <a:pt x="39" y="82"/>
                    <a:pt x="39" y="82"/>
                  </a:cubicBezTo>
                  <a:cubicBezTo>
                    <a:pt x="21" y="79"/>
                    <a:pt x="8" y="64"/>
                    <a:pt x="8" y="45"/>
                  </a:cubicBezTo>
                  <a:cubicBezTo>
                    <a:pt x="8" y="25"/>
                    <a:pt x="25" y="9"/>
                    <a:pt x="45" y="9"/>
                  </a:cubicBezTo>
                  <a:cubicBezTo>
                    <a:pt x="65" y="9"/>
                    <a:pt x="82" y="25"/>
                    <a:pt x="82" y="45"/>
                  </a:cubicBezTo>
                  <a:cubicBezTo>
                    <a:pt x="82" y="53"/>
                    <a:pt x="79" y="60"/>
                    <a:pt x="75" y="66"/>
                  </a:cubicBezTo>
                  <a:cubicBezTo>
                    <a:pt x="81" y="72"/>
                    <a:pt x="81" y="72"/>
                    <a:pt x="81" y="72"/>
                  </a:cubicBezTo>
                  <a:cubicBezTo>
                    <a:pt x="87" y="65"/>
                    <a:pt x="90" y="55"/>
                    <a:pt x="90" y="45"/>
                  </a:cubicBezTo>
                  <a:cubicBezTo>
                    <a:pt x="90" y="21"/>
                    <a:pt x="70" y="0"/>
                    <a:pt x="4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2">
                    <a:lumMod val="50000"/>
                  </a:schemeClr>
                </a:solidFill>
              </a:endParaRPr>
            </a:p>
          </p:txBody>
        </p:sp>
        <p:sp>
          <p:nvSpPr>
            <p:cNvPr id="66" name="Freeform 38"/>
            <p:cNvSpPr/>
            <p:nvPr/>
          </p:nvSpPr>
          <p:spPr bwMode="auto">
            <a:xfrm>
              <a:off x="4727" y="1248"/>
              <a:ext cx="99" cy="167"/>
            </a:xfrm>
            <a:custGeom>
              <a:avLst/>
              <a:gdLst>
                <a:gd name="T0" fmla="*/ 0 w 99"/>
                <a:gd name="T1" fmla="*/ 1 h 167"/>
                <a:gd name="T2" fmla="*/ 0 w 99"/>
                <a:gd name="T3" fmla="*/ 1 h 167"/>
                <a:gd name="T4" fmla="*/ 0 w 99"/>
                <a:gd name="T5" fmla="*/ 143 h 167"/>
                <a:gd name="T6" fmla="*/ 0 w 99"/>
                <a:gd name="T7" fmla="*/ 143 h 167"/>
                <a:gd name="T8" fmla="*/ 1 w 99"/>
                <a:gd name="T9" fmla="*/ 143 h 167"/>
                <a:gd name="T10" fmla="*/ 1 w 99"/>
                <a:gd name="T11" fmla="*/ 143 h 167"/>
                <a:gd name="T12" fmla="*/ 29 w 99"/>
                <a:gd name="T13" fmla="*/ 119 h 167"/>
                <a:gd name="T14" fmla="*/ 29 w 99"/>
                <a:gd name="T15" fmla="*/ 119 h 167"/>
                <a:gd name="T16" fmla="*/ 29 w 99"/>
                <a:gd name="T17" fmla="*/ 119 h 167"/>
                <a:gd name="T18" fmla="*/ 30 w 99"/>
                <a:gd name="T19" fmla="*/ 119 h 167"/>
                <a:gd name="T20" fmla="*/ 47 w 99"/>
                <a:gd name="T21" fmla="*/ 163 h 167"/>
                <a:gd name="T22" fmla="*/ 50 w 99"/>
                <a:gd name="T23" fmla="*/ 166 h 167"/>
                <a:gd name="T24" fmla="*/ 54 w 99"/>
                <a:gd name="T25" fmla="*/ 166 h 167"/>
                <a:gd name="T26" fmla="*/ 76 w 99"/>
                <a:gd name="T27" fmla="*/ 157 h 167"/>
                <a:gd name="T28" fmla="*/ 79 w 99"/>
                <a:gd name="T29" fmla="*/ 155 h 167"/>
                <a:gd name="T30" fmla="*/ 79 w 99"/>
                <a:gd name="T31" fmla="*/ 151 h 167"/>
                <a:gd name="T32" fmla="*/ 61 w 99"/>
                <a:gd name="T33" fmla="*/ 107 h 167"/>
                <a:gd name="T34" fmla="*/ 61 w 99"/>
                <a:gd name="T35" fmla="*/ 106 h 167"/>
                <a:gd name="T36" fmla="*/ 61 w 99"/>
                <a:gd name="T37" fmla="*/ 106 h 167"/>
                <a:gd name="T38" fmla="*/ 62 w 99"/>
                <a:gd name="T39" fmla="*/ 106 h 167"/>
                <a:gd name="T40" fmla="*/ 98 w 99"/>
                <a:gd name="T41" fmla="*/ 104 h 167"/>
                <a:gd name="T42" fmla="*/ 99 w 99"/>
                <a:gd name="T43" fmla="*/ 104 h 167"/>
                <a:gd name="T44" fmla="*/ 99 w 99"/>
                <a:gd name="T45" fmla="*/ 104 h 167"/>
                <a:gd name="T46" fmla="*/ 99 w 99"/>
                <a:gd name="T47" fmla="*/ 103 h 167"/>
                <a:gd name="T48" fmla="*/ 1 w 99"/>
                <a:gd name="T49" fmla="*/ 1 h 167"/>
                <a:gd name="T50" fmla="*/ 0 w 99"/>
                <a:gd name="T51" fmla="*/ 1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9" h="167">
                  <a:moveTo>
                    <a:pt x="0" y="1"/>
                  </a:moveTo>
                  <a:cubicBezTo>
                    <a:pt x="0" y="1"/>
                    <a:pt x="0" y="1"/>
                    <a:pt x="0" y="1"/>
                  </a:cubicBezTo>
                  <a:cubicBezTo>
                    <a:pt x="0" y="143"/>
                    <a:pt x="0" y="143"/>
                    <a:pt x="0" y="143"/>
                  </a:cubicBezTo>
                  <a:cubicBezTo>
                    <a:pt x="0" y="143"/>
                    <a:pt x="0" y="143"/>
                    <a:pt x="0" y="143"/>
                  </a:cubicBezTo>
                  <a:cubicBezTo>
                    <a:pt x="1" y="143"/>
                    <a:pt x="1" y="143"/>
                    <a:pt x="1" y="143"/>
                  </a:cubicBezTo>
                  <a:cubicBezTo>
                    <a:pt x="1" y="143"/>
                    <a:pt x="1" y="143"/>
                    <a:pt x="1" y="143"/>
                  </a:cubicBezTo>
                  <a:cubicBezTo>
                    <a:pt x="29" y="119"/>
                    <a:pt x="29" y="119"/>
                    <a:pt x="29" y="119"/>
                  </a:cubicBezTo>
                  <a:cubicBezTo>
                    <a:pt x="29" y="119"/>
                    <a:pt x="29" y="119"/>
                    <a:pt x="29" y="119"/>
                  </a:cubicBezTo>
                  <a:cubicBezTo>
                    <a:pt x="29" y="119"/>
                    <a:pt x="29" y="119"/>
                    <a:pt x="29" y="119"/>
                  </a:cubicBezTo>
                  <a:cubicBezTo>
                    <a:pt x="29" y="119"/>
                    <a:pt x="30" y="119"/>
                    <a:pt x="30" y="119"/>
                  </a:cubicBezTo>
                  <a:cubicBezTo>
                    <a:pt x="47" y="163"/>
                    <a:pt x="47" y="163"/>
                    <a:pt x="47" y="163"/>
                  </a:cubicBezTo>
                  <a:cubicBezTo>
                    <a:pt x="48" y="164"/>
                    <a:pt x="49" y="165"/>
                    <a:pt x="50" y="166"/>
                  </a:cubicBezTo>
                  <a:cubicBezTo>
                    <a:pt x="52" y="167"/>
                    <a:pt x="53" y="167"/>
                    <a:pt x="54" y="166"/>
                  </a:cubicBezTo>
                  <a:cubicBezTo>
                    <a:pt x="76" y="157"/>
                    <a:pt x="76" y="157"/>
                    <a:pt x="76" y="157"/>
                  </a:cubicBezTo>
                  <a:cubicBezTo>
                    <a:pt x="77" y="157"/>
                    <a:pt x="78" y="156"/>
                    <a:pt x="79" y="155"/>
                  </a:cubicBezTo>
                  <a:cubicBezTo>
                    <a:pt x="79" y="153"/>
                    <a:pt x="79" y="152"/>
                    <a:pt x="79" y="151"/>
                  </a:cubicBezTo>
                  <a:cubicBezTo>
                    <a:pt x="61" y="107"/>
                    <a:pt x="61" y="107"/>
                    <a:pt x="61" y="107"/>
                  </a:cubicBezTo>
                  <a:cubicBezTo>
                    <a:pt x="61" y="106"/>
                    <a:pt x="61" y="106"/>
                    <a:pt x="61" y="106"/>
                  </a:cubicBezTo>
                  <a:cubicBezTo>
                    <a:pt x="61" y="106"/>
                    <a:pt x="61" y="106"/>
                    <a:pt x="61" y="106"/>
                  </a:cubicBezTo>
                  <a:cubicBezTo>
                    <a:pt x="61" y="106"/>
                    <a:pt x="62" y="106"/>
                    <a:pt x="62" y="106"/>
                  </a:cubicBezTo>
                  <a:cubicBezTo>
                    <a:pt x="98" y="104"/>
                    <a:pt x="98" y="104"/>
                    <a:pt x="98" y="104"/>
                  </a:cubicBezTo>
                  <a:cubicBezTo>
                    <a:pt x="98" y="104"/>
                    <a:pt x="98" y="104"/>
                    <a:pt x="99" y="104"/>
                  </a:cubicBezTo>
                  <a:cubicBezTo>
                    <a:pt x="99" y="104"/>
                    <a:pt x="99" y="104"/>
                    <a:pt x="99" y="104"/>
                  </a:cubicBezTo>
                  <a:cubicBezTo>
                    <a:pt x="99" y="104"/>
                    <a:pt x="99" y="103"/>
                    <a:pt x="99" y="103"/>
                  </a:cubicBezTo>
                  <a:cubicBezTo>
                    <a:pt x="1" y="1"/>
                    <a:pt x="1" y="1"/>
                    <a:pt x="1" y="1"/>
                  </a:cubicBezTo>
                  <a:cubicBezTo>
                    <a:pt x="1" y="1"/>
                    <a:pt x="1"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2">
                    <a:lumMod val="50000"/>
                  </a:schemeClr>
                </a:solidFill>
              </a:endParaRPr>
            </a:p>
          </p:txBody>
        </p:sp>
      </p:grpSp>
      <p:grpSp>
        <p:nvGrpSpPr>
          <p:cNvPr id="67" name="Group 121"/>
          <p:cNvGrpSpPr>
            <a:grpSpLocks noChangeAspect="1"/>
          </p:cNvGrpSpPr>
          <p:nvPr/>
        </p:nvGrpSpPr>
        <p:grpSpPr bwMode="auto">
          <a:xfrm>
            <a:off x="4317697" y="3588304"/>
            <a:ext cx="712230" cy="713729"/>
            <a:chOff x="610" y="3178"/>
            <a:chExt cx="475" cy="476"/>
          </a:xfrm>
          <a:solidFill>
            <a:schemeClr val="accent2">
              <a:lumMod val="20000"/>
              <a:lumOff val="80000"/>
            </a:schemeClr>
          </a:solidFill>
        </p:grpSpPr>
        <p:sp>
          <p:nvSpPr>
            <p:cNvPr id="68" name="Freeform 122"/>
            <p:cNvSpPr/>
            <p:nvPr/>
          </p:nvSpPr>
          <p:spPr bwMode="auto">
            <a:xfrm>
              <a:off x="706" y="3550"/>
              <a:ext cx="283" cy="104"/>
            </a:xfrm>
            <a:custGeom>
              <a:avLst/>
              <a:gdLst>
                <a:gd name="T0" fmla="*/ 269 w 340"/>
                <a:gd name="T1" fmla="*/ 71 h 125"/>
                <a:gd name="T2" fmla="*/ 269 w 340"/>
                <a:gd name="T3" fmla="*/ 12 h 125"/>
                <a:gd name="T4" fmla="*/ 266 w 340"/>
                <a:gd name="T5" fmla="*/ 3 h 125"/>
                <a:gd name="T6" fmla="*/ 257 w 340"/>
                <a:gd name="T7" fmla="*/ 0 h 125"/>
                <a:gd name="T8" fmla="*/ 83 w 340"/>
                <a:gd name="T9" fmla="*/ 0 h 125"/>
                <a:gd name="T10" fmla="*/ 74 w 340"/>
                <a:gd name="T11" fmla="*/ 3 h 125"/>
                <a:gd name="T12" fmla="*/ 71 w 340"/>
                <a:gd name="T13" fmla="*/ 12 h 125"/>
                <a:gd name="T14" fmla="*/ 71 w 340"/>
                <a:gd name="T15" fmla="*/ 71 h 125"/>
                <a:gd name="T16" fmla="*/ 2 w 340"/>
                <a:gd name="T17" fmla="*/ 108 h 125"/>
                <a:gd name="T18" fmla="*/ 1 w 340"/>
                <a:gd name="T19" fmla="*/ 110 h 125"/>
                <a:gd name="T20" fmla="*/ 0 w 340"/>
                <a:gd name="T21" fmla="*/ 112 h 125"/>
                <a:gd name="T22" fmla="*/ 0 w 340"/>
                <a:gd name="T23" fmla="*/ 120 h 125"/>
                <a:gd name="T24" fmla="*/ 1 w 340"/>
                <a:gd name="T25" fmla="*/ 124 h 125"/>
                <a:gd name="T26" fmla="*/ 5 w 340"/>
                <a:gd name="T27" fmla="*/ 125 h 125"/>
                <a:gd name="T28" fmla="*/ 335 w 340"/>
                <a:gd name="T29" fmla="*/ 125 h 125"/>
                <a:gd name="T30" fmla="*/ 339 w 340"/>
                <a:gd name="T31" fmla="*/ 124 h 125"/>
                <a:gd name="T32" fmla="*/ 340 w 340"/>
                <a:gd name="T33" fmla="*/ 120 h 125"/>
                <a:gd name="T34" fmla="*/ 340 w 340"/>
                <a:gd name="T35" fmla="*/ 112 h 125"/>
                <a:gd name="T36" fmla="*/ 339 w 340"/>
                <a:gd name="T37" fmla="*/ 110 h 125"/>
                <a:gd name="T38" fmla="*/ 338 w 340"/>
                <a:gd name="T39" fmla="*/ 108 h 125"/>
                <a:gd name="T40" fmla="*/ 269 w 340"/>
                <a:gd name="T41" fmla="*/ 7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125">
                  <a:moveTo>
                    <a:pt x="269" y="71"/>
                  </a:moveTo>
                  <a:cubicBezTo>
                    <a:pt x="269" y="12"/>
                    <a:pt x="269" y="12"/>
                    <a:pt x="269" y="12"/>
                  </a:cubicBezTo>
                  <a:cubicBezTo>
                    <a:pt x="269" y="9"/>
                    <a:pt x="268" y="6"/>
                    <a:pt x="266" y="3"/>
                  </a:cubicBezTo>
                  <a:cubicBezTo>
                    <a:pt x="263" y="1"/>
                    <a:pt x="260" y="0"/>
                    <a:pt x="257" y="0"/>
                  </a:cubicBezTo>
                  <a:cubicBezTo>
                    <a:pt x="83" y="0"/>
                    <a:pt x="83" y="0"/>
                    <a:pt x="83" y="0"/>
                  </a:cubicBezTo>
                  <a:cubicBezTo>
                    <a:pt x="80" y="0"/>
                    <a:pt x="77" y="1"/>
                    <a:pt x="74" y="3"/>
                  </a:cubicBezTo>
                  <a:cubicBezTo>
                    <a:pt x="72" y="6"/>
                    <a:pt x="71" y="9"/>
                    <a:pt x="71" y="12"/>
                  </a:cubicBezTo>
                  <a:cubicBezTo>
                    <a:pt x="71" y="71"/>
                    <a:pt x="71" y="71"/>
                    <a:pt x="71" y="71"/>
                  </a:cubicBezTo>
                  <a:cubicBezTo>
                    <a:pt x="2" y="108"/>
                    <a:pt x="2" y="108"/>
                    <a:pt x="2" y="108"/>
                  </a:cubicBezTo>
                  <a:cubicBezTo>
                    <a:pt x="2" y="109"/>
                    <a:pt x="1" y="109"/>
                    <a:pt x="1" y="110"/>
                  </a:cubicBezTo>
                  <a:cubicBezTo>
                    <a:pt x="0" y="111"/>
                    <a:pt x="0" y="111"/>
                    <a:pt x="0" y="112"/>
                  </a:cubicBezTo>
                  <a:cubicBezTo>
                    <a:pt x="0" y="120"/>
                    <a:pt x="0" y="120"/>
                    <a:pt x="0" y="120"/>
                  </a:cubicBezTo>
                  <a:cubicBezTo>
                    <a:pt x="0" y="122"/>
                    <a:pt x="1" y="123"/>
                    <a:pt x="1" y="124"/>
                  </a:cubicBezTo>
                  <a:cubicBezTo>
                    <a:pt x="2" y="124"/>
                    <a:pt x="3" y="125"/>
                    <a:pt x="5" y="125"/>
                  </a:cubicBezTo>
                  <a:cubicBezTo>
                    <a:pt x="335" y="125"/>
                    <a:pt x="335" y="125"/>
                    <a:pt x="335" y="125"/>
                  </a:cubicBezTo>
                  <a:cubicBezTo>
                    <a:pt x="337" y="125"/>
                    <a:pt x="338" y="124"/>
                    <a:pt x="339" y="124"/>
                  </a:cubicBezTo>
                  <a:cubicBezTo>
                    <a:pt x="339" y="123"/>
                    <a:pt x="340" y="122"/>
                    <a:pt x="340" y="120"/>
                  </a:cubicBezTo>
                  <a:cubicBezTo>
                    <a:pt x="340" y="112"/>
                    <a:pt x="340" y="112"/>
                    <a:pt x="340" y="112"/>
                  </a:cubicBezTo>
                  <a:cubicBezTo>
                    <a:pt x="340" y="111"/>
                    <a:pt x="340" y="111"/>
                    <a:pt x="339" y="110"/>
                  </a:cubicBezTo>
                  <a:cubicBezTo>
                    <a:pt x="339" y="109"/>
                    <a:pt x="338" y="109"/>
                    <a:pt x="338" y="108"/>
                  </a:cubicBezTo>
                  <a:lnTo>
                    <a:pt x="269" y="7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2">
                    <a:lumMod val="50000"/>
                  </a:schemeClr>
                </a:solidFill>
              </a:endParaRPr>
            </a:p>
          </p:txBody>
        </p:sp>
        <p:sp>
          <p:nvSpPr>
            <p:cNvPr id="70" name="Freeform 124"/>
            <p:cNvSpPr/>
            <p:nvPr/>
          </p:nvSpPr>
          <p:spPr bwMode="auto">
            <a:xfrm>
              <a:off x="646" y="3459"/>
              <a:ext cx="56" cy="9"/>
            </a:xfrm>
            <a:custGeom>
              <a:avLst/>
              <a:gdLst>
                <a:gd name="T0" fmla="*/ 6 w 67"/>
                <a:gd name="T1" fmla="*/ 0 h 11"/>
                <a:gd name="T2" fmla="*/ 2 w 67"/>
                <a:gd name="T3" fmla="*/ 2 h 11"/>
                <a:gd name="T4" fmla="*/ 0 w 67"/>
                <a:gd name="T5" fmla="*/ 6 h 11"/>
                <a:gd name="T6" fmla="*/ 0 w 67"/>
                <a:gd name="T7" fmla="*/ 11 h 11"/>
                <a:gd name="T8" fmla="*/ 67 w 67"/>
                <a:gd name="T9" fmla="*/ 11 h 11"/>
                <a:gd name="T10" fmla="*/ 67 w 67"/>
                <a:gd name="T11" fmla="*/ 6 h 11"/>
                <a:gd name="T12" fmla="*/ 65 w 67"/>
                <a:gd name="T13" fmla="*/ 2 h 11"/>
                <a:gd name="T14" fmla="*/ 61 w 67"/>
                <a:gd name="T15" fmla="*/ 0 h 11"/>
                <a:gd name="T16" fmla="*/ 6 w 67"/>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1">
                  <a:moveTo>
                    <a:pt x="6" y="0"/>
                  </a:moveTo>
                  <a:cubicBezTo>
                    <a:pt x="4" y="0"/>
                    <a:pt x="3" y="1"/>
                    <a:pt x="2" y="2"/>
                  </a:cubicBezTo>
                  <a:cubicBezTo>
                    <a:pt x="0" y="3"/>
                    <a:pt x="0" y="5"/>
                    <a:pt x="0" y="6"/>
                  </a:cubicBezTo>
                  <a:cubicBezTo>
                    <a:pt x="0" y="11"/>
                    <a:pt x="0" y="11"/>
                    <a:pt x="0" y="11"/>
                  </a:cubicBezTo>
                  <a:cubicBezTo>
                    <a:pt x="67" y="11"/>
                    <a:pt x="67" y="11"/>
                    <a:pt x="67" y="11"/>
                  </a:cubicBezTo>
                  <a:cubicBezTo>
                    <a:pt x="67" y="6"/>
                    <a:pt x="67" y="6"/>
                    <a:pt x="67" y="6"/>
                  </a:cubicBezTo>
                  <a:cubicBezTo>
                    <a:pt x="67" y="5"/>
                    <a:pt x="66" y="3"/>
                    <a:pt x="65" y="2"/>
                  </a:cubicBezTo>
                  <a:cubicBezTo>
                    <a:pt x="64" y="1"/>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2">
                    <a:lumMod val="50000"/>
                  </a:schemeClr>
                </a:solidFill>
              </a:endParaRPr>
            </a:p>
          </p:txBody>
        </p:sp>
        <p:sp>
          <p:nvSpPr>
            <p:cNvPr id="71" name="Freeform 125"/>
            <p:cNvSpPr/>
            <p:nvPr/>
          </p:nvSpPr>
          <p:spPr bwMode="auto">
            <a:xfrm>
              <a:off x="715" y="3395"/>
              <a:ext cx="55" cy="73"/>
            </a:xfrm>
            <a:custGeom>
              <a:avLst/>
              <a:gdLst>
                <a:gd name="T0" fmla="*/ 6 w 67"/>
                <a:gd name="T1" fmla="*/ 0 h 88"/>
                <a:gd name="T2" fmla="*/ 2 w 67"/>
                <a:gd name="T3" fmla="*/ 1 h 88"/>
                <a:gd name="T4" fmla="*/ 0 w 67"/>
                <a:gd name="T5" fmla="*/ 6 h 88"/>
                <a:gd name="T6" fmla="*/ 0 w 67"/>
                <a:gd name="T7" fmla="*/ 88 h 88"/>
                <a:gd name="T8" fmla="*/ 67 w 67"/>
                <a:gd name="T9" fmla="*/ 88 h 88"/>
                <a:gd name="T10" fmla="*/ 67 w 67"/>
                <a:gd name="T11" fmla="*/ 6 h 88"/>
                <a:gd name="T12" fmla="*/ 65 w 67"/>
                <a:gd name="T13" fmla="*/ 1 h 88"/>
                <a:gd name="T14" fmla="*/ 61 w 67"/>
                <a:gd name="T15" fmla="*/ 0 h 88"/>
                <a:gd name="T16" fmla="*/ 6 w 67"/>
                <a:gd name="T1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88">
                  <a:moveTo>
                    <a:pt x="6" y="0"/>
                  </a:moveTo>
                  <a:cubicBezTo>
                    <a:pt x="4" y="0"/>
                    <a:pt x="3" y="0"/>
                    <a:pt x="2" y="1"/>
                  </a:cubicBezTo>
                  <a:cubicBezTo>
                    <a:pt x="0" y="3"/>
                    <a:pt x="0" y="4"/>
                    <a:pt x="0" y="6"/>
                  </a:cubicBezTo>
                  <a:cubicBezTo>
                    <a:pt x="0" y="88"/>
                    <a:pt x="0" y="88"/>
                    <a:pt x="0" y="88"/>
                  </a:cubicBezTo>
                  <a:cubicBezTo>
                    <a:pt x="67" y="88"/>
                    <a:pt x="67" y="88"/>
                    <a:pt x="67" y="88"/>
                  </a:cubicBezTo>
                  <a:cubicBezTo>
                    <a:pt x="67" y="6"/>
                    <a:pt x="67" y="6"/>
                    <a:pt x="67" y="6"/>
                  </a:cubicBezTo>
                  <a:cubicBezTo>
                    <a:pt x="67" y="4"/>
                    <a:pt x="66" y="3"/>
                    <a:pt x="65" y="1"/>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2">
                    <a:lumMod val="50000"/>
                  </a:schemeClr>
                </a:solidFill>
              </a:endParaRPr>
            </a:p>
          </p:txBody>
        </p:sp>
        <p:sp>
          <p:nvSpPr>
            <p:cNvPr id="72" name="Freeform 126"/>
            <p:cNvSpPr/>
            <p:nvPr/>
          </p:nvSpPr>
          <p:spPr bwMode="auto">
            <a:xfrm>
              <a:off x="783" y="3368"/>
              <a:ext cx="55" cy="100"/>
            </a:xfrm>
            <a:custGeom>
              <a:avLst/>
              <a:gdLst>
                <a:gd name="T0" fmla="*/ 6 w 67"/>
                <a:gd name="T1" fmla="*/ 0 h 120"/>
                <a:gd name="T2" fmla="*/ 2 w 67"/>
                <a:gd name="T3" fmla="*/ 2 h 120"/>
                <a:gd name="T4" fmla="*/ 0 w 67"/>
                <a:gd name="T5" fmla="*/ 6 h 120"/>
                <a:gd name="T6" fmla="*/ 0 w 67"/>
                <a:gd name="T7" fmla="*/ 120 h 120"/>
                <a:gd name="T8" fmla="*/ 67 w 67"/>
                <a:gd name="T9" fmla="*/ 120 h 120"/>
                <a:gd name="T10" fmla="*/ 67 w 67"/>
                <a:gd name="T11" fmla="*/ 6 h 120"/>
                <a:gd name="T12" fmla="*/ 65 w 67"/>
                <a:gd name="T13" fmla="*/ 2 h 120"/>
                <a:gd name="T14" fmla="*/ 61 w 67"/>
                <a:gd name="T15" fmla="*/ 0 h 120"/>
                <a:gd name="T16" fmla="*/ 6 w 67"/>
                <a:gd name="T1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20">
                  <a:moveTo>
                    <a:pt x="6" y="0"/>
                  </a:moveTo>
                  <a:cubicBezTo>
                    <a:pt x="4" y="0"/>
                    <a:pt x="3" y="0"/>
                    <a:pt x="2" y="2"/>
                  </a:cubicBezTo>
                  <a:cubicBezTo>
                    <a:pt x="0" y="3"/>
                    <a:pt x="0" y="4"/>
                    <a:pt x="0" y="6"/>
                  </a:cubicBezTo>
                  <a:cubicBezTo>
                    <a:pt x="0" y="120"/>
                    <a:pt x="0" y="120"/>
                    <a:pt x="0" y="120"/>
                  </a:cubicBezTo>
                  <a:cubicBezTo>
                    <a:pt x="67" y="120"/>
                    <a:pt x="67" y="120"/>
                    <a:pt x="67" y="120"/>
                  </a:cubicBezTo>
                  <a:cubicBezTo>
                    <a:pt x="67" y="6"/>
                    <a:pt x="67" y="6"/>
                    <a:pt x="67" y="6"/>
                  </a:cubicBezTo>
                  <a:cubicBezTo>
                    <a:pt x="67" y="4"/>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2">
                    <a:lumMod val="50000"/>
                  </a:schemeClr>
                </a:solidFill>
              </a:endParaRPr>
            </a:p>
          </p:txBody>
        </p:sp>
        <p:sp>
          <p:nvSpPr>
            <p:cNvPr id="73" name="Freeform 127"/>
            <p:cNvSpPr/>
            <p:nvPr/>
          </p:nvSpPr>
          <p:spPr bwMode="auto">
            <a:xfrm>
              <a:off x="851" y="3379"/>
              <a:ext cx="56" cy="89"/>
            </a:xfrm>
            <a:custGeom>
              <a:avLst/>
              <a:gdLst>
                <a:gd name="T0" fmla="*/ 6 w 67"/>
                <a:gd name="T1" fmla="*/ 0 h 107"/>
                <a:gd name="T2" fmla="*/ 2 w 67"/>
                <a:gd name="T3" fmla="*/ 2 h 107"/>
                <a:gd name="T4" fmla="*/ 0 w 67"/>
                <a:gd name="T5" fmla="*/ 6 h 107"/>
                <a:gd name="T6" fmla="*/ 0 w 67"/>
                <a:gd name="T7" fmla="*/ 107 h 107"/>
                <a:gd name="T8" fmla="*/ 67 w 67"/>
                <a:gd name="T9" fmla="*/ 107 h 107"/>
                <a:gd name="T10" fmla="*/ 67 w 67"/>
                <a:gd name="T11" fmla="*/ 6 h 107"/>
                <a:gd name="T12" fmla="*/ 65 w 67"/>
                <a:gd name="T13" fmla="*/ 2 h 107"/>
                <a:gd name="T14" fmla="*/ 61 w 67"/>
                <a:gd name="T15" fmla="*/ 0 h 107"/>
                <a:gd name="T16" fmla="*/ 6 w 67"/>
                <a:gd name="T1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07">
                  <a:moveTo>
                    <a:pt x="6" y="0"/>
                  </a:moveTo>
                  <a:cubicBezTo>
                    <a:pt x="5" y="0"/>
                    <a:pt x="3" y="0"/>
                    <a:pt x="2" y="2"/>
                  </a:cubicBezTo>
                  <a:cubicBezTo>
                    <a:pt x="0" y="3"/>
                    <a:pt x="0" y="5"/>
                    <a:pt x="0" y="6"/>
                  </a:cubicBezTo>
                  <a:cubicBezTo>
                    <a:pt x="0" y="107"/>
                    <a:pt x="0" y="107"/>
                    <a:pt x="0" y="107"/>
                  </a:cubicBezTo>
                  <a:cubicBezTo>
                    <a:pt x="67" y="107"/>
                    <a:pt x="67" y="107"/>
                    <a:pt x="67" y="107"/>
                  </a:cubicBezTo>
                  <a:cubicBezTo>
                    <a:pt x="67" y="6"/>
                    <a:pt x="67" y="6"/>
                    <a:pt x="67" y="6"/>
                  </a:cubicBezTo>
                  <a:cubicBezTo>
                    <a:pt x="67" y="5"/>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2">
                    <a:lumMod val="50000"/>
                  </a:schemeClr>
                </a:solidFill>
              </a:endParaRPr>
            </a:p>
          </p:txBody>
        </p:sp>
        <p:sp>
          <p:nvSpPr>
            <p:cNvPr id="74" name="Freeform 128"/>
            <p:cNvSpPr/>
            <p:nvPr/>
          </p:nvSpPr>
          <p:spPr bwMode="auto">
            <a:xfrm>
              <a:off x="919" y="3337"/>
              <a:ext cx="56" cy="131"/>
            </a:xfrm>
            <a:custGeom>
              <a:avLst/>
              <a:gdLst>
                <a:gd name="T0" fmla="*/ 6 w 67"/>
                <a:gd name="T1" fmla="*/ 0 h 158"/>
                <a:gd name="T2" fmla="*/ 2 w 67"/>
                <a:gd name="T3" fmla="*/ 1 h 158"/>
                <a:gd name="T4" fmla="*/ 0 w 67"/>
                <a:gd name="T5" fmla="*/ 6 h 158"/>
                <a:gd name="T6" fmla="*/ 0 w 67"/>
                <a:gd name="T7" fmla="*/ 158 h 158"/>
                <a:gd name="T8" fmla="*/ 67 w 67"/>
                <a:gd name="T9" fmla="*/ 158 h 158"/>
                <a:gd name="T10" fmla="*/ 67 w 67"/>
                <a:gd name="T11" fmla="*/ 6 h 158"/>
                <a:gd name="T12" fmla="*/ 65 w 67"/>
                <a:gd name="T13" fmla="*/ 1 h 158"/>
                <a:gd name="T14" fmla="*/ 61 w 67"/>
                <a:gd name="T15" fmla="*/ 0 h 158"/>
                <a:gd name="T16" fmla="*/ 6 w 67"/>
                <a:gd name="T17"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58">
                  <a:moveTo>
                    <a:pt x="6" y="0"/>
                  </a:moveTo>
                  <a:cubicBezTo>
                    <a:pt x="5" y="0"/>
                    <a:pt x="3" y="0"/>
                    <a:pt x="2" y="1"/>
                  </a:cubicBezTo>
                  <a:cubicBezTo>
                    <a:pt x="0" y="3"/>
                    <a:pt x="0" y="4"/>
                    <a:pt x="0" y="6"/>
                  </a:cubicBezTo>
                  <a:cubicBezTo>
                    <a:pt x="0" y="158"/>
                    <a:pt x="0" y="158"/>
                    <a:pt x="0" y="158"/>
                  </a:cubicBezTo>
                  <a:cubicBezTo>
                    <a:pt x="67" y="158"/>
                    <a:pt x="67" y="158"/>
                    <a:pt x="67" y="158"/>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2">
                    <a:lumMod val="50000"/>
                  </a:schemeClr>
                </a:solidFill>
              </a:endParaRPr>
            </a:p>
          </p:txBody>
        </p:sp>
        <p:sp>
          <p:nvSpPr>
            <p:cNvPr id="75" name="Freeform 129"/>
            <p:cNvSpPr/>
            <p:nvPr/>
          </p:nvSpPr>
          <p:spPr bwMode="auto">
            <a:xfrm>
              <a:off x="987" y="3284"/>
              <a:ext cx="56" cy="184"/>
            </a:xfrm>
            <a:custGeom>
              <a:avLst/>
              <a:gdLst>
                <a:gd name="T0" fmla="*/ 6 w 67"/>
                <a:gd name="T1" fmla="*/ 0 h 222"/>
                <a:gd name="T2" fmla="*/ 2 w 67"/>
                <a:gd name="T3" fmla="*/ 1 h 222"/>
                <a:gd name="T4" fmla="*/ 0 w 67"/>
                <a:gd name="T5" fmla="*/ 6 h 222"/>
                <a:gd name="T6" fmla="*/ 0 w 67"/>
                <a:gd name="T7" fmla="*/ 222 h 222"/>
                <a:gd name="T8" fmla="*/ 67 w 67"/>
                <a:gd name="T9" fmla="*/ 222 h 222"/>
                <a:gd name="T10" fmla="*/ 67 w 67"/>
                <a:gd name="T11" fmla="*/ 6 h 222"/>
                <a:gd name="T12" fmla="*/ 65 w 67"/>
                <a:gd name="T13" fmla="*/ 1 h 222"/>
                <a:gd name="T14" fmla="*/ 61 w 67"/>
                <a:gd name="T15" fmla="*/ 0 h 222"/>
                <a:gd name="T16" fmla="*/ 6 w 67"/>
                <a:gd name="T1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222">
                  <a:moveTo>
                    <a:pt x="6" y="0"/>
                  </a:moveTo>
                  <a:cubicBezTo>
                    <a:pt x="5" y="0"/>
                    <a:pt x="3" y="0"/>
                    <a:pt x="2" y="1"/>
                  </a:cubicBezTo>
                  <a:cubicBezTo>
                    <a:pt x="1" y="3"/>
                    <a:pt x="0" y="4"/>
                    <a:pt x="0" y="6"/>
                  </a:cubicBezTo>
                  <a:cubicBezTo>
                    <a:pt x="0" y="222"/>
                    <a:pt x="0" y="222"/>
                    <a:pt x="0" y="222"/>
                  </a:cubicBezTo>
                  <a:cubicBezTo>
                    <a:pt x="67" y="222"/>
                    <a:pt x="67" y="222"/>
                    <a:pt x="67" y="222"/>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2">
                    <a:lumMod val="50000"/>
                  </a:schemeClr>
                </a:solidFill>
              </a:endParaRPr>
            </a:p>
          </p:txBody>
        </p:sp>
        <p:sp>
          <p:nvSpPr>
            <p:cNvPr id="76" name="Freeform 130"/>
            <p:cNvSpPr/>
            <p:nvPr/>
          </p:nvSpPr>
          <p:spPr bwMode="auto">
            <a:xfrm>
              <a:off x="610" y="3178"/>
              <a:ext cx="475" cy="289"/>
            </a:xfrm>
            <a:custGeom>
              <a:avLst/>
              <a:gdLst>
                <a:gd name="T0" fmla="*/ 572 w 572"/>
                <a:gd name="T1" fmla="*/ 7 h 347"/>
                <a:gd name="T2" fmla="*/ 571 w 572"/>
                <a:gd name="T3" fmla="*/ 2 h 347"/>
                <a:gd name="T4" fmla="*/ 567 w 572"/>
                <a:gd name="T5" fmla="*/ 1 h 347"/>
                <a:gd name="T6" fmla="*/ 500 w 572"/>
                <a:gd name="T7" fmla="*/ 20 h 347"/>
                <a:gd name="T8" fmla="*/ 497 w 572"/>
                <a:gd name="T9" fmla="*/ 23 h 347"/>
                <a:gd name="T10" fmla="*/ 498 w 572"/>
                <a:gd name="T11" fmla="*/ 27 h 347"/>
                <a:gd name="T12" fmla="*/ 506 w 572"/>
                <a:gd name="T13" fmla="*/ 37 h 347"/>
                <a:gd name="T14" fmla="*/ 302 w 572"/>
                <a:gd name="T15" fmla="*/ 196 h 347"/>
                <a:gd name="T16" fmla="*/ 190 w 572"/>
                <a:gd name="T17" fmla="*/ 148 h 347"/>
                <a:gd name="T18" fmla="*/ 2 w 572"/>
                <a:gd name="T19" fmla="*/ 327 h 347"/>
                <a:gd name="T20" fmla="*/ 0 w 572"/>
                <a:gd name="T21" fmla="*/ 331 h 347"/>
                <a:gd name="T22" fmla="*/ 2 w 572"/>
                <a:gd name="T23" fmla="*/ 336 h 347"/>
                <a:gd name="T24" fmla="*/ 10 w 572"/>
                <a:gd name="T25" fmla="*/ 345 h 347"/>
                <a:gd name="T26" fmla="*/ 15 w 572"/>
                <a:gd name="T27" fmla="*/ 347 h 347"/>
                <a:gd name="T28" fmla="*/ 19 w 572"/>
                <a:gd name="T29" fmla="*/ 345 h 347"/>
                <a:gd name="T30" fmla="*/ 195 w 572"/>
                <a:gd name="T31" fmla="*/ 178 h 347"/>
                <a:gd name="T32" fmla="*/ 306 w 572"/>
                <a:gd name="T33" fmla="*/ 225 h 347"/>
                <a:gd name="T34" fmla="*/ 521 w 572"/>
                <a:gd name="T35" fmla="*/ 57 h 347"/>
                <a:gd name="T36" fmla="*/ 529 w 572"/>
                <a:gd name="T37" fmla="*/ 68 h 347"/>
                <a:gd name="T38" fmla="*/ 533 w 572"/>
                <a:gd name="T39" fmla="*/ 69 h 347"/>
                <a:gd name="T40" fmla="*/ 536 w 572"/>
                <a:gd name="T41" fmla="*/ 67 h 347"/>
                <a:gd name="T42" fmla="*/ 572 w 572"/>
                <a:gd name="T43" fmla="*/ 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2" h="347">
                  <a:moveTo>
                    <a:pt x="572" y="7"/>
                  </a:moveTo>
                  <a:cubicBezTo>
                    <a:pt x="572" y="5"/>
                    <a:pt x="572" y="4"/>
                    <a:pt x="571" y="2"/>
                  </a:cubicBezTo>
                  <a:cubicBezTo>
                    <a:pt x="570" y="1"/>
                    <a:pt x="568" y="0"/>
                    <a:pt x="567" y="1"/>
                  </a:cubicBezTo>
                  <a:cubicBezTo>
                    <a:pt x="500" y="20"/>
                    <a:pt x="500" y="20"/>
                    <a:pt x="500" y="20"/>
                  </a:cubicBezTo>
                  <a:cubicBezTo>
                    <a:pt x="498" y="21"/>
                    <a:pt x="497" y="22"/>
                    <a:pt x="497" y="23"/>
                  </a:cubicBezTo>
                  <a:cubicBezTo>
                    <a:pt x="496" y="25"/>
                    <a:pt x="497" y="26"/>
                    <a:pt x="498" y="27"/>
                  </a:cubicBezTo>
                  <a:cubicBezTo>
                    <a:pt x="506" y="37"/>
                    <a:pt x="506" y="37"/>
                    <a:pt x="506" y="37"/>
                  </a:cubicBezTo>
                  <a:cubicBezTo>
                    <a:pt x="302" y="196"/>
                    <a:pt x="302" y="196"/>
                    <a:pt x="302" y="196"/>
                  </a:cubicBezTo>
                  <a:cubicBezTo>
                    <a:pt x="190" y="148"/>
                    <a:pt x="190" y="148"/>
                    <a:pt x="190" y="148"/>
                  </a:cubicBezTo>
                  <a:cubicBezTo>
                    <a:pt x="2" y="327"/>
                    <a:pt x="2" y="327"/>
                    <a:pt x="2" y="327"/>
                  </a:cubicBezTo>
                  <a:cubicBezTo>
                    <a:pt x="1" y="328"/>
                    <a:pt x="0" y="329"/>
                    <a:pt x="0" y="331"/>
                  </a:cubicBezTo>
                  <a:cubicBezTo>
                    <a:pt x="0" y="333"/>
                    <a:pt x="0" y="334"/>
                    <a:pt x="2" y="336"/>
                  </a:cubicBezTo>
                  <a:cubicBezTo>
                    <a:pt x="10" y="345"/>
                    <a:pt x="10" y="345"/>
                    <a:pt x="10" y="345"/>
                  </a:cubicBezTo>
                  <a:cubicBezTo>
                    <a:pt x="11" y="346"/>
                    <a:pt x="13" y="347"/>
                    <a:pt x="15" y="347"/>
                  </a:cubicBezTo>
                  <a:cubicBezTo>
                    <a:pt x="16" y="347"/>
                    <a:pt x="18" y="346"/>
                    <a:pt x="19" y="345"/>
                  </a:cubicBezTo>
                  <a:cubicBezTo>
                    <a:pt x="195" y="178"/>
                    <a:pt x="195" y="178"/>
                    <a:pt x="195" y="178"/>
                  </a:cubicBezTo>
                  <a:cubicBezTo>
                    <a:pt x="306" y="225"/>
                    <a:pt x="306" y="225"/>
                    <a:pt x="306" y="225"/>
                  </a:cubicBezTo>
                  <a:cubicBezTo>
                    <a:pt x="521" y="57"/>
                    <a:pt x="521" y="57"/>
                    <a:pt x="521" y="57"/>
                  </a:cubicBezTo>
                  <a:cubicBezTo>
                    <a:pt x="529" y="68"/>
                    <a:pt x="529" y="68"/>
                    <a:pt x="529" y="68"/>
                  </a:cubicBezTo>
                  <a:cubicBezTo>
                    <a:pt x="530" y="69"/>
                    <a:pt x="531" y="69"/>
                    <a:pt x="533" y="69"/>
                  </a:cubicBezTo>
                  <a:cubicBezTo>
                    <a:pt x="534" y="69"/>
                    <a:pt x="535" y="68"/>
                    <a:pt x="536" y="67"/>
                  </a:cubicBezTo>
                  <a:lnTo>
                    <a:pt x="572"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2">
                    <a:lumMod val="50000"/>
                  </a:schemeClr>
                </a:solidFill>
              </a:endParaRPr>
            </a:p>
          </p:txBody>
        </p:sp>
      </p:grpSp>
      <p:pic>
        <p:nvPicPr>
          <p:cNvPr id="4" name="图片 3" descr="捕获1"/>
          <p:cNvPicPr>
            <a:picLocks noChangeAspect="1"/>
          </p:cNvPicPr>
          <p:nvPr/>
        </p:nvPicPr>
        <p:blipFill>
          <a:blip r:embed="rId1"/>
          <a:stretch>
            <a:fillRect/>
          </a:stretch>
        </p:blipFill>
        <p:spPr>
          <a:xfrm>
            <a:off x="836295" y="872490"/>
            <a:ext cx="10424160" cy="58096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0"/>
          </p:nvPr>
        </p:nvSpPr>
        <p:spPr/>
        <p:txBody>
          <a:bodyPr/>
          <a:p>
            <a:r>
              <a:rPr lang="zh-CN" altLang="en-US"/>
              <a:t>不足</a:t>
            </a:r>
            <a:endParaRPr lang="zh-CN" altLang="en-US"/>
          </a:p>
        </p:txBody>
      </p:sp>
      <p:sp>
        <p:nvSpPr>
          <p:cNvPr id="3" name="文本占位符 2"/>
          <p:cNvSpPr>
            <a:spLocks noGrp="1"/>
          </p:cNvSpPr>
          <p:nvPr>
            <p:ph type="body" sz="quarter" idx="11"/>
          </p:nvPr>
        </p:nvSpPr>
        <p:spPr/>
        <p:txBody>
          <a:bodyPr/>
          <a:p>
            <a:endParaRPr lang="zh-CN" altLang="en-US"/>
          </a:p>
        </p:txBody>
      </p:sp>
      <p:sp>
        <p:nvSpPr>
          <p:cNvPr id="4" name="文本占位符 3"/>
          <p:cNvSpPr>
            <a:spLocks noGrp="1"/>
          </p:cNvSpPr>
          <p:nvPr>
            <p:ph type="body" sz="quarter" idx="12"/>
          </p:nvPr>
        </p:nvSpPr>
        <p:spPr>
          <a:xfrm>
            <a:off x="6449768" y="1130937"/>
            <a:ext cx="4208707" cy="590549"/>
          </a:xfrm>
        </p:spPr>
        <p:txBody>
          <a:bodyPr/>
          <a:p>
            <a:r>
              <a:rPr lang="en-US" altLang="zh-CN">
                <a:latin typeface="幼圆" panose="02010509060101010101" charset="-122"/>
                <a:ea typeface="幼圆" panose="02010509060101010101" charset="-122"/>
                <a:cs typeface="幼圆" panose="02010509060101010101" charset="-122"/>
              </a:rPr>
              <a:t>①.</a:t>
            </a:r>
            <a:r>
              <a:rPr lang="zh-CN" altLang="en-US">
                <a:latin typeface="幼圆" panose="02010509060101010101" charset="-122"/>
                <a:ea typeface="幼圆" panose="02010509060101010101" charset="-122"/>
                <a:cs typeface="幼圆" panose="02010509060101010101" charset="-122"/>
              </a:rPr>
              <a:t>代码的结构上不完美，</a:t>
            </a:r>
            <a:r>
              <a:rPr lang="zh-CN" altLang="en-US">
                <a:latin typeface="幼圆" panose="02010509060101010101" charset="-122"/>
                <a:ea typeface="幼圆" panose="02010509060101010101" charset="-122"/>
                <a:cs typeface="幼圆" panose="02010509060101010101" charset="-122"/>
                <a:sym typeface="+mn-ea"/>
              </a:rPr>
              <a:t>部分功能未完全实现</a:t>
            </a:r>
            <a:endParaRPr lang="zh-CN" altLang="en-US"/>
          </a:p>
          <a:p>
            <a:endParaRPr lang="zh-CN" altLang="en-US"/>
          </a:p>
        </p:txBody>
      </p:sp>
      <p:sp>
        <p:nvSpPr>
          <p:cNvPr id="5" name="文本占位符 4"/>
          <p:cNvSpPr>
            <a:spLocks noGrp="1"/>
          </p:cNvSpPr>
          <p:nvPr>
            <p:ph type="body" sz="quarter" idx="13"/>
          </p:nvPr>
        </p:nvSpPr>
        <p:spPr>
          <a:xfrm>
            <a:off x="6449768" y="2200436"/>
            <a:ext cx="4208707" cy="590549"/>
          </a:xfrm>
        </p:spPr>
        <p:txBody>
          <a:bodyPr/>
          <a:p>
            <a:r>
              <a:rPr lang="en-US" altLang="zh-CN">
                <a:latin typeface="幼圆" panose="02010509060101010101" charset="-122"/>
                <a:ea typeface="幼圆" panose="02010509060101010101" charset="-122"/>
                <a:cs typeface="幼圆" panose="02010509060101010101" charset="-122"/>
              </a:rPr>
              <a:t>②.</a:t>
            </a:r>
            <a:r>
              <a:rPr lang="zh-CN" altLang="en-US">
                <a:latin typeface="幼圆" panose="02010509060101010101" charset="-122"/>
                <a:ea typeface="幼圆" panose="02010509060101010101" charset="-122"/>
                <a:cs typeface="幼圆" panose="02010509060101010101" charset="-122"/>
              </a:rPr>
              <a:t>在做项目时，由于不仔细，命名不规范等原因经常报错。</a:t>
            </a:r>
            <a:endParaRPr lang="zh-CN" altLang="en-US">
              <a:latin typeface="幼圆" panose="02010509060101010101" charset="-122"/>
              <a:ea typeface="幼圆" panose="02010509060101010101" charset="-122"/>
              <a:cs typeface="幼圆" panose="02010509060101010101" charset="-122"/>
            </a:endParaRPr>
          </a:p>
        </p:txBody>
      </p:sp>
      <p:sp>
        <p:nvSpPr>
          <p:cNvPr id="6" name="文本占位符 5"/>
          <p:cNvSpPr>
            <a:spLocks noGrp="1"/>
          </p:cNvSpPr>
          <p:nvPr>
            <p:ph type="body" sz="quarter" idx="14"/>
          </p:nvPr>
        </p:nvSpPr>
        <p:spPr>
          <a:xfrm>
            <a:off x="6510093" y="3353754"/>
            <a:ext cx="4208707" cy="590549"/>
          </a:xfrm>
        </p:spPr>
        <p:txBody>
          <a:bodyPr/>
          <a:p>
            <a:r>
              <a:rPr lang="en-US" altLang="zh-CN">
                <a:latin typeface="幼圆" panose="02010509060101010101" charset="-122"/>
                <a:ea typeface="幼圆" panose="02010509060101010101" charset="-122"/>
                <a:cs typeface="幼圆" panose="02010509060101010101" charset="-122"/>
              </a:rPr>
              <a:t>③.</a:t>
            </a:r>
            <a:r>
              <a:rPr lang="zh-CN" altLang="en-US">
                <a:latin typeface="幼圆" panose="02010509060101010101" charset="-122"/>
                <a:ea typeface="幼圆" panose="02010509060101010101" charset="-122"/>
                <a:cs typeface="幼圆" panose="02010509060101010101" charset="-122"/>
              </a:rPr>
              <a:t>代码理解不透彻</a:t>
            </a:r>
            <a:endParaRPr lang="zh-CN" altLang="en-US">
              <a:latin typeface="幼圆" panose="02010509060101010101" charset="-122"/>
              <a:ea typeface="幼圆" panose="02010509060101010101" charset="-122"/>
              <a:cs typeface="幼圆" panose="02010509060101010101" charset="-122"/>
            </a:endParaRPr>
          </a:p>
        </p:txBody>
      </p:sp>
      <p:sp>
        <p:nvSpPr>
          <p:cNvPr id="13" name="文本占位符 5"/>
          <p:cNvSpPr>
            <a:spLocks noGrp="1"/>
          </p:cNvSpPr>
          <p:nvPr/>
        </p:nvSpPr>
        <p:spPr>
          <a:xfrm>
            <a:off x="6510020" y="4259580"/>
            <a:ext cx="4208780" cy="1188720"/>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latin typeface="幼圆" panose="02010509060101010101" charset="-122"/>
                <a:ea typeface="幼圆" panose="02010509060101010101" charset="-122"/>
                <a:cs typeface="幼圆" panose="02010509060101010101" charset="-122"/>
              </a:rPr>
              <a:t>④.</a:t>
            </a:r>
            <a:r>
              <a:rPr lang="zh-CN" altLang="en-US">
                <a:latin typeface="幼圆" panose="02010509060101010101" charset="-122"/>
                <a:ea typeface="幼圆" panose="02010509060101010101" charset="-122"/>
                <a:cs typeface="幼圆" panose="02010509060101010101" charset="-122"/>
              </a:rPr>
              <a:t>页面美化设计的不美 观，格式不够规整</a:t>
            </a:r>
            <a:r>
              <a:rPr lang="zh-CN" altLang="en-US"/>
              <a:t>。</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目录</a:t>
            </a:r>
            <a:endParaRPr kumimoji="1" lang="zh-CN" altLang="en-US" dirty="0"/>
          </a:p>
        </p:txBody>
      </p:sp>
      <p:sp>
        <p:nvSpPr>
          <p:cNvPr id="3" name="文本占位符 2"/>
          <p:cNvSpPr>
            <a:spLocks noGrp="1"/>
          </p:cNvSpPr>
          <p:nvPr>
            <p:ph type="body" sz="quarter" idx="11"/>
          </p:nvPr>
        </p:nvSpPr>
        <p:spPr/>
        <p:txBody>
          <a:bodyPr/>
          <a:lstStyle/>
          <a:p>
            <a:r>
              <a:rPr kumimoji="1" lang="en-US" altLang="zh-CN" dirty="0"/>
              <a:t>CONTENTS</a:t>
            </a:r>
            <a:endParaRPr kumimoji="1" lang="zh-CN" altLang="en-US" dirty="0"/>
          </a:p>
        </p:txBody>
      </p:sp>
      <p:sp>
        <p:nvSpPr>
          <p:cNvPr id="4" name="文本占位符 3"/>
          <p:cNvSpPr>
            <a:spLocks noGrp="1"/>
          </p:cNvSpPr>
          <p:nvPr>
            <p:ph type="body" sz="quarter" idx="12"/>
          </p:nvPr>
        </p:nvSpPr>
        <p:spPr>
          <a:xfrm>
            <a:off x="6312607" y="667705"/>
            <a:ext cx="4208707" cy="590549"/>
          </a:xfrm>
        </p:spPr>
        <p:txBody>
          <a:bodyPr/>
          <a:lstStyle/>
          <a:p>
            <a:pPr lvl="0"/>
            <a:r>
              <a:rPr lang="zh-CN" altLang="en-US" kern="0" dirty="0">
                <a:solidFill>
                  <a:srgbClr val="676661"/>
                </a:solidFill>
                <a:latin typeface="微软雅黑" panose="020B0503020204020204" pitchFamily="34" charset="-122"/>
                <a:ea typeface="微软雅黑" panose="020B0503020204020204" pitchFamily="34" charset="-122"/>
              </a:rPr>
              <a:t>第一部分 </a:t>
            </a:r>
            <a:r>
              <a:rPr lang="en-US" altLang="zh-CN" dirty="0">
                <a:solidFill>
                  <a:srgbClr val="676661"/>
                </a:solidFill>
              </a:rPr>
              <a:t>『</a:t>
            </a:r>
            <a:r>
              <a:rPr lang="zh-CN" altLang="en-US" dirty="0">
                <a:solidFill>
                  <a:srgbClr val="676661"/>
                </a:solidFill>
              </a:rPr>
              <a:t>项目介绍</a:t>
            </a:r>
            <a:r>
              <a:rPr lang="en-US" altLang="zh-CN" dirty="0">
                <a:solidFill>
                  <a:srgbClr val="676661"/>
                </a:solidFill>
              </a:rPr>
              <a:t>』</a:t>
            </a:r>
            <a:endParaRPr lang="zh-CN" altLang="en-US" kern="0" dirty="0">
              <a:solidFill>
                <a:srgbClr val="676661"/>
              </a:solidFill>
              <a:latin typeface="微软雅黑" panose="020B0503020204020204" pitchFamily="34" charset="-122"/>
              <a:ea typeface="微软雅黑" panose="020B0503020204020204" pitchFamily="34" charset="-122"/>
            </a:endParaRPr>
          </a:p>
        </p:txBody>
      </p:sp>
      <p:sp>
        <p:nvSpPr>
          <p:cNvPr id="5" name="文本占位符 4"/>
          <p:cNvSpPr>
            <a:spLocks noGrp="1"/>
          </p:cNvSpPr>
          <p:nvPr>
            <p:ph type="body" sz="quarter" idx="13"/>
          </p:nvPr>
        </p:nvSpPr>
        <p:spPr>
          <a:xfrm>
            <a:off x="6312606" y="1620205"/>
            <a:ext cx="4603715" cy="590549"/>
          </a:xfrm>
        </p:spPr>
        <p:txBody>
          <a:bodyPr/>
          <a:lstStyle/>
          <a:p>
            <a:pPr lvl="0"/>
            <a:endParaRPr lang="zh-CN" altLang="en-US" kern="0" dirty="0">
              <a:solidFill>
                <a:srgbClr val="676661"/>
              </a:solidFill>
              <a:latin typeface="微软雅黑" panose="020B0503020204020204" pitchFamily="34" charset="-122"/>
              <a:ea typeface="微软雅黑" panose="020B0503020204020204" pitchFamily="34" charset="-122"/>
              <a:sym typeface="+mn-ea"/>
            </a:endParaRPr>
          </a:p>
          <a:p>
            <a:pPr lvl="0"/>
            <a:r>
              <a:rPr lang="zh-CN" altLang="en-US" kern="0" dirty="0">
                <a:solidFill>
                  <a:srgbClr val="676661"/>
                </a:solidFill>
                <a:latin typeface="微软雅黑" panose="020B0503020204020204" pitchFamily="34" charset="-122"/>
                <a:ea typeface="微软雅黑" panose="020B0503020204020204" pitchFamily="34" charset="-122"/>
                <a:sym typeface="+mn-ea"/>
              </a:rPr>
              <a:t>第二部分 </a:t>
            </a:r>
            <a:r>
              <a:rPr lang="en-US" altLang="zh-CN" dirty="0">
                <a:solidFill>
                  <a:srgbClr val="676661"/>
                </a:solidFill>
                <a:sym typeface="+mn-ea"/>
              </a:rPr>
              <a:t>『</a:t>
            </a:r>
            <a:r>
              <a:rPr lang="zh-CN" altLang="en-US" kern="0" dirty="0">
                <a:solidFill>
                  <a:srgbClr val="676661"/>
                </a:solidFill>
                <a:latin typeface="微软雅黑" panose="020B0503020204020204" pitchFamily="34" charset="-122"/>
                <a:ea typeface="微软雅黑" panose="020B0503020204020204" pitchFamily="34" charset="-122"/>
                <a:sym typeface="+mn-ea"/>
              </a:rPr>
              <a:t>登录注册</a:t>
            </a:r>
            <a:r>
              <a:rPr lang="en-US" altLang="zh-CN" dirty="0">
                <a:solidFill>
                  <a:srgbClr val="676661"/>
                </a:solidFill>
                <a:sym typeface="+mn-ea"/>
              </a:rPr>
              <a:t>』</a:t>
            </a:r>
            <a:endParaRPr lang="zh-CN" altLang="en-US" kern="0" dirty="0">
              <a:solidFill>
                <a:srgbClr val="676661"/>
              </a:solidFill>
              <a:latin typeface="微软雅黑" panose="020B0503020204020204" pitchFamily="34" charset="-122"/>
              <a:ea typeface="微软雅黑" panose="020B0503020204020204" pitchFamily="34" charset="-122"/>
            </a:endParaRPr>
          </a:p>
          <a:p>
            <a:pPr lvl="0"/>
            <a:endParaRPr lang="zh-CN" altLang="en-US" kern="0" dirty="0">
              <a:solidFill>
                <a:srgbClr val="676661"/>
              </a:solidFill>
              <a:latin typeface="微软雅黑" panose="020B0503020204020204" pitchFamily="34" charset="-122"/>
              <a:ea typeface="微软雅黑" panose="020B0503020204020204" pitchFamily="34" charset="-122"/>
              <a:sym typeface="+mn-ea"/>
            </a:endParaRPr>
          </a:p>
        </p:txBody>
      </p:sp>
      <p:sp>
        <p:nvSpPr>
          <p:cNvPr id="6" name="文本占位符 5"/>
          <p:cNvSpPr>
            <a:spLocks noGrp="1"/>
          </p:cNvSpPr>
          <p:nvPr>
            <p:ph type="body" sz="quarter" idx="14"/>
          </p:nvPr>
        </p:nvSpPr>
        <p:spPr>
          <a:xfrm>
            <a:off x="6329117" y="2575880"/>
            <a:ext cx="4747151" cy="590549"/>
          </a:xfrm>
        </p:spPr>
        <p:txBody>
          <a:bodyPr/>
          <a:lstStyle/>
          <a:p>
            <a:pPr lvl="0"/>
            <a:r>
              <a:rPr lang="zh-CN" altLang="en-US" kern="0" dirty="0">
                <a:solidFill>
                  <a:srgbClr val="676661"/>
                </a:solidFill>
                <a:latin typeface="微软雅黑" panose="020B0503020204020204" pitchFamily="34" charset="-122"/>
                <a:ea typeface="微软雅黑" panose="020B0503020204020204" pitchFamily="34" charset="-122"/>
                <a:sym typeface="+mn-ea"/>
              </a:rPr>
              <a:t>第三部分 </a:t>
            </a:r>
            <a:r>
              <a:rPr lang="en-US" altLang="zh-CN" dirty="0">
                <a:solidFill>
                  <a:srgbClr val="676661"/>
                </a:solidFill>
                <a:sym typeface="+mn-ea"/>
              </a:rPr>
              <a:t>『</a:t>
            </a:r>
            <a:r>
              <a:rPr lang="zh-CN" altLang="en-US" kern="0" dirty="0">
                <a:solidFill>
                  <a:srgbClr val="676661"/>
                </a:solidFill>
                <a:latin typeface="微软雅黑" panose="020B0503020204020204" pitchFamily="34" charset="-122"/>
                <a:ea typeface="微软雅黑" panose="020B0503020204020204" pitchFamily="34" charset="-122"/>
                <a:sym typeface="+mn-ea"/>
              </a:rPr>
              <a:t>运营商系统</a:t>
            </a:r>
            <a:r>
              <a:rPr lang="en-US" altLang="zh-CN" dirty="0">
                <a:solidFill>
                  <a:srgbClr val="676661"/>
                </a:solidFill>
                <a:sym typeface="+mn-ea"/>
              </a:rPr>
              <a:t>』</a:t>
            </a:r>
            <a:endParaRPr lang="zh-CN" altLang="en-US" kern="0" dirty="0">
              <a:solidFill>
                <a:srgbClr val="676661"/>
              </a:solidFill>
              <a:latin typeface="微软雅黑" panose="020B0503020204020204" pitchFamily="34" charset="-122"/>
              <a:ea typeface="微软雅黑" panose="020B0503020204020204" pitchFamily="34" charset="-122"/>
            </a:endParaRPr>
          </a:p>
        </p:txBody>
      </p:sp>
      <p:sp>
        <p:nvSpPr>
          <p:cNvPr id="7" name="文本占位符 6"/>
          <p:cNvSpPr>
            <a:spLocks noGrp="1"/>
          </p:cNvSpPr>
          <p:nvPr>
            <p:ph type="body" sz="quarter" idx="15"/>
          </p:nvPr>
        </p:nvSpPr>
        <p:spPr>
          <a:xfrm>
            <a:off x="6329117" y="3538540"/>
            <a:ext cx="4989198" cy="590549"/>
          </a:xfrm>
        </p:spPr>
        <p:txBody>
          <a:bodyPr/>
          <a:lstStyle/>
          <a:p>
            <a:pPr lvl="0"/>
            <a:r>
              <a:rPr lang="zh-CN" altLang="en-US" kern="0" dirty="0">
                <a:solidFill>
                  <a:srgbClr val="676661"/>
                </a:solidFill>
                <a:latin typeface="微软雅黑" panose="020B0503020204020204" pitchFamily="34" charset="-122"/>
                <a:ea typeface="微软雅黑" panose="020B0503020204020204" pitchFamily="34" charset="-122"/>
                <a:sym typeface="+mn-ea"/>
              </a:rPr>
              <a:t>第四部分 </a:t>
            </a:r>
            <a:r>
              <a:rPr lang="en-US" altLang="zh-CN" dirty="0">
                <a:solidFill>
                  <a:srgbClr val="676661"/>
                </a:solidFill>
                <a:sym typeface="+mn-ea"/>
              </a:rPr>
              <a:t>『</a:t>
            </a:r>
            <a:r>
              <a:rPr lang="zh-CN" altLang="en-US" dirty="0">
                <a:solidFill>
                  <a:srgbClr val="676661"/>
                </a:solidFill>
                <a:sym typeface="+mn-ea"/>
              </a:rPr>
              <a:t>服务商系统</a:t>
            </a:r>
            <a:r>
              <a:rPr lang="en-US" altLang="zh-CN" dirty="0">
                <a:solidFill>
                  <a:srgbClr val="676661"/>
                </a:solidFill>
                <a:sym typeface="+mn-ea"/>
              </a:rPr>
              <a:t>』</a:t>
            </a:r>
            <a:endParaRPr lang="zh-CN" altLang="en-US" kern="0" dirty="0">
              <a:solidFill>
                <a:srgbClr val="676661"/>
              </a:solidFill>
              <a:latin typeface="微软雅黑" panose="020B0503020204020204" pitchFamily="34" charset="-122"/>
              <a:ea typeface="微软雅黑" panose="020B0503020204020204" pitchFamily="34" charset="-122"/>
            </a:endParaRPr>
          </a:p>
        </p:txBody>
      </p:sp>
      <p:sp>
        <p:nvSpPr>
          <p:cNvPr id="8" name="文本占位符 7"/>
          <p:cNvSpPr>
            <a:spLocks noGrp="1"/>
          </p:cNvSpPr>
          <p:nvPr>
            <p:ph type="body" sz="quarter" idx="16"/>
          </p:nvPr>
        </p:nvSpPr>
        <p:spPr>
          <a:xfrm>
            <a:off x="6329045" y="4510405"/>
            <a:ext cx="5332730" cy="590550"/>
          </a:xfrm>
        </p:spPr>
        <p:txBody>
          <a:bodyPr/>
          <a:lstStyle/>
          <a:p>
            <a:pPr lvl="0"/>
            <a:r>
              <a:rPr lang="zh-CN" altLang="en-US" kern="0" dirty="0">
                <a:solidFill>
                  <a:srgbClr val="676661"/>
                </a:solidFill>
                <a:latin typeface="微软雅黑" panose="020B0503020204020204" pitchFamily="34" charset="-122"/>
                <a:ea typeface="微软雅黑" panose="020B0503020204020204" pitchFamily="34" charset="-122"/>
                <a:sym typeface="+mn-ea"/>
              </a:rPr>
              <a:t>第五部分 </a:t>
            </a:r>
            <a:r>
              <a:rPr lang="en-US" altLang="zh-CN" dirty="0">
                <a:solidFill>
                  <a:srgbClr val="676661"/>
                </a:solidFill>
                <a:sym typeface="+mn-ea"/>
              </a:rPr>
              <a:t>『</a:t>
            </a:r>
            <a:r>
              <a:rPr lang="zh-CN" altLang="en-US" kern="0" dirty="0">
                <a:solidFill>
                  <a:srgbClr val="676661"/>
                </a:solidFill>
                <a:latin typeface="微软雅黑" panose="020B0503020204020204" pitchFamily="34" charset="-122"/>
                <a:ea typeface="微软雅黑" panose="020B0503020204020204" pitchFamily="34" charset="-122"/>
                <a:sym typeface="+mn-ea"/>
              </a:rPr>
              <a:t>电子商务系统</a:t>
            </a:r>
            <a:r>
              <a:rPr lang="en-US" altLang="zh-CN" dirty="0">
                <a:solidFill>
                  <a:srgbClr val="676661"/>
                </a:solidFill>
                <a:sym typeface="+mn-ea"/>
              </a:rPr>
              <a:t>』</a:t>
            </a:r>
            <a:endParaRPr lang="zh-CN" altLang="en-US" kern="0" dirty="0">
              <a:solidFill>
                <a:srgbClr val="676661"/>
              </a:solidFill>
              <a:latin typeface="微软雅黑" panose="020B0503020204020204" pitchFamily="34" charset="-122"/>
              <a:ea typeface="微软雅黑" panose="020B0503020204020204" pitchFamily="34" charset="-122"/>
            </a:endParaRPr>
          </a:p>
        </p:txBody>
      </p:sp>
      <p:sp>
        <p:nvSpPr>
          <p:cNvPr id="9" name="三角形 8"/>
          <p:cNvSpPr/>
          <p:nvPr/>
        </p:nvSpPr>
        <p:spPr>
          <a:xfrm rot="5400000">
            <a:off x="6074702" y="853385"/>
            <a:ext cx="255592" cy="220338"/>
          </a:xfrm>
          <a:prstGeom prst="triangle">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三角形 9"/>
          <p:cNvSpPr/>
          <p:nvPr/>
        </p:nvSpPr>
        <p:spPr>
          <a:xfrm rot="5400000">
            <a:off x="6074702" y="4695831"/>
            <a:ext cx="255592" cy="220338"/>
          </a:xfrm>
          <a:prstGeom prst="triangle">
            <a:avLst>
              <a:gd name="adj" fmla="val 58818"/>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三角形 10"/>
          <p:cNvSpPr/>
          <p:nvPr/>
        </p:nvSpPr>
        <p:spPr>
          <a:xfrm rot="5400000">
            <a:off x="6074702" y="1805265"/>
            <a:ext cx="255592" cy="220338"/>
          </a:xfrm>
          <a:prstGeom prst="triangle">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三角形 11"/>
          <p:cNvSpPr/>
          <p:nvPr/>
        </p:nvSpPr>
        <p:spPr>
          <a:xfrm rot="5400000">
            <a:off x="6074702" y="2761590"/>
            <a:ext cx="255592" cy="220338"/>
          </a:xfrm>
          <a:prstGeom prst="triangle">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三角形 12"/>
          <p:cNvSpPr/>
          <p:nvPr/>
        </p:nvSpPr>
        <p:spPr>
          <a:xfrm rot="5400000">
            <a:off x="6074702" y="3726170"/>
            <a:ext cx="255592" cy="220338"/>
          </a:xfrm>
          <a:prstGeom prst="triangle">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三角形 9"/>
          <p:cNvSpPr/>
          <p:nvPr/>
        </p:nvSpPr>
        <p:spPr>
          <a:xfrm rot="5400000">
            <a:off x="6074702" y="5681986"/>
            <a:ext cx="255592" cy="220338"/>
          </a:xfrm>
          <a:prstGeom prst="triangle">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a:p>
        </p:txBody>
      </p:sp>
      <p:sp>
        <p:nvSpPr>
          <p:cNvPr id="15" name="文本框 14"/>
          <p:cNvSpPr txBox="1"/>
          <p:nvPr/>
        </p:nvSpPr>
        <p:spPr>
          <a:xfrm>
            <a:off x="6329045" y="5426710"/>
            <a:ext cx="4368165" cy="730885"/>
          </a:xfrm>
          <a:prstGeom prst="rect">
            <a:avLst/>
          </a:prstGeom>
          <a:noFill/>
        </p:spPr>
        <p:txBody>
          <a:bodyPr wrap="none" rtlCol="0" anchor="t">
            <a:spAutoFit/>
          </a:bodyPr>
          <a:p>
            <a:pPr>
              <a:lnSpc>
                <a:spcPct val="130000"/>
              </a:lnSpc>
              <a:spcBef>
                <a:spcPts val="600"/>
              </a:spcBef>
            </a:pPr>
            <a:r>
              <a:rPr lang="zh-CN" altLang="en-US" sz="3200" b="1" kern="0" dirty="0">
                <a:solidFill>
                  <a:srgbClr val="676661"/>
                </a:solidFill>
                <a:latin typeface="微软雅黑" panose="020B0503020204020204" pitchFamily="34" charset="-122"/>
                <a:ea typeface="微软雅黑" panose="020B0503020204020204" pitchFamily="34" charset="-122"/>
                <a:sym typeface="+mn-ea"/>
              </a:rPr>
              <a:t>第六部分 </a:t>
            </a:r>
            <a:r>
              <a:rPr lang="en-US" altLang="zh-CN" sz="3200" b="1" dirty="0">
                <a:solidFill>
                  <a:srgbClr val="676661"/>
                </a:solidFill>
                <a:sym typeface="+mn-ea"/>
              </a:rPr>
              <a:t>『</a:t>
            </a:r>
            <a:r>
              <a:rPr lang="zh-CN" altLang="en-US" sz="3200" b="1" kern="0" dirty="0">
                <a:solidFill>
                  <a:srgbClr val="676661"/>
                </a:solidFill>
                <a:latin typeface="微软雅黑" panose="020B0503020204020204" pitchFamily="34" charset="-122"/>
                <a:ea typeface="微软雅黑" panose="020B0503020204020204" pitchFamily="34" charset="-122"/>
                <a:sym typeface="+mn-ea"/>
              </a:rPr>
              <a:t>项目总结</a:t>
            </a:r>
            <a:r>
              <a:rPr lang="en-US" altLang="zh-CN" sz="3200" b="1" dirty="0">
                <a:solidFill>
                  <a:srgbClr val="676661"/>
                </a:solidFill>
                <a:sym typeface="+mn-ea"/>
              </a:rPr>
              <a:t>』</a:t>
            </a:r>
            <a:endParaRPr lang="zh-CN" altLang="en-US" sz="3200" b="1" kern="0" dirty="0">
              <a:latin typeface="微软雅黑" panose="020B0503020204020204" pitchFamily="34" charset="-122"/>
              <a:ea typeface="微软雅黑" panose="020B0503020204020204" pitchFamily="34" charset="-122"/>
              <a:cs typeface="+mn-ea"/>
              <a:sym typeface="+mn-lt"/>
            </a:endParaRP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0"/>
          </p:nvPr>
        </p:nvSpPr>
        <p:spPr/>
        <p:txBody>
          <a:bodyPr/>
          <a:p>
            <a:r>
              <a:rPr lang="zh-CN" altLang="en-US"/>
              <a:t>收获</a:t>
            </a:r>
            <a:endParaRPr lang="zh-CN" altLang="en-US"/>
          </a:p>
        </p:txBody>
      </p:sp>
      <p:sp>
        <p:nvSpPr>
          <p:cNvPr id="3" name="文本占位符 2"/>
          <p:cNvSpPr>
            <a:spLocks noGrp="1"/>
          </p:cNvSpPr>
          <p:nvPr>
            <p:ph type="body" sz="quarter" idx="11"/>
          </p:nvPr>
        </p:nvSpPr>
        <p:spPr/>
        <p:txBody>
          <a:bodyPr/>
          <a:p>
            <a:endParaRPr lang="zh-CN" altLang="en-US"/>
          </a:p>
        </p:txBody>
      </p:sp>
      <p:sp>
        <p:nvSpPr>
          <p:cNvPr id="4" name="文本占位符 3"/>
          <p:cNvSpPr>
            <a:spLocks noGrp="1"/>
          </p:cNvSpPr>
          <p:nvPr>
            <p:ph type="body" sz="quarter" idx="12"/>
          </p:nvPr>
        </p:nvSpPr>
        <p:spPr>
          <a:xfrm>
            <a:off x="6330315" y="752475"/>
            <a:ext cx="4478020" cy="5615940"/>
          </a:xfrm>
        </p:spPr>
        <p:txBody>
          <a:bodyPr/>
          <a:p>
            <a:endParaRPr lang="zh-CN" altLang="en-US">
              <a:latin typeface="华文行楷" panose="02010800040101010101" charset="-122"/>
              <a:ea typeface="华文行楷" panose="02010800040101010101" charset="-122"/>
              <a:cs typeface="华文行楷" panose="02010800040101010101" charset="-122"/>
            </a:endParaRPr>
          </a:p>
          <a:p>
            <a:r>
              <a:rPr lang="zh-CN" altLang="en-US">
                <a:latin typeface="幼圆" panose="02010509060101010101" charset="-122"/>
                <a:ea typeface="幼圆" panose="02010509060101010101" charset="-122"/>
                <a:cs typeface="幼圆" panose="02010509060101010101" charset="-122"/>
              </a:rPr>
              <a:t>前端与后台</a:t>
            </a:r>
            <a:r>
              <a:rPr lang="en-US" altLang="zh-CN">
                <a:latin typeface="幼圆" panose="02010509060101010101" charset="-122"/>
                <a:ea typeface="幼圆" panose="02010509060101010101" charset="-122"/>
                <a:cs typeface="幼圆" panose="02010509060101010101" charset="-122"/>
              </a:rPr>
              <a:t>sql</a:t>
            </a:r>
            <a:r>
              <a:rPr lang="zh-CN" altLang="en-US">
                <a:latin typeface="幼圆" panose="02010509060101010101" charset="-122"/>
                <a:ea typeface="幼圆" panose="02010509060101010101" charset="-122"/>
                <a:cs typeface="幼圆" panose="02010509060101010101" charset="-122"/>
              </a:rPr>
              <a:t>的连接，</a:t>
            </a:r>
            <a:r>
              <a:rPr lang="zh-CN" altLang="en-US">
                <a:latin typeface="幼圆" panose="02010509060101010101" charset="-122"/>
                <a:ea typeface="幼圆" panose="02010509060101010101" charset="-122"/>
                <a:cs typeface="幼圆" panose="02010509060101010101" charset="-122"/>
                <a:sym typeface="+mn-ea"/>
              </a:rPr>
              <a:t>编辑插入图片，字段的模糊查询以及页面分页等知识。</a:t>
            </a:r>
            <a:endParaRPr lang="zh-CN" altLang="en-US">
              <a:latin typeface="幼圆" panose="02010509060101010101" charset="-122"/>
              <a:ea typeface="幼圆" panose="02010509060101010101" charset="-122"/>
              <a:cs typeface="幼圆" panose="02010509060101010101" charset="-122"/>
              <a:sym typeface="+mn-ea"/>
            </a:endParaRPr>
          </a:p>
          <a:p>
            <a:endParaRPr lang="zh-CN" altLang="en-US">
              <a:latin typeface="幼圆" panose="02010509060101010101" charset="-122"/>
              <a:ea typeface="幼圆" panose="02010509060101010101" charset="-122"/>
              <a:cs typeface="幼圆" panose="02010509060101010101" charset="-122"/>
              <a:sym typeface="+mn-ea"/>
            </a:endParaRPr>
          </a:p>
          <a:p>
            <a:r>
              <a:rPr lang="zh-CN" altLang="en-US">
                <a:latin typeface="幼圆" panose="02010509060101010101" charset="-122"/>
                <a:ea typeface="幼圆" panose="02010509060101010101" charset="-122"/>
                <a:cs typeface="幼圆" panose="02010509060101010101" charset="-122"/>
                <a:sym typeface="+mn-ea"/>
              </a:rPr>
              <a:t>并且通过这次项目接触了</a:t>
            </a:r>
            <a:r>
              <a:rPr lang="en-US" altLang="zh-CN">
                <a:latin typeface="幼圆" panose="02010509060101010101" charset="-122"/>
                <a:ea typeface="幼圆" panose="02010509060101010101" charset="-122"/>
                <a:cs typeface="幼圆" panose="02010509060101010101" charset="-122"/>
                <a:sym typeface="+mn-ea"/>
              </a:rPr>
              <a:t>SpingBoot</a:t>
            </a:r>
            <a:r>
              <a:rPr lang="zh-CN" altLang="en-US">
                <a:latin typeface="幼圆" panose="02010509060101010101" charset="-122"/>
                <a:ea typeface="幼圆" panose="02010509060101010101" charset="-122"/>
                <a:cs typeface="幼圆" panose="02010509060101010101" charset="-122"/>
                <a:sym typeface="+mn-ea"/>
              </a:rPr>
              <a:t>，</a:t>
            </a:r>
            <a:r>
              <a:rPr lang="en-US" altLang="zh-CN">
                <a:latin typeface="幼圆" panose="02010509060101010101" charset="-122"/>
                <a:ea typeface="幼圆" panose="02010509060101010101" charset="-122"/>
                <a:cs typeface="幼圆" panose="02010509060101010101" charset="-122"/>
                <a:sym typeface="+mn-ea"/>
              </a:rPr>
              <a:t>SpingMVC</a:t>
            </a:r>
            <a:r>
              <a:rPr lang="zh-CN" altLang="en-US">
                <a:latin typeface="幼圆" panose="02010509060101010101" charset="-122"/>
                <a:ea typeface="幼圆" panose="02010509060101010101" charset="-122"/>
                <a:cs typeface="幼圆" panose="02010509060101010101" charset="-122"/>
                <a:sym typeface="+mn-ea"/>
              </a:rPr>
              <a:t>，</a:t>
            </a:r>
            <a:r>
              <a:rPr lang="en-US" altLang="zh-CN">
                <a:latin typeface="幼圆" panose="02010509060101010101" charset="-122"/>
                <a:ea typeface="幼圆" panose="02010509060101010101" charset="-122"/>
                <a:cs typeface="幼圆" panose="02010509060101010101" charset="-122"/>
                <a:sym typeface="+mn-ea"/>
              </a:rPr>
              <a:t>Mybatis</a:t>
            </a:r>
            <a:r>
              <a:rPr lang="zh-CN" altLang="en-US">
                <a:latin typeface="幼圆" panose="02010509060101010101" charset="-122"/>
                <a:ea typeface="幼圆" panose="02010509060101010101" charset="-122"/>
                <a:cs typeface="幼圆" panose="02010509060101010101" charset="-122"/>
                <a:sym typeface="+mn-ea"/>
              </a:rPr>
              <a:t>框架等新技术。</a:t>
            </a:r>
            <a:endParaRPr lang="zh-CN" altLang="en-US"/>
          </a:p>
          <a:p>
            <a:endParaRPr lang="zh-CN" altLang="en-US"/>
          </a:p>
          <a:p>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zh-CN" altLang="en-US" dirty="0"/>
              <a:t>第四部分</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a:t>服务商系统</a:t>
            </a:r>
            <a:endParaRPr kumimoji="1" lang="zh-CN" altLang="en-US" dirty="0"/>
          </a:p>
        </p:txBody>
      </p:sp>
      <p:grpSp>
        <p:nvGrpSpPr>
          <p:cNvPr id="4" name="组合 22"/>
          <p:cNvGrpSpPr/>
          <p:nvPr/>
        </p:nvGrpSpPr>
        <p:grpSpPr>
          <a:xfrm>
            <a:off x="5698556" y="3477426"/>
            <a:ext cx="794889" cy="623974"/>
            <a:chOff x="3654425" y="5089525"/>
            <a:chExt cx="1860550" cy="1460500"/>
          </a:xfrm>
          <a:solidFill>
            <a:schemeClr val="accent2">
              <a:lumMod val="20000"/>
              <a:lumOff val="80000"/>
            </a:schemeClr>
          </a:solidFill>
        </p:grpSpPr>
        <p:sp>
          <p:nvSpPr>
            <p:cNvPr id="5"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6" name="Freeform 13"/>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7" name="Freeform 14"/>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8" name="Freeform 15"/>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9" name="Freeform 16"/>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10" name="Freeform 17"/>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11" name="Freeform 18"/>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grpSp>
      <p:sp>
        <p:nvSpPr>
          <p:cNvPr id="12" name="文本框 11"/>
          <p:cNvSpPr txBox="1"/>
          <p:nvPr/>
        </p:nvSpPr>
        <p:spPr>
          <a:xfrm>
            <a:off x="4601845" y="5276850"/>
            <a:ext cx="2976880" cy="491490"/>
          </a:xfrm>
          <a:prstGeom prst="rect">
            <a:avLst/>
          </a:prstGeom>
          <a:noFill/>
        </p:spPr>
        <p:txBody>
          <a:bodyPr wrap="none" rtlCol="0">
            <a:spAutoFit/>
          </a:bodyPr>
          <a:p>
            <a:pPr>
              <a:lnSpc>
                <a:spcPct val="130000"/>
              </a:lnSpc>
              <a:spcBef>
                <a:spcPts val="600"/>
              </a:spcBef>
            </a:pPr>
            <a:r>
              <a:rPr lang="zh-CN" altLang="en-US" sz="2000" b="1" kern="0" dirty="0">
                <a:solidFill>
                  <a:schemeClr val="bg2"/>
                </a:solidFill>
                <a:latin typeface="微软雅黑" panose="020B0503020204020204" pitchFamily="34" charset="-122"/>
                <a:ea typeface="微软雅黑" panose="020B0503020204020204" pitchFamily="34" charset="-122"/>
                <a:cs typeface="+mn-ea"/>
                <a:sym typeface="+mn-lt"/>
              </a:rPr>
              <a:t>开发人员：孙戈、刘明宇</a:t>
            </a:r>
            <a:endParaRPr lang="zh-CN" altLang="en-US" sz="2000" b="1" kern="0" dirty="0">
              <a:solidFill>
                <a:schemeClr val="bg2"/>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4</a:t>
            </a:r>
            <a:endParaRPr kumimoji="1" lang="zh-CN" altLang="en-US" dirty="0"/>
          </a:p>
        </p:txBody>
      </p:sp>
      <p:sp>
        <p:nvSpPr>
          <p:cNvPr id="3" name="文本占位符 2"/>
          <p:cNvSpPr>
            <a:spLocks noGrp="1"/>
          </p:cNvSpPr>
          <p:nvPr>
            <p:ph type="body" sz="quarter" idx="12"/>
          </p:nvPr>
        </p:nvSpPr>
        <p:spPr/>
        <p:txBody>
          <a:bodyPr/>
          <a:lstStyle/>
          <a:p>
            <a:r>
              <a:rPr kumimoji="1" lang="zh-CN" altLang="en-US" dirty="0"/>
              <a:t>服务商系统</a:t>
            </a:r>
            <a:endParaRPr kumimoji="1" lang="zh-CN" altLang="en-US" dirty="0"/>
          </a:p>
        </p:txBody>
      </p:sp>
      <p:sp>
        <p:nvSpPr>
          <p:cNvPr id="23" name="椭圆 22"/>
          <p:cNvSpPr/>
          <p:nvPr/>
        </p:nvSpPr>
        <p:spPr>
          <a:xfrm>
            <a:off x="1311859" y="2002155"/>
            <a:ext cx="2560317" cy="2560317"/>
          </a:xfrm>
          <a:prstGeom prst="ellipse">
            <a:avLst/>
          </a:prstGeom>
          <a:noFill/>
          <a:ln w="38100">
            <a:solidFill>
              <a:schemeClr val="accent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 6"/>
          <p:cNvGrpSpPr/>
          <p:nvPr/>
        </p:nvGrpSpPr>
        <p:grpSpPr>
          <a:xfrm>
            <a:off x="1311859" y="4010479"/>
            <a:ext cx="2560317" cy="697916"/>
            <a:chOff x="1053200" y="3517084"/>
            <a:chExt cx="2560317" cy="697916"/>
          </a:xfrm>
        </p:grpSpPr>
        <p:sp>
          <p:nvSpPr>
            <p:cNvPr id="5" name="矩形 4"/>
            <p:cNvSpPr/>
            <p:nvPr/>
          </p:nvSpPr>
          <p:spPr>
            <a:xfrm>
              <a:off x="1053200" y="3517084"/>
              <a:ext cx="2560317" cy="697916"/>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p:nvSpPr>
          <p:spPr>
            <a:xfrm>
              <a:off x="1670113" y="3701015"/>
              <a:ext cx="1325880" cy="368300"/>
            </a:xfrm>
            <a:prstGeom prst="rect">
              <a:avLst/>
            </a:prstGeom>
          </p:spPr>
          <p:txBody>
            <a:bodyPr wrap="none">
              <a:spAutoFit/>
            </a:bodyPr>
            <a:lstStyle/>
            <a:p>
              <a:pPr algn="ctr" defTabSz="609600"/>
              <a:r>
                <a:rPr kumimoji="1" lang="zh-CN" altLang="en-US" b="1" dirty="0">
                  <a:solidFill>
                    <a:schemeClr val="bg1"/>
                  </a:solidFill>
                  <a:sym typeface="+mn-ea"/>
                </a:rPr>
                <a:t>功能树形图</a:t>
              </a:r>
              <a:endParaRPr kumimoji="1" lang="zh-CN" altLang="en-US" b="1" dirty="0">
                <a:solidFill>
                  <a:schemeClr val="bg1"/>
                </a:solidFill>
                <a:ea typeface="微软雅黑" panose="020B0503020204020204" pitchFamily="34" charset="-122"/>
                <a:sym typeface="+mn-ea"/>
              </a:endParaRPr>
            </a:p>
          </p:txBody>
        </p:sp>
      </p:grpSp>
      <p:grpSp>
        <p:nvGrpSpPr>
          <p:cNvPr id="59" name="组合 22"/>
          <p:cNvGrpSpPr/>
          <p:nvPr/>
        </p:nvGrpSpPr>
        <p:grpSpPr>
          <a:xfrm>
            <a:off x="1910389" y="2644725"/>
            <a:ext cx="1363256" cy="1070132"/>
            <a:chOff x="3654425" y="5089525"/>
            <a:chExt cx="1860550" cy="1460500"/>
          </a:xfrm>
          <a:solidFill>
            <a:schemeClr val="accent2">
              <a:lumMod val="50000"/>
            </a:schemeClr>
          </a:solidFill>
        </p:grpSpPr>
        <p:sp>
          <p:nvSpPr>
            <p:cNvPr id="60"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61" name="Freeform 13"/>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62" name="Freeform 14"/>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63" name="Freeform 15"/>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64" name="Freeform 16"/>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65" name="Freeform 17"/>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66" name="Freeform 18"/>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grpSp>
      <p:pic>
        <p:nvPicPr>
          <p:cNvPr id="8" name="Picture 7" descr="未命名文件"/>
          <p:cNvPicPr>
            <a:picLocks noChangeAspect="1"/>
          </p:cNvPicPr>
          <p:nvPr/>
        </p:nvPicPr>
        <p:blipFill>
          <a:blip r:embed="rId1"/>
          <a:srcRect l="19939" t="29918" r="7519" b="6768"/>
          <a:stretch>
            <a:fillRect/>
          </a:stretch>
        </p:blipFill>
        <p:spPr>
          <a:xfrm>
            <a:off x="4956810" y="245110"/>
            <a:ext cx="6353175" cy="63684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4</a:t>
            </a:r>
            <a:endParaRPr kumimoji="1" lang="en-US" altLang="zh-CN" dirty="0"/>
          </a:p>
        </p:txBody>
      </p:sp>
      <p:sp>
        <p:nvSpPr>
          <p:cNvPr id="3" name="文本占位符 2"/>
          <p:cNvSpPr>
            <a:spLocks noGrp="1"/>
          </p:cNvSpPr>
          <p:nvPr>
            <p:ph type="body" sz="quarter" idx="12"/>
          </p:nvPr>
        </p:nvSpPr>
        <p:spPr>
          <a:xfrm>
            <a:off x="1400653" y="512097"/>
            <a:ext cx="4208707" cy="464425"/>
          </a:xfrm>
        </p:spPr>
        <p:txBody>
          <a:bodyPr/>
          <a:lstStyle/>
          <a:p>
            <a:r>
              <a:rPr kumimoji="1" lang="zh-CN" altLang="en-US" dirty="0">
                <a:sym typeface="+mn-ea"/>
              </a:rPr>
              <a:t>服务商系统</a:t>
            </a:r>
            <a:endParaRPr kumimoji="1" lang="zh-CN" altLang="en-US" dirty="0"/>
          </a:p>
          <a:p>
            <a:endParaRPr kumimoji="1" lang="zh-CN" altLang="en-US" dirty="0"/>
          </a:p>
        </p:txBody>
      </p:sp>
      <p:sp>
        <p:nvSpPr>
          <p:cNvPr id="44" name="任意多边形 32"/>
          <p:cNvSpPr/>
          <p:nvPr/>
        </p:nvSpPr>
        <p:spPr>
          <a:xfrm flipV="1">
            <a:off x="1171575" y="4568825"/>
            <a:ext cx="4265930" cy="677545"/>
          </a:xfrm>
          <a:custGeom>
            <a:avLst/>
            <a:gdLst>
              <a:gd name="connsiteX0" fmla="*/ 5910895 w 5913184"/>
              <a:gd name="connsiteY0" fmla="*/ 0 h 1151128"/>
              <a:gd name="connsiteX1" fmla="*/ 4594724 w 5913184"/>
              <a:gd name="connsiteY1" fmla="*/ 0 h 1151128"/>
              <a:gd name="connsiteX2" fmla="*/ 4594724 w 5913184"/>
              <a:gd name="connsiteY2" fmla="*/ 1216 h 1151128"/>
              <a:gd name="connsiteX3" fmla="*/ 781200 w 5913184"/>
              <a:gd name="connsiteY3" fmla="*/ 1216 h 1151128"/>
              <a:gd name="connsiteX4" fmla="*/ 684172 w 5913184"/>
              <a:gd name="connsiteY4" fmla="*/ 1216 h 1151128"/>
              <a:gd name="connsiteX5" fmla="*/ 541838 w 5913184"/>
              <a:gd name="connsiteY5" fmla="*/ 23173 h 1151128"/>
              <a:gd name="connsiteX6" fmla="*/ 487763 w 5913184"/>
              <a:gd name="connsiteY6" fmla="*/ 45600 h 1151128"/>
              <a:gd name="connsiteX7" fmla="*/ 477122 w 5913184"/>
              <a:gd name="connsiteY7" fmla="*/ 48123 h 1151128"/>
              <a:gd name="connsiteX8" fmla="*/ 0 w 5913184"/>
              <a:gd name="connsiteY8" fmla="*/ 598116 h 1151128"/>
              <a:gd name="connsiteX9" fmla="*/ 0 w 5913184"/>
              <a:gd name="connsiteY9" fmla="*/ 1151128 h 1151128"/>
              <a:gd name="connsiteX10" fmla="*/ 623761 w 5913184"/>
              <a:gd name="connsiteY10" fmla="*/ 566354 h 1151128"/>
              <a:gd name="connsiteX11" fmla="*/ 706043 w 5913184"/>
              <a:gd name="connsiteY11" fmla="*/ 560016 h 1151128"/>
              <a:gd name="connsiteX12" fmla="*/ 4594724 w 5913184"/>
              <a:gd name="connsiteY12" fmla="*/ 560016 h 1151128"/>
              <a:gd name="connsiteX13" fmla="*/ 4594724 w 5913184"/>
              <a:gd name="connsiteY13" fmla="*/ 561600 h 1151128"/>
              <a:gd name="connsiteX14" fmla="*/ 5913184 w 5913184"/>
              <a:gd name="connsiteY14" fmla="*/ 561600 h 1151128"/>
              <a:gd name="connsiteX15" fmla="*/ 5631240 w 5913184"/>
              <a:gd name="connsiteY15" fmla="*/ 279656 h 1151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913184" h="1151128">
                <a:moveTo>
                  <a:pt x="5910895" y="0"/>
                </a:moveTo>
                <a:lnTo>
                  <a:pt x="4594724" y="0"/>
                </a:lnTo>
                <a:lnTo>
                  <a:pt x="4594724" y="1216"/>
                </a:lnTo>
                <a:lnTo>
                  <a:pt x="781200" y="1216"/>
                </a:lnTo>
                <a:lnTo>
                  <a:pt x="684172" y="1216"/>
                </a:lnTo>
                <a:cubicBezTo>
                  <a:pt x="633684" y="1216"/>
                  <a:pt x="585586" y="9034"/>
                  <a:pt x="541838" y="23173"/>
                </a:cubicBezTo>
                <a:lnTo>
                  <a:pt x="487763" y="45600"/>
                </a:lnTo>
                <a:lnTo>
                  <a:pt x="477122" y="48123"/>
                </a:lnTo>
                <a:cubicBezTo>
                  <a:pt x="196737" y="138738"/>
                  <a:pt x="0" y="350872"/>
                  <a:pt x="0" y="598116"/>
                </a:cubicBezTo>
                <a:lnTo>
                  <a:pt x="0" y="1151128"/>
                </a:lnTo>
                <a:cubicBezTo>
                  <a:pt x="0" y="862676"/>
                  <a:pt x="267781" y="622013"/>
                  <a:pt x="623761" y="566354"/>
                </a:cubicBezTo>
                <a:lnTo>
                  <a:pt x="706043" y="560016"/>
                </a:lnTo>
                <a:lnTo>
                  <a:pt x="4594724" y="560016"/>
                </a:lnTo>
                <a:lnTo>
                  <a:pt x="4594724" y="561600"/>
                </a:lnTo>
                <a:lnTo>
                  <a:pt x="5913184" y="561600"/>
                </a:lnTo>
                <a:lnTo>
                  <a:pt x="5631240" y="279656"/>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5" name="任意多边形 17"/>
          <p:cNvSpPr/>
          <p:nvPr/>
        </p:nvSpPr>
        <p:spPr>
          <a:xfrm flipH="1">
            <a:off x="998220" y="2884170"/>
            <a:ext cx="3984625" cy="986155"/>
          </a:xfrm>
          <a:custGeom>
            <a:avLst/>
            <a:gdLst>
              <a:gd name="connsiteX0" fmla="*/ 4705033 w 4705033"/>
              <a:gd name="connsiteY0" fmla="*/ 0 h 1741024"/>
              <a:gd name="connsiteX1" fmla="*/ 4705033 w 4705033"/>
              <a:gd name="connsiteY1" fmla="*/ 553012 h 1741024"/>
              <a:gd name="connsiteX2" fmla="*/ 4228428 w 4705033"/>
              <a:gd name="connsiteY2" fmla="*/ 1137785 h 1741024"/>
              <a:gd name="connsiteX3" fmla="*/ 4186776 w 4705033"/>
              <a:gd name="connsiteY3" fmla="*/ 1141984 h 1741024"/>
              <a:gd name="connsiteX4" fmla="*/ 4179523 w 4705033"/>
              <a:gd name="connsiteY4" fmla="*/ 1144236 h 1741024"/>
              <a:gd name="connsiteX5" fmla="*/ 4123214 w 4705033"/>
              <a:gd name="connsiteY5" fmla="*/ 1149912 h 1741024"/>
              <a:gd name="connsiteX6" fmla="*/ 4108132 w 4705033"/>
              <a:gd name="connsiteY6" fmla="*/ 1149912 h 1741024"/>
              <a:gd name="connsiteX7" fmla="*/ 539475 w 4705033"/>
              <a:gd name="connsiteY7" fmla="*/ 1149912 h 1741024"/>
              <a:gd name="connsiteX8" fmla="*/ 476605 w 4705033"/>
              <a:gd name="connsiteY8" fmla="*/ 1156250 h 1741024"/>
              <a:gd name="connsiteX9" fmla="*/ 0 w 4705033"/>
              <a:gd name="connsiteY9" fmla="*/ 1741024 h 1741024"/>
              <a:gd name="connsiteX10" fmla="*/ 0 w 4705033"/>
              <a:gd name="connsiteY10" fmla="*/ 1188012 h 1741024"/>
              <a:gd name="connsiteX11" fmla="*/ 364561 w 4705033"/>
              <a:gd name="connsiteY11" fmla="*/ 638019 h 1741024"/>
              <a:gd name="connsiteX12" fmla="*/ 372691 w 4705033"/>
              <a:gd name="connsiteY12" fmla="*/ 635496 h 1741024"/>
              <a:gd name="connsiteX13" fmla="*/ 414009 w 4705033"/>
              <a:gd name="connsiteY13" fmla="*/ 613069 h 1741024"/>
              <a:gd name="connsiteX14" fmla="*/ 522764 w 4705033"/>
              <a:gd name="connsiteY14" fmla="*/ 591112 h 1741024"/>
              <a:gd name="connsiteX15" fmla="*/ 596901 w 4705033"/>
              <a:gd name="connsiteY15" fmla="*/ 591112 h 1741024"/>
              <a:gd name="connsiteX16" fmla="*/ 4123214 w 4705033"/>
              <a:gd name="connsiteY16" fmla="*/ 591112 h 1741024"/>
              <a:gd name="connsiteX17" fmla="*/ 4144386 w 4705033"/>
              <a:gd name="connsiteY17" fmla="*/ 593246 h 1741024"/>
              <a:gd name="connsiteX18" fmla="*/ 4228428 w 4705033"/>
              <a:gd name="connsiteY18" fmla="*/ 584774 h 1741024"/>
              <a:gd name="connsiteX19" fmla="*/ 4705033 w 4705033"/>
              <a:gd name="connsiteY19" fmla="*/ 0 h 1741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705033" h="1741024">
                <a:moveTo>
                  <a:pt x="4705033" y="0"/>
                </a:moveTo>
                <a:lnTo>
                  <a:pt x="4705033" y="553012"/>
                </a:lnTo>
                <a:cubicBezTo>
                  <a:pt x="4705033" y="841464"/>
                  <a:pt x="4500426" y="1082127"/>
                  <a:pt x="4228428" y="1137785"/>
                </a:cubicBezTo>
                <a:lnTo>
                  <a:pt x="4186776" y="1141984"/>
                </a:lnTo>
                <a:lnTo>
                  <a:pt x="4179523" y="1144236"/>
                </a:lnTo>
                <a:cubicBezTo>
                  <a:pt x="4161335" y="1147958"/>
                  <a:pt x="4142503" y="1149912"/>
                  <a:pt x="4123214" y="1149912"/>
                </a:cubicBezTo>
                <a:lnTo>
                  <a:pt x="4108132" y="1149912"/>
                </a:lnTo>
                <a:lnTo>
                  <a:pt x="539475" y="1149912"/>
                </a:lnTo>
                <a:lnTo>
                  <a:pt x="476605" y="1156250"/>
                </a:lnTo>
                <a:cubicBezTo>
                  <a:pt x="204607" y="1211909"/>
                  <a:pt x="0" y="1452572"/>
                  <a:pt x="0" y="1741024"/>
                </a:cubicBezTo>
                <a:lnTo>
                  <a:pt x="0" y="1188012"/>
                </a:lnTo>
                <a:cubicBezTo>
                  <a:pt x="0" y="940768"/>
                  <a:pt x="150323" y="728634"/>
                  <a:pt x="364561" y="638019"/>
                </a:cubicBezTo>
                <a:lnTo>
                  <a:pt x="372691" y="635496"/>
                </a:lnTo>
                <a:lnTo>
                  <a:pt x="414009" y="613069"/>
                </a:lnTo>
                <a:cubicBezTo>
                  <a:pt x="447436" y="598930"/>
                  <a:pt x="484187" y="591112"/>
                  <a:pt x="522764" y="591112"/>
                </a:cubicBezTo>
                <a:lnTo>
                  <a:pt x="596901" y="591112"/>
                </a:lnTo>
                <a:lnTo>
                  <a:pt x="4123214" y="591112"/>
                </a:lnTo>
                <a:lnTo>
                  <a:pt x="4144386" y="593246"/>
                </a:lnTo>
                <a:lnTo>
                  <a:pt x="4228428" y="584774"/>
                </a:lnTo>
                <a:cubicBezTo>
                  <a:pt x="4500426" y="529115"/>
                  <a:pt x="4705033" y="288452"/>
                  <a:pt x="4705033" y="0"/>
                </a:cubicBez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31"/>
          <p:cNvSpPr/>
          <p:nvPr/>
        </p:nvSpPr>
        <p:spPr>
          <a:xfrm flipH="1">
            <a:off x="876935" y="2028190"/>
            <a:ext cx="3992880" cy="596900"/>
          </a:xfrm>
          <a:custGeom>
            <a:avLst/>
            <a:gdLst>
              <a:gd name="connsiteX0" fmla="*/ 5910895 w 5913184"/>
              <a:gd name="connsiteY0" fmla="*/ 0 h 1151128"/>
              <a:gd name="connsiteX1" fmla="*/ 4594724 w 5913184"/>
              <a:gd name="connsiteY1" fmla="*/ 0 h 1151128"/>
              <a:gd name="connsiteX2" fmla="*/ 4594724 w 5913184"/>
              <a:gd name="connsiteY2" fmla="*/ 1216 h 1151128"/>
              <a:gd name="connsiteX3" fmla="*/ 781200 w 5913184"/>
              <a:gd name="connsiteY3" fmla="*/ 1216 h 1151128"/>
              <a:gd name="connsiteX4" fmla="*/ 684172 w 5913184"/>
              <a:gd name="connsiteY4" fmla="*/ 1216 h 1151128"/>
              <a:gd name="connsiteX5" fmla="*/ 541838 w 5913184"/>
              <a:gd name="connsiteY5" fmla="*/ 23173 h 1151128"/>
              <a:gd name="connsiteX6" fmla="*/ 487763 w 5913184"/>
              <a:gd name="connsiteY6" fmla="*/ 45600 h 1151128"/>
              <a:gd name="connsiteX7" fmla="*/ 477122 w 5913184"/>
              <a:gd name="connsiteY7" fmla="*/ 48123 h 1151128"/>
              <a:gd name="connsiteX8" fmla="*/ 0 w 5913184"/>
              <a:gd name="connsiteY8" fmla="*/ 598116 h 1151128"/>
              <a:gd name="connsiteX9" fmla="*/ 0 w 5913184"/>
              <a:gd name="connsiteY9" fmla="*/ 1151128 h 1151128"/>
              <a:gd name="connsiteX10" fmla="*/ 623761 w 5913184"/>
              <a:gd name="connsiteY10" fmla="*/ 566354 h 1151128"/>
              <a:gd name="connsiteX11" fmla="*/ 706043 w 5913184"/>
              <a:gd name="connsiteY11" fmla="*/ 560016 h 1151128"/>
              <a:gd name="connsiteX12" fmla="*/ 4594724 w 5913184"/>
              <a:gd name="connsiteY12" fmla="*/ 560016 h 1151128"/>
              <a:gd name="connsiteX13" fmla="*/ 4594724 w 5913184"/>
              <a:gd name="connsiteY13" fmla="*/ 561600 h 1151128"/>
              <a:gd name="connsiteX14" fmla="*/ 5913184 w 5913184"/>
              <a:gd name="connsiteY14" fmla="*/ 561600 h 1151128"/>
              <a:gd name="connsiteX15" fmla="*/ 5631240 w 5913184"/>
              <a:gd name="connsiteY15" fmla="*/ 279656 h 1151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913184" h="1151128">
                <a:moveTo>
                  <a:pt x="5910895" y="0"/>
                </a:moveTo>
                <a:lnTo>
                  <a:pt x="4594724" y="0"/>
                </a:lnTo>
                <a:lnTo>
                  <a:pt x="4594724" y="1216"/>
                </a:lnTo>
                <a:lnTo>
                  <a:pt x="781200" y="1216"/>
                </a:lnTo>
                <a:lnTo>
                  <a:pt x="684172" y="1216"/>
                </a:lnTo>
                <a:cubicBezTo>
                  <a:pt x="633684" y="1216"/>
                  <a:pt x="585586" y="9034"/>
                  <a:pt x="541838" y="23173"/>
                </a:cubicBezTo>
                <a:lnTo>
                  <a:pt x="487763" y="45600"/>
                </a:lnTo>
                <a:lnTo>
                  <a:pt x="477122" y="48123"/>
                </a:lnTo>
                <a:cubicBezTo>
                  <a:pt x="196737" y="138738"/>
                  <a:pt x="0" y="350872"/>
                  <a:pt x="0" y="598116"/>
                </a:cubicBezTo>
                <a:lnTo>
                  <a:pt x="0" y="1151128"/>
                </a:lnTo>
                <a:cubicBezTo>
                  <a:pt x="0" y="862676"/>
                  <a:pt x="267781" y="622013"/>
                  <a:pt x="623761" y="566354"/>
                </a:cubicBezTo>
                <a:lnTo>
                  <a:pt x="706043" y="560016"/>
                </a:lnTo>
                <a:lnTo>
                  <a:pt x="4594724" y="560016"/>
                </a:lnTo>
                <a:lnTo>
                  <a:pt x="4594724" y="561600"/>
                </a:lnTo>
                <a:lnTo>
                  <a:pt x="5913184" y="561600"/>
                </a:lnTo>
                <a:lnTo>
                  <a:pt x="5631240" y="279656"/>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47" name="组合 19"/>
          <p:cNvGrpSpPr/>
          <p:nvPr/>
        </p:nvGrpSpPr>
        <p:grpSpPr>
          <a:xfrm>
            <a:off x="1485900" y="1808480"/>
            <a:ext cx="3282950" cy="3302000"/>
            <a:chOff x="115601" y="285647"/>
            <a:chExt cx="5848985" cy="5848985"/>
          </a:xfrm>
          <a:effectLst>
            <a:outerShdw dist="88900" dir="2700000" algn="tl" rotWithShape="0">
              <a:prstClr val="black">
                <a:alpha val="8000"/>
              </a:prstClr>
            </a:outerShdw>
          </a:effectLst>
        </p:grpSpPr>
        <p:sp>
          <p:nvSpPr>
            <p:cNvPr id="50" name="椭圆 49"/>
            <p:cNvSpPr/>
            <p:nvPr/>
          </p:nvSpPr>
          <p:spPr>
            <a:xfrm>
              <a:off x="118408" y="310643"/>
              <a:ext cx="5845838" cy="5820991"/>
            </a:xfrm>
            <a:prstGeom prst="ellipse">
              <a:avLst/>
            </a:prstGeom>
            <a:solidFill>
              <a:schemeClr val="accent1">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grpSp>
          <p:nvGrpSpPr>
            <p:cNvPr id="51" name="Group 4"/>
            <p:cNvGrpSpPr>
              <a:grpSpLocks noChangeAspect="1"/>
            </p:cNvGrpSpPr>
            <p:nvPr/>
          </p:nvGrpSpPr>
          <p:grpSpPr bwMode="auto">
            <a:xfrm>
              <a:off x="115601" y="285647"/>
              <a:ext cx="5848985" cy="5848985"/>
              <a:chOff x="0" y="5"/>
              <a:chExt cx="291" cy="291"/>
            </a:xfrm>
            <a:solidFill>
              <a:srgbClr val="0378B0"/>
            </a:solidFill>
          </p:grpSpPr>
          <p:sp>
            <p:nvSpPr>
              <p:cNvPr id="52" name="Freeform 5"/>
              <p:cNvSpPr/>
              <p:nvPr/>
            </p:nvSpPr>
            <p:spPr bwMode="auto">
              <a:xfrm>
                <a:off x="0" y="41"/>
                <a:ext cx="194" cy="255"/>
              </a:xfrm>
              <a:custGeom>
                <a:avLst/>
                <a:gdLst>
                  <a:gd name="T0" fmla="*/ 80 w 80"/>
                  <a:gd name="T1" fmla="*/ 85 h 105"/>
                  <a:gd name="T2" fmla="*/ 74 w 80"/>
                  <a:gd name="T3" fmla="*/ 80 h 105"/>
                  <a:gd name="T4" fmla="*/ 72 w 80"/>
                  <a:gd name="T5" fmla="*/ 69 h 105"/>
                  <a:gd name="T6" fmla="*/ 75 w 80"/>
                  <a:gd name="T7" fmla="*/ 63 h 105"/>
                  <a:gd name="T8" fmla="*/ 72 w 80"/>
                  <a:gd name="T9" fmla="*/ 63 h 105"/>
                  <a:gd name="T10" fmla="*/ 67 w 80"/>
                  <a:gd name="T11" fmla="*/ 57 h 105"/>
                  <a:gd name="T12" fmla="*/ 63 w 80"/>
                  <a:gd name="T13" fmla="*/ 55 h 105"/>
                  <a:gd name="T14" fmla="*/ 53 w 80"/>
                  <a:gd name="T15" fmla="*/ 52 h 105"/>
                  <a:gd name="T16" fmla="*/ 45 w 80"/>
                  <a:gd name="T17" fmla="*/ 39 h 105"/>
                  <a:gd name="T18" fmla="*/ 41 w 80"/>
                  <a:gd name="T19" fmla="*/ 31 h 105"/>
                  <a:gd name="T20" fmla="*/ 42 w 80"/>
                  <a:gd name="T21" fmla="*/ 20 h 105"/>
                  <a:gd name="T22" fmla="*/ 36 w 80"/>
                  <a:gd name="T23" fmla="*/ 10 h 105"/>
                  <a:gd name="T24" fmla="*/ 29 w 80"/>
                  <a:gd name="T25" fmla="*/ 8 h 105"/>
                  <a:gd name="T26" fmla="*/ 25 w 80"/>
                  <a:gd name="T27" fmla="*/ 12 h 105"/>
                  <a:gd name="T28" fmla="*/ 19 w 80"/>
                  <a:gd name="T29" fmla="*/ 19 h 105"/>
                  <a:gd name="T30" fmla="*/ 22 w 80"/>
                  <a:gd name="T31" fmla="*/ 12 h 105"/>
                  <a:gd name="T32" fmla="*/ 20 w 80"/>
                  <a:gd name="T33" fmla="*/ 13 h 105"/>
                  <a:gd name="T34" fmla="*/ 19 w 80"/>
                  <a:gd name="T35" fmla="*/ 9 h 105"/>
                  <a:gd name="T36" fmla="*/ 23 w 80"/>
                  <a:gd name="T37" fmla="*/ 5 h 105"/>
                  <a:gd name="T38" fmla="*/ 20 w 80"/>
                  <a:gd name="T39" fmla="*/ 5 h 105"/>
                  <a:gd name="T40" fmla="*/ 20 w 80"/>
                  <a:gd name="T41" fmla="*/ 2 h 105"/>
                  <a:gd name="T42" fmla="*/ 23 w 80"/>
                  <a:gd name="T43" fmla="*/ 2 h 105"/>
                  <a:gd name="T44" fmla="*/ 21 w 80"/>
                  <a:gd name="T45" fmla="*/ 0 h 105"/>
                  <a:gd name="T46" fmla="*/ 0 w 80"/>
                  <a:gd name="T47" fmla="*/ 45 h 105"/>
                  <a:gd name="T48" fmla="*/ 60 w 80"/>
                  <a:gd name="T49" fmla="*/ 105 h 105"/>
                  <a:gd name="T50" fmla="*/ 72 w 80"/>
                  <a:gd name="T51" fmla="*/ 104 h 105"/>
                  <a:gd name="T52" fmla="*/ 80 w 80"/>
                  <a:gd name="T53" fmla="*/ 8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0" h="105">
                    <a:moveTo>
                      <a:pt x="80" y="85"/>
                    </a:moveTo>
                    <a:cubicBezTo>
                      <a:pt x="78" y="83"/>
                      <a:pt x="76" y="82"/>
                      <a:pt x="74" y="80"/>
                    </a:cubicBezTo>
                    <a:cubicBezTo>
                      <a:pt x="73" y="77"/>
                      <a:pt x="73" y="73"/>
                      <a:pt x="72" y="69"/>
                    </a:cubicBezTo>
                    <a:cubicBezTo>
                      <a:pt x="73" y="67"/>
                      <a:pt x="74" y="65"/>
                      <a:pt x="75" y="63"/>
                    </a:cubicBezTo>
                    <a:cubicBezTo>
                      <a:pt x="74" y="63"/>
                      <a:pt x="73" y="63"/>
                      <a:pt x="72" y="63"/>
                    </a:cubicBezTo>
                    <a:cubicBezTo>
                      <a:pt x="70" y="61"/>
                      <a:pt x="69" y="59"/>
                      <a:pt x="67" y="57"/>
                    </a:cubicBezTo>
                    <a:cubicBezTo>
                      <a:pt x="66" y="56"/>
                      <a:pt x="64" y="56"/>
                      <a:pt x="63" y="55"/>
                    </a:cubicBezTo>
                    <a:cubicBezTo>
                      <a:pt x="60" y="54"/>
                      <a:pt x="56" y="53"/>
                      <a:pt x="53" y="52"/>
                    </a:cubicBezTo>
                    <a:cubicBezTo>
                      <a:pt x="50" y="47"/>
                      <a:pt x="48" y="43"/>
                      <a:pt x="45" y="39"/>
                    </a:cubicBezTo>
                    <a:cubicBezTo>
                      <a:pt x="44" y="36"/>
                      <a:pt x="42" y="33"/>
                      <a:pt x="41" y="31"/>
                    </a:cubicBezTo>
                    <a:cubicBezTo>
                      <a:pt x="41" y="27"/>
                      <a:pt x="41" y="23"/>
                      <a:pt x="42" y="20"/>
                    </a:cubicBezTo>
                    <a:cubicBezTo>
                      <a:pt x="40" y="16"/>
                      <a:pt x="38" y="13"/>
                      <a:pt x="36" y="10"/>
                    </a:cubicBezTo>
                    <a:cubicBezTo>
                      <a:pt x="34" y="9"/>
                      <a:pt x="31" y="9"/>
                      <a:pt x="29" y="8"/>
                    </a:cubicBezTo>
                    <a:cubicBezTo>
                      <a:pt x="28" y="9"/>
                      <a:pt x="26" y="10"/>
                      <a:pt x="25" y="12"/>
                    </a:cubicBezTo>
                    <a:cubicBezTo>
                      <a:pt x="22" y="14"/>
                      <a:pt x="20" y="16"/>
                      <a:pt x="19" y="19"/>
                    </a:cubicBezTo>
                    <a:cubicBezTo>
                      <a:pt x="20" y="16"/>
                      <a:pt x="21" y="14"/>
                      <a:pt x="22" y="12"/>
                    </a:cubicBezTo>
                    <a:cubicBezTo>
                      <a:pt x="22" y="12"/>
                      <a:pt x="21" y="13"/>
                      <a:pt x="20" y="13"/>
                    </a:cubicBezTo>
                    <a:cubicBezTo>
                      <a:pt x="20" y="11"/>
                      <a:pt x="20" y="10"/>
                      <a:pt x="19" y="9"/>
                    </a:cubicBezTo>
                    <a:cubicBezTo>
                      <a:pt x="20" y="7"/>
                      <a:pt x="21" y="6"/>
                      <a:pt x="23" y="5"/>
                    </a:cubicBezTo>
                    <a:cubicBezTo>
                      <a:pt x="21" y="5"/>
                      <a:pt x="20" y="5"/>
                      <a:pt x="20" y="5"/>
                    </a:cubicBezTo>
                    <a:cubicBezTo>
                      <a:pt x="20" y="4"/>
                      <a:pt x="20" y="3"/>
                      <a:pt x="20" y="2"/>
                    </a:cubicBezTo>
                    <a:cubicBezTo>
                      <a:pt x="21" y="2"/>
                      <a:pt x="22" y="2"/>
                      <a:pt x="23" y="2"/>
                    </a:cubicBezTo>
                    <a:cubicBezTo>
                      <a:pt x="22" y="1"/>
                      <a:pt x="22" y="0"/>
                      <a:pt x="21" y="0"/>
                    </a:cubicBezTo>
                    <a:cubicBezTo>
                      <a:pt x="8" y="11"/>
                      <a:pt x="0" y="27"/>
                      <a:pt x="0" y="45"/>
                    </a:cubicBezTo>
                    <a:cubicBezTo>
                      <a:pt x="0" y="78"/>
                      <a:pt x="27" y="105"/>
                      <a:pt x="60" y="105"/>
                    </a:cubicBezTo>
                    <a:cubicBezTo>
                      <a:pt x="64" y="105"/>
                      <a:pt x="68" y="105"/>
                      <a:pt x="72" y="104"/>
                    </a:cubicBezTo>
                    <a:cubicBezTo>
                      <a:pt x="74" y="100"/>
                      <a:pt x="77" y="93"/>
                      <a:pt x="80" y="85"/>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black"/>
                  </a:solidFill>
                  <a:effectLst/>
                  <a:uLnTx/>
                  <a:uFillTx/>
                  <a:latin typeface="Arial" panose="020B0604020202020204"/>
                  <a:ea typeface="微软雅黑" panose="020B0503020204020204" pitchFamily="34" charset="-122"/>
                </a:endParaRPr>
              </a:p>
            </p:txBody>
          </p:sp>
          <p:sp>
            <p:nvSpPr>
              <p:cNvPr id="53" name="Freeform 6"/>
              <p:cNvSpPr/>
              <p:nvPr/>
            </p:nvSpPr>
            <p:spPr bwMode="auto">
              <a:xfrm>
                <a:off x="67" y="5"/>
                <a:ext cx="224" cy="283"/>
              </a:xfrm>
              <a:custGeom>
                <a:avLst/>
                <a:gdLst>
                  <a:gd name="T0" fmla="*/ 32 w 92"/>
                  <a:gd name="T1" fmla="*/ 0 h 117"/>
                  <a:gd name="T2" fmla="*/ 0 w 92"/>
                  <a:gd name="T3" fmla="*/ 10 h 117"/>
                  <a:gd name="T4" fmla="*/ 11 w 92"/>
                  <a:gd name="T5" fmla="*/ 13 h 117"/>
                  <a:gd name="T6" fmla="*/ 17 w 92"/>
                  <a:gd name="T7" fmla="*/ 11 h 117"/>
                  <a:gd name="T8" fmla="*/ 26 w 92"/>
                  <a:gd name="T9" fmla="*/ 13 h 117"/>
                  <a:gd name="T10" fmla="*/ 47 w 92"/>
                  <a:gd name="T11" fmla="*/ 13 h 117"/>
                  <a:gd name="T12" fmla="*/ 49 w 92"/>
                  <a:gd name="T13" fmla="*/ 19 h 117"/>
                  <a:gd name="T14" fmla="*/ 40 w 92"/>
                  <a:gd name="T15" fmla="*/ 20 h 117"/>
                  <a:gd name="T16" fmla="*/ 38 w 92"/>
                  <a:gd name="T17" fmla="*/ 24 h 117"/>
                  <a:gd name="T18" fmla="*/ 48 w 92"/>
                  <a:gd name="T19" fmla="*/ 32 h 117"/>
                  <a:gd name="T20" fmla="*/ 50 w 92"/>
                  <a:gd name="T21" fmla="*/ 32 h 117"/>
                  <a:gd name="T22" fmla="*/ 50 w 92"/>
                  <a:gd name="T23" fmla="*/ 22 h 117"/>
                  <a:gd name="T24" fmla="*/ 56 w 92"/>
                  <a:gd name="T25" fmla="*/ 23 h 117"/>
                  <a:gd name="T26" fmla="*/ 59 w 92"/>
                  <a:gd name="T27" fmla="*/ 29 h 117"/>
                  <a:gd name="T28" fmla="*/ 61 w 92"/>
                  <a:gd name="T29" fmla="*/ 28 h 117"/>
                  <a:gd name="T30" fmla="*/ 67 w 92"/>
                  <a:gd name="T31" fmla="*/ 43 h 117"/>
                  <a:gd name="T32" fmla="*/ 60 w 92"/>
                  <a:gd name="T33" fmla="*/ 45 h 117"/>
                  <a:gd name="T34" fmla="*/ 53 w 92"/>
                  <a:gd name="T35" fmla="*/ 49 h 117"/>
                  <a:gd name="T36" fmla="*/ 48 w 92"/>
                  <a:gd name="T37" fmla="*/ 57 h 117"/>
                  <a:gd name="T38" fmla="*/ 48 w 92"/>
                  <a:gd name="T39" fmla="*/ 61 h 117"/>
                  <a:gd name="T40" fmla="*/ 45 w 92"/>
                  <a:gd name="T41" fmla="*/ 62 h 117"/>
                  <a:gd name="T42" fmla="*/ 44 w 92"/>
                  <a:gd name="T43" fmla="*/ 57 h 117"/>
                  <a:gd name="T44" fmla="*/ 34 w 92"/>
                  <a:gd name="T45" fmla="*/ 58 h 117"/>
                  <a:gd name="T46" fmla="*/ 32 w 92"/>
                  <a:gd name="T47" fmla="*/ 64 h 117"/>
                  <a:gd name="T48" fmla="*/ 35 w 92"/>
                  <a:gd name="T49" fmla="*/ 68 h 117"/>
                  <a:gd name="T50" fmla="*/ 38 w 92"/>
                  <a:gd name="T51" fmla="*/ 65 h 117"/>
                  <a:gd name="T52" fmla="*/ 42 w 92"/>
                  <a:gd name="T53" fmla="*/ 65 h 117"/>
                  <a:gd name="T54" fmla="*/ 40 w 92"/>
                  <a:gd name="T55" fmla="*/ 70 h 117"/>
                  <a:gd name="T56" fmla="*/ 44 w 92"/>
                  <a:gd name="T57" fmla="*/ 70 h 117"/>
                  <a:gd name="T58" fmla="*/ 45 w 92"/>
                  <a:gd name="T59" fmla="*/ 76 h 117"/>
                  <a:gd name="T60" fmla="*/ 48 w 92"/>
                  <a:gd name="T61" fmla="*/ 76 h 117"/>
                  <a:gd name="T62" fmla="*/ 50 w 92"/>
                  <a:gd name="T63" fmla="*/ 73 h 117"/>
                  <a:gd name="T64" fmla="*/ 62 w 92"/>
                  <a:gd name="T65" fmla="*/ 74 h 117"/>
                  <a:gd name="T66" fmla="*/ 68 w 92"/>
                  <a:gd name="T67" fmla="*/ 79 h 117"/>
                  <a:gd name="T68" fmla="*/ 68 w 92"/>
                  <a:gd name="T69" fmla="*/ 84 h 117"/>
                  <a:gd name="T70" fmla="*/ 73 w 92"/>
                  <a:gd name="T71" fmla="*/ 86 h 117"/>
                  <a:gd name="T72" fmla="*/ 70 w 92"/>
                  <a:gd name="T73" fmla="*/ 99 h 117"/>
                  <a:gd name="T74" fmla="*/ 66 w 92"/>
                  <a:gd name="T75" fmla="*/ 101 h 117"/>
                  <a:gd name="T76" fmla="*/ 65 w 92"/>
                  <a:gd name="T77" fmla="*/ 105 h 117"/>
                  <a:gd name="T78" fmla="*/ 53 w 92"/>
                  <a:gd name="T79" fmla="*/ 116 h 117"/>
                  <a:gd name="T80" fmla="*/ 53 w 92"/>
                  <a:gd name="T81" fmla="*/ 117 h 117"/>
                  <a:gd name="T82" fmla="*/ 92 w 92"/>
                  <a:gd name="T83" fmla="*/ 60 h 117"/>
                  <a:gd name="T84" fmla="*/ 32 w 92"/>
                  <a:gd name="T85"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2" h="117">
                    <a:moveTo>
                      <a:pt x="32" y="0"/>
                    </a:moveTo>
                    <a:cubicBezTo>
                      <a:pt x="20" y="0"/>
                      <a:pt x="9" y="4"/>
                      <a:pt x="0" y="10"/>
                    </a:cubicBezTo>
                    <a:cubicBezTo>
                      <a:pt x="4" y="11"/>
                      <a:pt x="7" y="12"/>
                      <a:pt x="11" y="13"/>
                    </a:cubicBezTo>
                    <a:cubicBezTo>
                      <a:pt x="13" y="12"/>
                      <a:pt x="15" y="11"/>
                      <a:pt x="17" y="11"/>
                    </a:cubicBezTo>
                    <a:cubicBezTo>
                      <a:pt x="20" y="11"/>
                      <a:pt x="23" y="12"/>
                      <a:pt x="26" y="13"/>
                    </a:cubicBezTo>
                    <a:cubicBezTo>
                      <a:pt x="34" y="13"/>
                      <a:pt x="41" y="12"/>
                      <a:pt x="47" y="13"/>
                    </a:cubicBezTo>
                    <a:cubicBezTo>
                      <a:pt x="48" y="14"/>
                      <a:pt x="48" y="17"/>
                      <a:pt x="49" y="19"/>
                    </a:cubicBezTo>
                    <a:cubicBezTo>
                      <a:pt x="46" y="19"/>
                      <a:pt x="43" y="20"/>
                      <a:pt x="40" y="20"/>
                    </a:cubicBezTo>
                    <a:cubicBezTo>
                      <a:pt x="39" y="21"/>
                      <a:pt x="39" y="22"/>
                      <a:pt x="38" y="24"/>
                    </a:cubicBezTo>
                    <a:cubicBezTo>
                      <a:pt x="41" y="26"/>
                      <a:pt x="45" y="29"/>
                      <a:pt x="48" y="32"/>
                    </a:cubicBezTo>
                    <a:cubicBezTo>
                      <a:pt x="48" y="32"/>
                      <a:pt x="49" y="32"/>
                      <a:pt x="50" y="32"/>
                    </a:cubicBezTo>
                    <a:cubicBezTo>
                      <a:pt x="50" y="29"/>
                      <a:pt x="50" y="25"/>
                      <a:pt x="50" y="22"/>
                    </a:cubicBezTo>
                    <a:cubicBezTo>
                      <a:pt x="52" y="23"/>
                      <a:pt x="54" y="23"/>
                      <a:pt x="56" y="23"/>
                    </a:cubicBezTo>
                    <a:cubicBezTo>
                      <a:pt x="57" y="25"/>
                      <a:pt x="58" y="27"/>
                      <a:pt x="59" y="29"/>
                    </a:cubicBezTo>
                    <a:cubicBezTo>
                      <a:pt x="59" y="29"/>
                      <a:pt x="60" y="28"/>
                      <a:pt x="61" y="28"/>
                    </a:cubicBezTo>
                    <a:cubicBezTo>
                      <a:pt x="63" y="33"/>
                      <a:pt x="65" y="38"/>
                      <a:pt x="67" y="43"/>
                    </a:cubicBezTo>
                    <a:cubicBezTo>
                      <a:pt x="65" y="43"/>
                      <a:pt x="63" y="44"/>
                      <a:pt x="60" y="45"/>
                    </a:cubicBezTo>
                    <a:cubicBezTo>
                      <a:pt x="58" y="46"/>
                      <a:pt x="56" y="47"/>
                      <a:pt x="53" y="49"/>
                    </a:cubicBezTo>
                    <a:cubicBezTo>
                      <a:pt x="52" y="51"/>
                      <a:pt x="50" y="54"/>
                      <a:pt x="48" y="57"/>
                    </a:cubicBezTo>
                    <a:cubicBezTo>
                      <a:pt x="48" y="58"/>
                      <a:pt x="48" y="60"/>
                      <a:pt x="48" y="61"/>
                    </a:cubicBezTo>
                    <a:cubicBezTo>
                      <a:pt x="47" y="61"/>
                      <a:pt x="46" y="62"/>
                      <a:pt x="45" y="62"/>
                    </a:cubicBezTo>
                    <a:cubicBezTo>
                      <a:pt x="45" y="60"/>
                      <a:pt x="44" y="58"/>
                      <a:pt x="44" y="57"/>
                    </a:cubicBezTo>
                    <a:cubicBezTo>
                      <a:pt x="41" y="57"/>
                      <a:pt x="37" y="58"/>
                      <a:pt x="34" y="58"/>
                    </a:cubicBezTo>
                    <a:cubicBezTo>
                      <a:pt x="34" y="60"/>
                      <a:pt x="33" y="62"/>
                      <a:pt x="32" y="64"/>
                    </a:cubicBezTo>
                    <a:cubicBezTo>
                      <a:pt x="33" y="65"/>
                      <a:pt x="34" y="66"/>
                      <a:pt x="35" y="68"/>
                    </a:cubicBezTo>
                    <a:cubicBezTo>
                      <a:pt x="36" y="67"/>
                      <a:pt x="37" y="66"/>
                      <a:pt x="38" y="65"/>
                    </a:cubicBezTo>
                    <a:cubicBezTo>
                      <a:pt x="39" y="65"/>
                      <a:pt x="41" y="65"/>
                      <a:pt x="42" y="65"/>
                    </a:cubicBezTo>
                    <a:cubicBezTo>
                      <a:pt x="41" y="67"/>
                      <a:pt x="41" y="68"/>
                      <a:pt x="40" y="70"/>
                    </a:cubicBezTo>
                    <a:cubicBezTo>
                      <a:pt x="41" y="70"/>
                      <a:pt x="43" y="70"/>
                      <a:pt x="44" y="70"/>
                    </a:cubicBezTo>
                    <a:cubicBezTo>
                      <a:pt x="45" y="72"/>
                      <a:pt x="45" y="74"/>
                      <a:pt x="45" y="76"/>
                    </a:cubicBezTo>
                    <a:cubicBezTo>
                      <a:pt x="46" y="76"/>
                      <a:pt x="47" y="76"/>
                      <a:pt x="48" y="76"/>
                    </a:cubicBezTo>
                    <a:cubicBezTo>
                      <a:pt x="49" y="75"/>
                      <a:pt x="49" y="74"/>
                      <a:pt x="50" y="73"/>
                    </a:cubicBezTo>
                    <a:cubicBezTo>
                      <a:pt x="54" y="73"/>
                      <a:pt x="58" y="74"/>
                      <a:pt x="62" y="74"/>
                    </a:cubicBezTo>
                    <a:cubicBezTo>
                      <a:pt x="64" y="76"/>
                      <a:pt x="66" y="78"/>
                      <a:pt x="68" y="79"/>
                    </a:cubicBezTo>
                    <a:cubicBezTo>
                      <a:pt x="68" y="81"/>
                      <a:pt x="68" y="82"/>
                      <a:pt x="68" y="84"/>
                    </a:cubicBezTo>
                    <a:cubicBezTo>
                      <a:pt x="70" y="85"/>
                      <a:pt x="72" y="86"/>
                      <a:pt x="73" y="86"/>
                    </a:cubicBezTo>
                    <a:cubicBezTo>
                      <a:pt x="72" y="90"/>
                      <a:pt x="71" y="94"/>
                      <a:pt x="70" y="99"/>
                    </a:cubicBezTo>
                    <a:cubicBezTo>
                      <a:pt x="69" y="99"/>
                      <a:pt x="68" y="100"/>
                      <a:pt x="66" y="101"/>
                    </a:cubicBezTo>
                    <a:cubicBezTo>
                      <a:pt x="66" y="103"/>
                      <a:pt x="65" y="104"/>
                      <a:pt x="65" y="105"/>
                    </a:cubicBezTo>
                    <a:cubicBezTo>
                      <a:pt x="62" y="109"/>
                      <a:pt x="58" y="113"/>
                      <a:pt x="53" y="116"/>
                    </a:cubicBezTo>
                    <a:cubicBezTo>
                      <a:pt x="53" y="116"/>
                      <a:pt x="53" y="116"/>
                      <a:pt x="53" y="117"/>
                    </a:cubicBezTo>
                    <a:cubicBezTo>
                      <a:pt x="76" y="108"/>
                      <a:pt x="92" y="86"/>
                      <a:pt x="92" y="60"/>
                    </a:cubicBezTo>
                    <a:cubicBezTo>
                      <a:pt x="92" y="27"/>
                      <a:pt x="65" y="0"/>
                      <a:pt x="32" y="0"/>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pitchFamily="34" charset="-122"/>
                </a:endParaRPr>
              </a:p>
            </p:txBody>
          </p:sp>
        </p:grpSp>
      </p:grpSp>
      <p:sp>
        <p:nvSpPr>
          <p:cNvPr id="48" name="任意多边形 25"/>
          <p:cNvSpPr/>
          <p:nvPr/>
        </p:nvSpPr>
        <p:spPr>
          <a:xfrm>
            <a:off x="998220" y="2383155"/>
            <a:ext cx="3870960" cy="608965"/>
          </a:xfrm>
          <a:custGeom>
            <a:avLst/>
            <a:gdLst>
              <a:gd name="connsiteX0" fmla="*/ 4705033 w 4705033"/>
              <a:gd name="connsiteY0" fmla="*/ 0 h 1741024"/>
              <a:gd name="connsiteX1" fmla="*/ 4705033 w 4705033"/>
              <a:gd name="connsiteY1" fmla="*/ 553012 h 1741024"/>
              <a:gd name="connsiteX2" fmla="*/ 4228428 w 4705033"/>
              <a:gd name="connsiteY2" fmla="*/ 1137785 h 1741024"/>
              <a:gd name="connsiteX3" fmla="*/ 4186776 w 4705033"/>
              <a:gd name="connsiteY3" fmla="*/ 1141984 h 1741024"/>
              <a:gd name="connsiteX4" fmla="*/ 4179523 w 4705033"/>
              <a:gd name="connsiteY4" fmla="*/ 1144236 h 1741024"/>
              <a:gd name="connsiteX5" fmla="*/ 4123214 w 4705033"/>
              <a:gd name="connsiteY5" fmla="*/ 1149912 h 1741024"/>
              <a:gd name="connsiteX6" fmla="*/ 4108132 w 4705033"/>
              <a:gd name="connsiteY6" fmla="*/ 1149912 h 1741024"/>
              <a:gd name="connsiteX7" fmla="*/ 539475 w 4705033"/>
              <a:gd name="connsiteY7" fmla="*/ 1149912 h 1741024"/>
              <a:gd name="connsiteX8" fmla="*/ 476605 w 4705033"/>
              <a:gd name="connsiteY8" fmla="*/ 1156250 h 1741024"/>
              <a:gd name="connsiteX9" fmla="*/ 0 w 4705033"/>
              <a:gd name="connsiteY9" fmla="*/ 1741024 h 1741024"/>
              <a:gd name="connsiteX10" fmla="*/ 0 w 4705033"/>
              <a:gd name="connsiteY10" fmla="*/ 1188012 h 1741024"/>
              <a:gd name="connsiteX11" fmla="*/ 364561 w 4705033"/>
              <a:gd name="connsiteY11" fmla="*/ 638019 h 1741024"/>
              <a:gd name="connsiteX12" fmla="*/ 372691 w 4705033"/>
              <a:gd name="connsiteY12" fmla="*/ 635496 h 1741024"/>
              <a:gd name="connsiteX13" fmla="*/ 414009 w 4705033"/>
              <a:gd name="connsiteY13" fmla="*/ 613069 h 1741024"/>
              <a:gd name="connsiteX14" fmla="*/ 522764 w 4705033"/>
              <a:gd name="connsiteY14" fmla="*/ 591112 h 1741024"/>
              <a:gd name="connsiteX15" fmla="*/ 596901 w 4705033"/>
              <a:gd name="connsiteY15" fmla="*/ 591112 h 1741024"/>
              <a:gd name="connsiteX16" fmla="*/ 4123214 w 4705033"/>
              <a:gd name="connsiteY16" fmla="*/ 591112 h 1741024"/>
              <a:gd name="connsiteX17" fmla="*/ 4144386 w 4705033"/>
              <a:gd name="connsiteY17" fmla="*/ 593246 h 1741024"/>
              <a:gd name="connsiteX18" fmla="*/ 4228428 w 4705033"/>
              <a:gd name="connsiteY18" fmla="*/ 584774 h 1741024"/>
              <a:gd name="connsiteX19" fmla="*/ 4705033 w 4705033"/>
              <a:gd name="connsiteY19" fmla="*/ 0 h 1741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705033" h="1741024">
                <a:moveTo>
                  <a:pt x="4705033" y="0"/>
                </a:moveTo>
                <a:lnTo>
                  <a:pt x="4705033" y="553012"/>
                </a:lnTo>
                <a:cubicBezTo>
                  <a:pt x="4705033" y="841464"/>
                  <a:pt x="4500426" y="1082127"/>
                  <a:pt x="4228428" y="1137785"/>
                </a:cubicBezTo>
                <a:lnTo>
                  <a:pt x="4186776" y="1141984"/>
                </a:lnTo>
                <a:lnTo>
                  <a:pt x="4179523" y="1144236"/>
                </a:lnTo>
                <a:cubicBezTo>
                  <a:pt x="4161335" y="1147958"/>
                  <a:pt x="4142503" y="1149912"/>
                  <a:pt x="4123214" y="1149912"/>
                </a:cubicBezTo>
                <a:lnTo>
                  <a:pt x="4108132" y="1149912"/>
                </a:lnTo>
                <a:lnTo>
                  <a:pt x="539475" y="1149912"/>
                </a:lnTo>
                <a:lnTo>
                  <a:pt x="476605" y="1156250"/>
                </a:lnTo>
                <a:cubicBezTo>
                  <a:pt x="204607" y="1211909"/>
                  <a:pt x="0" y="1452572"/>
                  <a:pt x="0" y="1741024"/>
                </a:cubicBezTo>
                <a:lnTo>
                  <a:pt x="0" y="1188012"/>
                </a:lnTo>
                <a:cubicBezTo>
                  <a:pt x="0" y="940768"/>
                  <a:pt x="150323" y="728634"/>
                  <a:pt x="364561" y="638019"/>
                </a:cubicBezTo>
                <a:lnTo>
                  <a:pt x="372691" y="635496"/>
                </a:lnTo>
                <a:lnTo>
                  <a:pt x="414009" y="613069"/>
                </a:lnTo>
                <a:cubicBezTo>
                  <a:pt x="447436" y="598930"/>
                  <a:pt x="484187" y="591112"/>
                  <a:pt x="522764" y="591112"/>
                </a:cubicBezTo>
                <a:lnTo>
                  <a:pt x="596901" y="591112"/>
                </a:lnTo>
                <a:lnTo>
                  <a:pt x="4123214" y="591112"/>
                </a:lnTo>
                <a:lnTo>
                  <a:pt x="4144386" y="593246"/>
                </a:lnTo>
                <a:lnTo>
                  <a:pt x="4228428" y="584774"/>
                </a:lnTo>
                <a:cubicBezTo>
                  <a:pt x="4500426" y="529115"/>
                  <a:pt x="4705033" y="288452"/>
                  <a:pt x="470503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任意多边形 26"/>
          <p:cNvSpPr/>
          <p:nvPr/>
        </p:nvSpPr>
        <p:spPr>
          <a:xfrm>
            <a:off x="1171575" y="3747135"/>
            <a:ext cx="3811270" cy="932815"/>
          </a:xfrm>
          <a:custGeom>
            <a:avLst/>
            <a:gdLst>
              <a:gd name="connsiteX0" fmla="*/ 4705033 w 4705033"/>
              <a:gd name="connsiteY0" fmla="*/ 0 h 1741024"/>
              <a:gd name="connsiteX1" fmla="*/ 4705033 w 4705033"/>
              <a:gd name="connsiteY1" fmla="*/ 553012 h 1741024"/>
              <a:gd name="connsiteX2" fmla="*/ 4228428 w 4705033"/>
              <a:gd name="connsiteY2" fmla="*/ 1137785 h 1741024"/>
              <a:gd name="connsiteX3" fmla="*/ 4186776 w 4705033"/>
              <a:gd name="connsiteY3" fmla="*/ 1141984 h 1741024"/>
              <a:gd name="connsiteX4" fmla="*/ 4179523 w 4705033"/>
              <a:gd name="connsiteY4" fmla="*/ 1144236 h 1741024"/>
              <a:gd name="connsiteX5" fmla="*/ 4123214 w 4705033"/>
              <a:gd name="connsiteY5" fmla="*/ 1149912 h 1741024"/>
              <a:gd name="connsiteX6" fmla="*/ 4108132 w 4705033"/>
              <a:gd name="connsiteY6" fmla="*/ 1149912 h 1741024"/>
              <a:gd name="connsiteX7" fmla="*/ 539475 w 4705033"/>
              <a:gd name="connsiteY7" fmla="*/ 1149912 h 1741024"/>
              <a:gd name="connsiteX8" fmla="*/ 476605 w 4705033"/>
              <a:gd name="connsiteY8" fmla="*/ 1156250 h 1741024"/>
              <a:gd name="connsiteX9" fmla="*/ 0 w 4705033"/>
              <a:gd name="connsiteY9" fmla="*/ 1741024 h 1741024"/>
              <a:gd name="connsiteX10" fmla="*/ 0 w 4705033"/>
              <a:gd name="connsiteY10" fmla="*/ 1188012 h 1741024"/>
              <a:gd name="connsiteX11" fmla="*/ 364561 w 4705033"/>
              <a:gd name="connsiteY11" fmla="*/ 638019 h 1741024"/>
              <a:gd name="connsiteX12" fmla="*/ 372691 w 4705033"/>
              <a:gd name="connsiteY12" fmla="*/ 635496 h 1741024"/>
              <a:gd name="connsiteX13" fmla="*/ 414009 w 4705033"/>
              <a:gd name="connsiteY13" fmla="*/ 613069 h 1741024"/>
              <a:gd name="connsiteX14" fmla="*/ 522764 w 4705033"/>
              <a:gd name="connsiteY14" fmla="*/ 591112 h 1741024"/>
              <a:gd name="connsiteX15" fmla="*/ 596901 w 4705033"/>
              <a:gd name="connsiteY15" fmla="*/ 591112 h 1741024"/>
              <a:gd name="connsiteX16" fmla="*/ 4123214 w 4705033"/>
              <a:gd name="connsiteY16" fmla="*/ 591112 h 1741024"/>
              <a:gd name="connsiteX17" fmla="*/ 4144386 w 4705033"/>
              <a:gd name="connsiteY17" fmla="*/ 593246 h 1741024"/>
              <a:gd name="connsiteX18" fmla="*/ 4228428 w 4705033"/>
              <a:gd name="connsiteY18" fmla="*/ 584774 h 1741024"/>
              <a:gd name="connsiteX19" fmla="*/ 4705033 w 4705033"/>
              <a:gd name="connsiteY19" fmla="*/ 0 h 1741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705033" h="1741024">
                <a:moveTo>
                  <a:pt x="4705033" y="0"/>
                </a:moveTo>
                <a:lnTo>
                  <a:pt x="4705033" y="553012"/>
                </a:lnTo>
                <a:cubicBezTo>
                  <a:pt x="4705033" y="841464"/>
                  <a:pt x="4500426" y="1082127"/>
                  <a:pt x="4228428" y="1137785"/>
                </a:cubicBezTo>
                <a:lnTo>
                  <a:pt x="4186776" y="1141984"/>
                </a:lnTo>
                <a:lnTo>
                  <a:pt x="4179523" y="1144236"/>
                </a:lnTo>
                <a:cubicBezTo>
                  <a:pt x="4161335" y="1147958"/>
                  <a:pt x="4142503" y="1149912"/>
                  <a:pt x="4123214" y="1149912"/>
                </a:cubicBezTo>
                <a:lnTo>
                  <a:pt x="4108132" y="1149912"/>
                </a:lnTo>
                <a:lnTo>
                  <a:pt x="539475" y="1149912"/>
                </a:lnTo>
                <a:lnTo>
                  <a:pt x="476605" y="1156250"/>
                </a:lnTo>
                <a:cubicBezTo>
                  <a:pt x="204607" y="1211909"/>
                  <a:pt x="0" y="1452572"/>
                  <a:pt x="0" y="1741024"/>
                </a:cubicBezTo>
                <a:lnTo>
                  <a:pt x="0" y="1188012"/>
                </a:lnTo>
                <a:cubicBezTo>
                  <a:pt x="0" y="940768"/>
                  <a:pt x="150323" y="728634"/>
                  <a:pt x="364561" y="638019"/>
                </a:cubicBezTo>
                <a:lnTo>
                  <a:pt x="372691" y="635496"/>
                </a:lnTo>
                <a:lnTo>
                  <a:pt x="414009" y="613069"/>
                </a:lnTo>
                <a:cubicBezTo>
                  <a:pt x="447436" y="598930"/>
                  <a:pt x="484187" y="591112"/>
                  <a:pt x="522764" y="591112"/>
                </a:cubicBezTo>
                <a:lnTo>
                  <a:pt x="596901" y="591112"/>
                </a:lnTo>
                <a:lnTo>
                  <a:pt x="4123214" y="591112"/>
                </a:lnTo>
                <a:lnTo>
                  <a:pt x="4144386" y="593246"/>
                </a:lnTo>
                <a:lnTo>
                  <a:pt x="4228428" y="584774"/>
                </a:lnTo>
                <a:cubicBezTo>
                  <a:pt x="4500426" y="529115"/>
                  <a:pt x="4705033" y="288452"/>
                  <a:pt x="470503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p:cNvSpPr txBox="1"/>
          <p:nvPr/>
        </p:nvSpPr>
        <p:spPr>
          <a:xfrm>
            <a:off x="2241825" y="2884217"/>
            <a:ext cx="1792958" cy="1014730"/>
          </a:xfrm>
          <a:prstGeom prst="rect">
            <a:avLst/>
          </a:prstGeom>
          <a:noFill/>
        </p:spPr>
        <p:txBody>
          <a:bodyPr wrap="square" rtlCol="0">
            <a:spAutoFit/>
          </a:bodyPr>
          <a:lstStyle/>
          <a:p>
            <a:r>
              <a:rPr lang="zh-CN" altLang="en-US" sz="6000" b="1" dirty="0">
                <a:solidFill>
                  <a:schemeClr val="tx1">
                    <a:lumMod val="75000"/>
                    <a:lumOff val="25000"/>
                  </a:schemeClr>
                </a:solidFill>
              </a:rPr>
              <a:t>亮点</a:t>
            </a:r>
            <a:endParaRPr lang="zh-CN" altLang="en-US" sz="6000" b="1" dirty="0">
              <a:solidFill>
                <a:schemeClr val="tx1">
                  <a:lumMod val="75000"/>
                  <a:lumOff val="25000"/>
                </a:schemeClr>
              </a:solidFill>
            </a:endParaRPr>
          </a:p>
        </p:txBody>
      </p:sp>
      <p:sp>
        <p:nvSpPr>
          <p:cNvPr id="4" name="矩形 3"/>
          <p:cNvSpPr/>
          <p:nvPr/>
        </p:nvSpPr>
        <p:spPr>
          <a:xfrm>
            <a:off x="5609590" y="341630"/>
            <a:ext cx="5072380" cy="2768600"/>
          </a:xfrm>
          <a:prstGeom prst="rect">
            <a:avLst/>
          </a:prstGeom>
        </p:spPr>
        <p:txBody>
          <a:bodyPr wrap="square">
            <a:spAutoFit/>
          </a:bodyPr>
          <a:lstStyle/>
          <a:p>
            <a:pPr lvl="0" defTabSz="914400">
              <a:lnSpc>
                <a:spcPct val="150000"/>
              </a:lnSpc>
            </a:pPr>
            <a:r>
              <a:rPr lang="zh-CN" altLang="en-US" sz="2000" b="1" kern="0" dirty="0">
                <a:solidFill>
                  <a:srgbClr val="676661"/>
                </a:solidFill>
                <a:latin typeface="微软雅黑" panose="020B0503020204020204" pitchFamily="34" charset="-122"/>
                <a:ea typeface="微软雅黑" panose="020B0503020204020204" pitchFamily="34" charset="-122"/>
              </a:rPr>
              <a:t>▷  只显示登录服务商的产品和订单列表</a:t>
            </a:r>
            <a:endParaRPr lang="zh-CN" altLang="en-US" sz="2000" b="1" kern="0" dirty="0">
              <a:solidFill>
                <a:srgbClr val="676661"/>
              </a:solidFill>
              <a:latin typeface="微软雅黑" panose="020B0503020204020204" pitchFamily="34" charset="-122"/>
              <a:ea typeface="微软雅黑" panose="020B0503020204020204" pitchFamily="34" charset="-122"/>
            </a:endParaRPr>
          </a:p>
          <a:p>
            <a:pPr defTabSz="914400">
              <a:lnSpc>
                <a:spcPct val="150000"/>
              </a:lnSpc>
            </a:pPr>
            <a:r>
              <a:rPr lang="zh-CN" altLang="en-US" sz="2000" b="1" kern="0" dirty="0">
                <a:solidFill>
                  <a:srgbClr val="676661"/>
                </a:solidFill>
                <a:latin typeface="微软雅黑" panose="020B0503020204020204" pitchFamily="34" charset="-122"/>
                <a:ea typeface="微软雅黑" panose="020B0503020204020204" pitchFamily="34" charset="-122"/>
              </a:rPr>
              <a:t>▷  可进行模糊查询</a:t>
            </a:r>
            <a:endParaRPr lang="zh-CN" altLang="en-US" sz="2000" b="1" kern="0" dirty="0">
              <a:solidFill>
                <a:srgbClr val="676661"/>
              </a:solidFill>
              <a:latin typeface="微软雅黑" panose="020B0503020204020204" pitchFamily="34" charset="-122"/>
              <a:ea typeface="微软雅黑" panose="020B0503020204020204" pitchFamily="34" charset="-122"/>
            </a:endParaRPr>
          </a:p>
          <a:p>
            <a:pPr defTabSz="914400">
              <a:lnSpc>
                <a:spcPct val="150000"/>
              </a:lnSpc>
            </a:pPr>
            <a:r>
              <a:rPr lang="zh-CN" altLang="en-US" sz="2000" b="1" kern="0" dirty="0">
                <a:solidFill>
                  <a:srgbClr val="676661"/>
                </a:solidFill>
                <a:latin typeface="微软雅黑" panose="020B0503020204020204" pitchFamily="34" charset="-122"/>
                <a:ea typeface="微软雅黑" panose="020B0503020204020204" pitchFamily="34" charset="-122"/>
              </a:rPr>
              <a:t>▷  可进行分页展示</a:t>
            </a:r>
            <a:endParaRPr lang="zh-CN" altLang="en-US" sz="2800" b="1" kern="0" dirty="0">
              <a:solidFill>
                <a:srgbClr val="676661"/>
              </a:solidFill>
              <a:latin typeface="微软雅黑" panose="020B0503020204020204" pitchFamily="34" charset="-122"/>
              <a:ea typeface="微软雅黑" panose="020B0503020204020204" pitchFamily="34" charset="-122"/>
            </a:endParaRPr>
          </a:p>
          <a:p>
            <a:pPr defTabSz="914400">
              <a:lnSpc>
                <a:spcPct val="150000"/>
              </a:lnSpc>
            </a:pPr>
            <a:endParaRPr lang="zh-CN" altLang="en-US" sz="2800" b="1" kern="0" dirty="0">
              <a:solidFill>
                <a:srgbClr val="676661"/>
              </a:solidFill>
              <a:latin typeface="微软雅黑" panose="020B0503020204020204" pitchFamily="34" charset="-122"/>
              <a:ea typeface="微软雅黑" panose="020B0503020204020204" pitchFamily="34" charset="-122"/>
            </a:endParaRPr>
          </a:p>
          <a:p>
            <a:pPr defTabSz="914400">
              <a:lnSpc>
                <a:spcPct val="150000"/>
              </a:lnSpc>
            </a:pPr>
            <a:endParaRPr lang="zh-CN" altLang="en-US" sz="2800" b="1" kern="0" dirty="0">
              <a:solidFill>
                <a:srgbClr val="676661"/>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5437505" y="2028190"/>
            <a:ext cx="6344285" cy="37839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4</a:t>
            </a:r>
            <a:endParaRPr kumimoji="1" lang="zh-CN" altLang="en-US" dirty="0"/>
          </a:p>
        </p:txBody>
      </p:sp>
      <p:sp>
        <p:nvSpPr>
          <p:cNvPr id="3" name="文本占位符 2"/>
          <p:cNvSpPr>
            <a:spLocks noGrp="1"/>
          </p:cNvSpPr>
          <p:nvPr>
            <p:ph type="body" sz="quarter" idx="12"/>
          </p:nvPr>
        </p:nvSpPr>
        <p:spPr/>
        <p:txBody>
          <a:bodyPr/>
          <a:lstStyle/>
          <a:p>
            <a:r>
              <a:rPr kumimoji="1" lang="zh-CN" altLang="en-US" dirty="0"/>
              <a:t>服务商系统</a:t>
            </a:r>
            <a:endParaRPr kumimoji="1" lang="zh-CN" altLang="en-US" dirty="0"/>
          </a:p>
        </p:txBody>
      </p:sp>
      <p:sp>
        <p:nvSpPr>
          <p:cNvPr id="23" name="椭圆 22"/>
          <p:cNvSpPr/>
          <p:nvPr/>
        </p:nvSpPr>
        <p:spPr>
          <a:xfrm>
            <a:off x="1311859" y="2002155"/>
            <a:ext cx="2560317" cy="2560317"/>
          </a:xfrm>
          <a:prstGeom prst="ellipse">
            <a:avLst/>
          </a:prstGeom>
          <a:noFill/>
          <a:ln w="38100">
            <a:solidFill>
              <a:schemeClr val="accent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 6"/>
          <p:cNvGrpSpPr/>
          <p:nvPr/>
        </p:nvGrpSpPr>
        <p:grpSpPr>
          <a:xfrm>
            <a:off x="1311859" y="4010479"/>
            <a:ext cx="2560317" cy="697916"/>
            <a:chOff x="1053200" y="3517084"/>
            <a:chExt cx="2560317" cy="697916"/>
          </a:xfrm>
        </p:grpSpPr>
        <p:sp>
          <p:nvSpPr>
            <p:cNvPr id="5" name="矩形 4"/>
            <p:cNvSpPr/>
            <p:nvPr/>
          </p:nvSpPr>
          <p:spPr>
            <a:xfrm>
              <a:off x="1053200" y="3517084"/>
              <a:ext cx="2560317" cy="697916"/>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p:nvSpPr>
          <p:spPr>
            <a:xfrm>
              <a:off x="2089848" y="3699745"/>
              <a:ext cx="640080" cy="368300"/>
            </a:xfrm>
            <a:prstGeom prst="rect">
              <a:avLst/>
            </a:prstGeom>
          </p:spPr>
          <p:txBody>
            <a:bodyPr wrap="none">
              <a:spAutoFit/>
            </a:bodyPr>
            <a:lstStyle/>
            <a:p>
              <a:pPr algn="ctr" defTabSz="609600"/>
              <a:r>
                <a:rPr lang="zh-CN" altLang="en-US" b="1" dirty="0">
                  <a:solidFill>
                    <a:srgbClr val="F5F0EA"/>
                  </a:solidFill>
                  <a:ea typeface="微软雅黑" panose="020B0503020204020204" pitchFamily="34" charset="-122"/>
                </a:rPr>
                <a:t>店铺</a:t>
              </a:r>
              <a:endParaRPr lang="zh-CN" altLang="en-US" b="1" dirty="0">
                <a:solidFill>
                  <a:srgbClr val="F5F0EA"/>
                </a:solidFill>
                <a:ea typeface="微软雅黑" panose="020B0503020204020204" pitchFamily="34" charset="-122"/>
              </a:endParaRPr>
            </a:p>
          </p:txBody>
        </p:sp>
      </p:grpSp>
      <p:grpSp>
        <p:nvGrpSpPr>
          <p:cNvPr id="59" name="组合 22"/>
          <p:cNvGrpSpPr/>
          <p:nvPr/>
        </p:nvGrpSpPr>
        <p:grpSpPr>
          <a:xfrm>
            <a:off x="1910389" y="2644725"/>
            <a:ext cx="1363256" cy="1070132"/>
            <a:chOff x="3654425" y="5089525"/>
            <a:chExt cx="1860550" cy="1460500"/>
          </a:xfrm>
          <a:solidFill>
            <a:schemeClr val="accent2">
              <a:lumMod val="50000"/>
            </a:schemeClr>
          </a:solidFill>
        </p:grpSpPr>
        <p:sp>
          <p:nvSpPr>
            <p:cNvPr id="60"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61" name="Freeform 13"/>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62" name="Freeform 14"/>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63" name="Freeform 15"/>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64" name="Freeform 16"/>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65" name="Freeform 17"/>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66" name="Freeform 18"/>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grpSp>
      <p:sp>
        <p:nvSpPr>
          <p:cNvPr id="9" name="文本框 8"/>
          <p:cNvSpPr txBox="1"/>
          <p:nvPr/>
        </p:nvSpPr>
        <p:spPr>
          <a:xfrm>
            <a:off x="5361940" y="677545"/>
            <a:ext cx="497205" cy="650875"/>
          </a:xfrm>
          <a:prstGeom prst="rect">
            <a:avLst/>
          </a:prstGeom>
          <a:noFill/>
        </p:spPr>
        <p:txBody>
          <a:bodyPr wrap="square" rtlCol="0" anchor="t">
            <a:spAutoFit/>
          </a:bodyPr>
          <a:p>
            <a:pPr>
              <a:lnSpc>
                <a:spcPct val="130000"/>
              </a:lnSpc>
              <a:spcBef>
                <a:spcPts val="600"/>
              </a:spcBef>
            </a:pPr>
            <a:r>
              <a:rPr lang="zh-CN" altLang="en-US" sz="2800" b="1">
                <a:ea typeface="微软雅黑" panose="020B0503020204020204" pitchFamily="34" charset="-122"/>
                <a:sym typeface="+mn-ea"/>
              </a:rPr>
              <a:t>▷</a:t>
            </a:r>
            <a:endParaRPr lang="zh-CN" altLang="en-US" sz="2800" b="1" kern="0" dirty="0">
              <a:latin typeface="微软雅黑" panose="020B0503020204020204" pitchFamily="34" charset="-122"/>
              <a:ea typeface="微软雅黑" panose="020B0503020204020204" pitchFamily="34" charset="-122"/>
              <a:cs typeface="+mn-ea"/>
              <a:sym typeface="+mn-ea"/>
            </a:endParaRPr>
          </a:p>
        </p:txBody>
      </p:sp>
      <p:sp>
        <p:nvSpPr>
          <p:cNvPr id="10" name="文本框 9"/>
          <p:cNvSpPr txBox="1"/>
          <p:nvPr/>
        </p:nvSpPr>
        <p:spPr>
          <a:xfrm>
            <a:off x="5413375" y="4177665"/>
            <a:ext cx="540385" cy="650875"/>
          </a:xfrm>
          <a:prstGeom prst="rect">
            <a:avLst/>
          </a:prstGeom>
          <a:noFill/>
        </p:spPr>
        <p:txBody>
          <a:bodyPr wrap="none" rtlCol="0" anchor="t">
            <a:spAutoFit/>
          </a:bodyPr>
          <a:p>
            <a:pPr>
              <a:lnSpc>
                <a:spcPct val="130000"/>
              </a:lnSpc>
              <a:spcBef>
                <a:spcPts val="600"/>
              </a:spcBef>
            </a:pPr>
            <a:r>
              <a:rPr lang="zh-CN" altLang="en-US" sz="2800" b="1">
                <a:ea typeface="微软雅黑" panose="020B0503020204020204" pitchFamily="34" charset="-122"/>
                <a:sym typeface="+mn-ea"/>
              </a:rPr>
              <a:t>▷</a:t>
            </a:r>
            <a:endParaRPr lang="zh-CN" altLang="en-US" sz="2800" kern="0" dirty="0">
              <a:latin typeface="微软雅黑" panose="020B0503020204020204" pitchFamily="34" charset="-122"/>
              <a:ea typeface="微软雅黑" panose="020B0503020204020204" pitchFamily="34" charset="-122"/>
              <a:cs typeface="+mn-ea"/>
              <a:sym typeface="+mn-lt"/>
            </a:endParaRPr>
          </a:p>
        </p:txBody>
      </p:sp>
      <p:sp>
        <p:nvSpPr>
          <p:cNvPr id="11" name="文本框 10"/>
          <p:cNvSpPr txBox="1"/>
          <p:nvPr/>
        </p:nvSpPr>
        <p:spPr>
          <a:xfrm>
            <a:off x="5999480" y="677545"/>
            <a:ext cx="3216910" cy="1564005"/>
          </a:xfrm>
          <a:prstGeom prst="rect">
            <a:avLst/>
          </a:prstGeom>
          <a:noFill/>
        </p:spPr>
        <p:txBody>
          <a:bodyPr wrap="square" rtlCol="0">
            <a:spAutoFit/>
          </a:bodyPr>
          <a:p>
            <a:pPr>
              <a:lnSpc>
                <a:spcPct val="130000"/>
              </a:lnSpc>
              <a:spcBef>
                <a:spcPts val="600"/>
              </a:spcBef>
            </a:pPr>
            <a:r>
              <a:rPr lang="zh-CN" altLang="en-US" sz="2400" b="1" kern="0" dirty="0">
                <a:solidFill>
                  <a:schemeClr val="accent4">
                    <a:lumMod val="25000"/>
                  </a:schemeClr>
                </a:solidFill>
                <a:latin typeface="微软雅黑" panose="020B0503020204020204" pitchFamily="34" charset="-122"/>
                <a:ea typeface="微软雅黑" panose="020B0503020204020204" pitchFamily="34" charset="-122"/>
                <a:cs typeface="+mn-ea"/>
                <a:sym typeface="+mn-lt"/>
              </a:rPr>
              <a:t>店铺信息显示</a:t>
            </a:r>
            <a:endParaRPr lang="zh-CN" altLang="en-US" sz="2400" b="1" kern="0" dirty="0">
              <a:solidFill>
                <a:schemeClr val="accent4">
                  <a:lumMod val="25000"/>
                </a:schemeClr>
              </a:solidFill>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lang="zh-CN" altLang="en-US" sz="2400" b="1" kern="0" dirty="0">
              <a:solidFill>
                <a:schemeClr val="accent4">
                  <a:lumMod val="25000"/>
                </a:schemeClr>
              </a:solidFill>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lang="zh-CN" altLang="en-US" kern="0" dirty="0">
              <a:solidFill>
                <a:schemeClr val="accent4">
                  <a:lumMod val="25000"/>
                </a:schemeClr>
              </a:solidFill>
              <a:latin typeface="微软雅黑" panose="020B0503020204020204" pitchFamily="34" charset="-122"/>
              <a:ea typeface="微软雅黑" panose="020B0503020204020204" pitchFamily="34" charset="-122"/>
              <a:cs typeface="+mn-ea"/>
              <a:sym typeface="+mn-lt"/>
            </a:endParaRPr>
          </a:p>
        </p:txBody>
      </p:sp>
      <p:sp>
        <p:nvSpPr>
          <p:cNvPr id="12" name="文本框 11"/>
          <p:cNvSpPr txBox="1"/>
          <p:nvPr/>
        </p:nvSpPr>
        <p:spPr>
          <a:xfrm>
            <a:off x="6202045" y="4192905"/>
            <a:ext cx="2811145" cy="1007745"/>
          </a:xfrm>
          <a:prstGeom prst="rect">
            <a:avLst/>
          </a:prstGeom>
          <a:noFill/>
        </p:spPr>
        <p:txBody>
          <a:bodyPr wrap="square" rtlCol="0">
            <a:spAutoFit/>
          </a:bodyPr>
          <a:p>
            <a:pPr>
              <a:lnSpc>
                <a:spcPct val="130000"/>
              </a:lnSpc>
              <a:spcBef>
                <a:spcPts val="600"/>
              </a:spcBef>
            </a:pPr>
            <a:r>
              <a:rPr lang="zh-CN" altLang="en-US" sz="2400" b="1" kern="0" dirty="0">
                <a:solidFill>
                  <a:schemeClr val="accent4">
                    <a:lumMod val="25000"/>
                  </a:schemeClr>
                </a:solidFill>
                <a:latin typeface="微软雅黑" panose="020B0503020204020204" pitchFamily="34" charset="-122"/>
                <a:ea typeface="微软雅黑" panose="020B0503020204020204" pitchFamily="34" charset="-122"/>
                <a:cs typeface="+mn-ea"/>
                <a:sym typeface="+mn-lt"/>
              </a:rPr>
              <a:t>上传营业执照</a:t>
            </a:r>
            <a:endParaRPr lang="zh-CN" altLang="en-US" sz="2400" b="1" kern="0" dirty="0">
              <a:solidFill>
                <a:schemeClr val="accent4">
                  <a:lumMod val="25000"/>
                </a:schemeClr>
              </a:solidFill>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lang="zh-CN" altLang="en-US" kern="0" dirty="0">
              <a:solidFill>
                <a:schemeClr val="accent4">
                  <a:lumMod val="25000"/>
                </a:schemeClr>
              </a:solidFill>
              <a:latin typeface="微软雅黑" panose="020B0503020204020204" pitchFamily="34" charset="-122"/>
              <a:ea typeface="微软雅黑" panose="020B0503020204020204" pitchFamily="34" charset="-122"/>
              <a:cs typeface="+mn-ea"/>
              <a:sym typeface="+mn-lt"/>
            </a:endParaRPr>
          </a:p>
        </p:txBody>
      </p:sp>
      <p:pic>
        <p:nvPicPr>
          <p:cNvPr id="4" name="图片 3"/>
          <p:cNvPicPr>
            <a:picLocks noChangeAspect="1"/>
          </p:cNvPicPr>
          <p:nvPr/>
        </p:nvPicPr>
        <p:blipFill>
          <a:blip r:embed="rId1"/>
          <a:stretch>
            <a:fillRect/>
          </a:stretch>
        </p:blipFill>
        <p:spPr>
          <a:xfrm>
            <a:off x="5859145" y="1467485"/>
            <a:ext cx="5286375" cy="2543175"/>
          </a:xfrm>
          <a:prstGeom prst="rect">
            <a:avLst/>
          </a:prstGeom>
        </p:spPr>
      </p:pic>
      <p:pic>
        <p:nvPicPr>
          <p:cNvPr id="8" name="图片 7"/>
          <p:cNvPicPr>
            <a:picLocks noChangeAspect="1"/>
          </p:cNvPicPr>
          <p:nvPr/>
        </p:nvPicPr>
        <p:blipFill>
          <a:blip r:embed="rId2"/>
          <a:stretch>
            <a:fillRect/>
          </a:stretch>
        </p:blipFill>
        <p:spPr>
          <a:xfrm>
            <a:off x="5895975" y="4917440"/>
            <a:ext cx="5249545" cy="11563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4</a:t>
            </a:r>
            <a:endParaRPr kumimoji="1" lang="en-US" altLang="zh-CN" dirty="0"/>
          </a:p>
        </p:txBody>
      </p:sp>
      <p:sp>
        <p:nvSpPr>
          <p:cNvPr id="3" name="文本占位符 2"/>
          <p:cNvSpPr>
            <a:spLocks noGrp="1"/>
          </p:cNvSpPr>
          <p:nvPr>
            <p:ph type="body" sz="quarter" idx="12"/>
          </p:nvPr>
        </p:nvSpPr>
        <p:spPr>
          <a:xfrm>
            <a:off x="1400653" y="512097"/>
            <a:ext cx="4208707" cy="464425"/>
          </a:xfrm>
        </p:spPr>
        <p:txBody>
          <a:bodyPr/>
          <a:lstStyle/>
          <a:p>
            <a:r>
              <a:rPr kumimoji="1" lang="zh-CN" altLang="en-US" dirty="0">
                <a:sym typeface="+mn-ea"/>
              </a:rPr>
              <a:t>服务商系统</a:t>
            </a:r>
            <a:endParaRPr kumimoji="1" lang="zh-CN" altLang="en-US" dirty="0"/>
          </a:p>
          <a:p>
            <a:endParaRPr kumimoji="1" lang="zh-CN" altLang="en-US" dirty="0"/>
          </a:p>
        </p:txBody>
      </p:sp>
      <p:sp>
        <p:nvSpPr>
          <p:cNvPr id="44" name="任意多边形 32"/>
          <p:cNvSpPr/>
          <p:nvPr/>
        </p:nvSpPr>
        <p:spPr>
          <a:xfrm flipV="1">
            <a:off x="1171575" y="4568825"/>
            <a:ext cx="4265930" cy="677545"/>
          </a:xfrm>
          <a:custGeom>
            <a:avLst/>
            <a:gdLst>
              <a:gd name="connsiteX0" fmla="*/ 5910895 w 5913184"/>
              <a:gd name="connsiteY0" fmla="*/ 0 h 1151128"/>
              <a:gd name="connsiteX1" fmla="*/ 4594724 w 5913184"/>
              <a:gd name="connsiteY1" fmla="*/ 0 h 1151128"/>
              <a:gd name="connsiteX2" fmla="*/ 4594724 w 5913184"/>
              <a:gd name="connsiteY2" fmla="*/ 1216 h 1151128"/>
              <a:gd name="connsiteX3" fmla="*/ 781200 w 5913184"/>
              <a:gd name="connsiteY3" fmla="*/ 1216 h 1151128"/>
              <a:gd name="connsiteX4" fmla="*/ 684172 w 5913184"/>
              <a:gd name="connsiteY4" fmla="*/ 1216 h 1151128"/>
              <a:gd name="connsiteX5" fmla="*/ 541838 w 5913184"/>
              <a:gd name="connsiteY5" fmla="*/ 23173 h 1151128"/>
              <a:gd name="connsiteX6" fmla="*/ 487763 w 5913184"/>
              <a:gd name="connsiteY6" fmla="*/ 45600 h 1151128"/>
              <a:gd name="connsiteX7" fmla="*/ 477122 w 5913184"/>
              <a:gd name="connsiteY7" fmla="*/ 48123 h 1151128"/>
              <a:gd name="connsiteX8" fmla="*/ 0 w 5913184"/>
              <a:gd name="connsiteY8" fmla="*/ 598116 h 1151128"/>
              <a:gd name="connsiteX9" fmla="*/ 0 w 5913184"/>
              <a:gd name="connsiteY9" fmla="*/ 1151128 h 1151128"/>
              <a:gd name="connsiteX10" fmla="*/ 623761 w 5913184"/>
              <a:gd name="connsiteY10" fmla="*/ 566354 h 1151128"/>
              <a:gd name="connsiteX11" fmla="*/ 706043 w 5913184"/>
              <a:gd name="connsiteY11" fmla="*/ 560016 h 1151128"/>
              <a:gd name="connsiteX12" fmla="*/ 4594724 w 5913184"/>
              <a:gd name="connsiteY12" fmla="*/ 560016 h 1151128"/>
              <a:gd name="connsiteX13" fmla="*/ 4594724 w 5913184"/>
              <a:gd name="connsiteY13" fmla="*/ 561600 h 1151128"/>
              <a:gd name="connsiteX14" fmla="*/ 5913184 w 5913184"/>
              <a:gd name="connsiteY14" fmla="*/ 561600 h 1151128"/>
              <a:gd name="connsiteX15" fmla="*/ 5631240 w 5913184"/>
              <a:gd name="connsiteY15" fmla="*/ 279656 h 1151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913184" h="1151128">
                <a:moveTo>
                  <a:pt x="5910895" y="0"/>
                </a:moveTo>
                <a:lnTo>
                  <a:pt x="4594724" y="0"/>
                </a:lnTo>
                <a:lnTo>
                  <a:pt x="4594724" y="1216"/>
                </a:lnTo>
                <a:lnTo>
                  <a:pt x="781200" y="1216"/>
                </a:lnTo>
                <a:lnTo>
                  <a:pt x="684172" y="1216"/>
                </a:lnTo>
                <a:cubicBezTo>
                  <a:pt x="633684" y="1216"/>
                  <a:pt x="585586" y="9034"/>
                  <a:pt x="541838" y="23173"/>
                </a:cubicBezTo>
                <a:lnTo>
                  <a:pt x="487763" y="45600"/>
                </a:lnTo>
                <a:lnTo>
                  <a:pt x="477122" y="48123"/>
                </a:lnTo>
                <a:cubicBezTo>
                  <a:pt x="196737" y="138738"/>
                  <a:pt x="0" y="350872"/>
                  <a:pt x="0" y="598116"/>
                </a:cubicBezTo>
                <a:lnTo>
                  <a:pt x="0" y="1151128"/>
                </a:lnTo>
                <a:cubicBezTo>
                  <a:pt x="0" y="862676"/>
                  <a:pt x="267781" y="622013"/>
                  <a:pt x="623761" y="566354"/>
                </a:cubicBezTo>
                <a:lnTo>
                  <a:pt x="706043" y="560016"/>
                </a:lnTo>
                <a:lnTo>
                  <a:pt x="4594724" y="560016"/>
                </a:lnTo>
                <a:lnTo>
                  <a:pt x="4594724" y="561600"/>
                </a:lnTo>
                <a:lnTo>
                  <a:pt x="5913184" y="561600"/>
                </a:lnTo>
                <a:lnTo>
                  <a:pt x="5631240" y="279656"/>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5" name="任意多边形 17"/>
          <p:cNvSpPr/>
          <p:nvPr/>
        </p:nvSpPr>
        <p:spPr>
          <a:xfrm flipH="1">
            <a:off x="998220" y="2884170"/>
            <a:ext cx="3984625" cy="986155"/>
          </a:xfrm>
          <a:custGeom>
            <a:avLst/>
            <a:gdLst>
              <a:gd name="connsiteX0" fmla="*/ 4705033 w 4705033"/>
              <a:gd name="connsiteY0" fmla="*/ 0 h 1741024"/>
              <a:gd name="connsiteX1" fmla="*/ 4705033 w 4705033"/>
              <a:gd name="connsiteY1" fmla="*/ 553012 h 1741024"/>
              <a:gd name="connsiteX2" fmla="*/ 4228428 w 4705033"/>
              <a:gd name="connsiteY2" fmla="*/ 1137785 h 1741024"/>
              <a:gd name="connsiteX3" fmla="*/ 4186776 w 4705033"/>
              <a:gd name="connsiteY3" fmla="*/ 1141984 h 1741024"/>
              <a:gd name="connsiteX4" fmla="*/ 4179523 w 4705033"/>
              <a:gd name="connsiteY4" fmla="*/ 1144236 h 1741024"/>
              <a:gd name="connsiteX5" fmla="*/ 4123214 w 4705033"/>
              <a:gd name="connsiteY5" fmla="*/ 1149912 h 1741024"/>
              <a:gd name="connsiteX6" fmla="*/ 4108132 w 4705033"/>
              <a:gd name="connsiteY6" fmla="*/ 1149912 h 1741024"/>
              <a:gd name="connsiteX7" fmla="*/ 539475 w 4705033"/>
              <a:gd name="connsiteY7" fmla="*/ 1149912 h 1741024"/>
              <a:gd name="connsiteX8" fmla="*/ 476605 w 4705033"/>
              <a:gd name="connsiteY8" fmla="*/ 1156250 h 1741024"/>
              <a:gd name="connsiteX9" fmla="*/ 0 w 4705033"/>
              <a:gd name="connsiteY9" fmla="*/ 1741024 h 1741024"/>
              <a:gd name="connsiteX10" fmla="*/ 0 w 4705033"/>
              <a:gd name="connsiteY10" fmla="*/ 1188012 h 1741024"/>
              <a:gd name="connsiteX11" fmla="*/ 364561 w 4705033"/>
              <a:gd name="connsiteY11" fmla="*/ 638019 h 1741024"/>
              <a:gd name="connsiteX12" fmla="*/ 372691 w 4705033"/>
              <a:gd name="connsiteY12" fmla="*/ 635496 h 1741024"/>
              <a:gd name="connsiteX13" fmla="*/ 414009 w 4705033"/>
              <a:gd name="connsiteY13" fmla="*/ 613069 h 1741024"/>
              <a:gd name="connsiteX14" fmla="*/ 522764 w 4705033"/>
              <a:gd name="connsiteY14" fmla="*/ 591112 h 1741024"/>
              <a:gd name="connsiteX15" fmla="*/ 596901 w 4705033"/>
              <a:gd name="connsiteY15" fmla="*/ 591112 h 1741024"/>
              <a:gd name="connsiteX16" fmla="*/ 4123214 w 4705033"/>
              <a:gd name="connsiteY16" fmla="*/ 591112 h 1741024"/>
              <a:gd name="connsiteX17" fmla="*/ 4144386 w 4705033"/>
              <a:gd name="connsiteY17" fmla="*/ 593246 h 1741024"/>
              <a:gd name="connsiteX18" fmla="*/ 4228428 w 4705033"/>
              <a:gd name="connsiteY18" fmla="*/ 584774 h 1741024"/>
              <a:gd name="connsiteX19" fmla="*/ 4705033 w 4705033"/>
              <a:gd name="connsiteY19" fmla="*/ 0 h 1741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705033" h="1741024">
                <a:moveTo>
                  <a:pt x="4705033" y="0"/>
                </a:moveTo>
                <a:lnTo>
                  <a:pt x="4705033" y="553012"/>
                </a:lnTo>
                <a:cubicBezTo>
                  <a:pt x="4705033" y="841464"/>
                  <a:pt x="4500426" y="1082127"/>
                  <a:pt x="4228428" y="1137785"/>
                </a:cubicBezTo>
                <a:lnTo>
                  <a:pt x="4186776" y="1141984"/>
                </a:lnTo>
                <a:lnTo>
                  <a:pt x="4179523" y="1144236"/>
                </a:lnTo>
                <a:cubicBezTo>
                  <a:pt x="4161335" y="1147958"/>
                  <a:pt x="4142503" y="1149912"/>
                  <a:pt x="4123214" y="1149912"/>
                </a:cubicBezTo>
                <a:lnTo>
                  <a:pt x="4108132" y="1149912"/>
                </a:lnTo>
                <a:lnTo>
                  <a:pt x="539475" y="1149912"/>
                </a:lnTo>
                <a:lnTo>
                  <a:pt x="476605" y="1156250"/>
                </a:lnTo>
                <a:cubicBezTo>
                  <a:pt x="204607" y="1211909"/>
                  <a:pt x="0" y="1452572"/>
                  <a:pt x="0" y="1741024"/>
                </a:cubicBezTo>
                <a:lnTo>
                  <a:pt x="0" y="1188012"/>
                </a:lnTo>
                <a:cubicBezTo>
                  <a:pt x="0" y="940768"/>
                  <a:pt x="150323" y="728634"/>
                  <a:pt x="364561" y="638019"/>
                </a:cubicBezTo>
                <a:lnTo>
                  <a:pt x="372691" y="635496"/>
                </a:lnTo>
                <a:lnTo>
                  <a:pt x="414009" y="613069"/>
                </a:lnTo>
                <a:cubicBezTo>
                  <a:pt x="447436" y="598930"/>
                  <a:pt x="484187" y="591112"/>
                  <a:pt x="522764" y="591112"/>
                </a:cubicBezTo>
                <a:lnTo>
                  <a:pt x="596901" y="591112"/>
                </a:lnTo>
                <a:lnTo>
                  <a:pt x="4123214" y="591112"/>
                </a:lnTo>
                <a:lnTo>
                  <a:pt x="4144386" y="593246"/>
                </a:lnTo>
                <a:lnTo>
                  <a:pt x="4228428" y="584774"/>
                </a:lnTo>
                <a:cubicBezTo>
                  <a:pt x="4500426" y="529115"/>
                  <a:pt x="4705033" y="288452"/>
                  <a:pt x="4705033" y="0"/>
                </a:cubicBez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31"/>
          <p:cNvSpPr/>
          <p:nvPr/>
        </p:nvSpPr>
        <p:spPr>
          <a:xfrm flipH="1">
            <a:off x="876935" y="2028190"/>
            <a:ext cx="3992880" cy="596900"/>
          </a:xfrm>
          <a:custGeom>
            <a:avLst/>
            <a:gdLst>
              <a:gd name="connsiteX0" fmla="*/ 5910895 w 5913184"/>
              <a:gd name="connsiteY0" fmla="*/ 0 h 1151128"/>
              <a:gd name="connsiteX1" fmla="*/ 4594724 w 5913184"/>
              <a:gd name="connsiteY1" fmla="*/ 0 h 1151128"/>
              <a:gd name="connsiteX2" fmla="*/ 4594724 w 5913184"/>
              <a:gd name="connsiteY2" fmla="*/ 1216 h 1151128"/>
              <a:gd name="connsiteX3" fmla="*/ 781200 w 5913184"/>
              <a:gd name="connsiteY3" fmla="*/ 1216 h 1151128"/>
              <a:gd name="connsiteX4" fmla="*/ 684172 w 5913184"/>
              <a:gd name="connsiteY4" fmla="*/ 1216 h 1151128"/>
              <a:gd name="connsiteX5" fmla="*/ 541838 w 5913184"/>
              <a:gd name="connsiteY5" fmla="*/ 23173 h 1151128"/>
              <a:gd name="connsiteX6" fmla="*/ 487763 w 5913184"/>
              <a:gd name="connsiteY6" fmla="*/ 45600 h 1151128"/>
              <a:gd name="connsiteX7" fmla="*/ 477122 w 5913184"/>
              <a:gd name="connsiteY7" fmla="*/ 48123 h 1151128"/>
              <a:gd name="connsiteX8" fmla="*/ 0 w 5913184"/>
              <a:gd name="connsiteY8" fmla="*/ 598116 h 1151128"/>
              <a:gd name="connsiteX9" fmla="*/ 0 w 5913184"/>
              <a:gd name="connsiteY9" fmla="*/ 1151128 h 1151128"/>
              <a:gd name="connsiteX10" fmla="*/ 623761 w 5913184"/>
              <a:gd name="connsiteY10" fmla="*/ 566354 h 1151128"/>
              <a:gd name="connsiteX11" fmla="*/ 706043 w 5913184"/>
              <a:gd name="connsiteY11" fmla="*/ 560016 h 1151128"/>
              <a:gd name="connsiteX12" fmla="*/ 4594724 w 5913184"/>
              <a:gd name="connsiteY12" fmla="*/ 560016 h 1151128"/>
              <a:gd name="connsiteX13" fmla="*/ 4594724 w 5913184"/>
              <a:gd name="connsiteY13" fmla="*/ 561600 h 1151128"/>
              <a:gd name="connsiteX14" fmla="*/ 5913184 w 5913184"/>
              <a:gd name="connsiteY14" fmla="*/ 561600 h 1151128"/>
              <a:gd name="connsiteX15" fmla="*/ 5631240 w 5913184"/>
              <a:gd name="connsiteY15" fmla="*/ 279656 h 1151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913184" h="1151128">
                <a:moveTo>
                  <a:pt x="5910895" y="0"/>
                </a:moveTo>
                <a:lnTo>
                  <a:pt x="4594724" y="0"/>
                </a:lnTo>
                <a:lnTo>
                  <a:pt x="4594724" y="1216"/>
                </a:lnTo>
                <a:lnTo>
                  <a:pt x="781200" y="1216"/>
                </a:lnTo>
                <a:lnTo>
                  <a:pt x="684172" y="1216"/>
                </a:lnTo>
                <a:cubicBezTo>
                  <a:pt x="633684" y="1216"/>
                  <a:pt x="585586" y="9034"/>
                  <a:pt x="541838" y="23173"/>
                </a:cubicBezTo>
                <a:lnTo>
                  <a:pt x="487763" y="45600"/>
                </a:lnTo>
                <a:lnTo>
                  <a:pt x="477122" y="48123"/>
                </a:lnTo>
                <a:cubicBezTo>
                  <a:pt x="196737" y="138738"/>
                  <a:pt x="0" y="350872"/>
                  <a:pt x="0" y="598116"/>
                </a:cubicBezTo>
                <a:lnTo>
                  <a:pt x="0" y="1151128"/>
                </a:lnTo>
                <a:cubicBezTo>
                  <a:pt x="0" y="862676"/>
                  <a:pt x="267781" y="622013"/>
                  <a:pt x="623761" y="566354"/>
                </a:cubicBezTo>
                <a:lnTo>
                  <a:pt x="706043" y="560016"/>
                </a:lnTo>
                <a:lnTo>
                  <a:pt x="4594724" y="560016"/>
                </a:lnTo>
                <a:lnTo>
                  <a:pt x="4594724" y="561600"/>
                </a:lnTo>
                <a:lnTo>
                  <a:pt x="5913184" y="561600"/>
                </a:lnTo>
                <a:lnTo>
                  <a:pt x="5631240" y="279656"/>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47" name="组合 19"/>
          <p:cNvGrpSpPr/>
          <p:nvPr/>
        </p:nvGrpSpPr>
        <p:grpSpPr>
          <a:xfrm>
            <a:off x="1485900" y="1808480"/>
            <a:ext cx="3282950" cy="3302000"/>
            <a:chOff x="115601" y="285647"/>
            <a:chExt cx="5848985" cy="5848985"/>
          </a:xfrm>
          <a:effectLst>
            <a:outerShdw dist="88900" dir="2700000" algn="tl" rotWithShape="0">
              <a:prstClr val="black">
                <a:alpha val="8000"/>
              </a:prstClr>
            </a:outerShdw>
          </a:effectLst>
        </p:grpSpPr>
        <p:sp>
          <p:nvSpPr>
            <p:cNvPr id="50" name="椭圆 49"/>
            <p:cNvSpPr/>
            <p:nvPr/>
          </p:nvSpPr>
          <p:spPr>
            <a:xfrm>
              <a:off x="118408" y="310643"/>
              <a:ext cx="5845838" cy="5820991"/>
            </a:xfrm>
            <a:prstGeom prst="ellipse">
              <a:avLst/>
            </a:prstGeom>
            <a:solidFill>
              <a:schemeClr val="accent1">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grpSp>
          <p:nvGrpSpPr>
            <p:cNvPr id="51" name="Group 4"/>
            <p:cNvGrpSpPr>
              <a:grpSpLocks noChangeAspect="1"/>
            </p:cNvGrpSpPr>
            <p:nvPr/>
          </p:nvGrpSpPr>
          <p:grpSpPr bwMode="auto">
            <a:xfrm>
              <a:off x="115601" y="285647"/>
              <a:ext cx="5848985" cy="5848985"/>
              <a:chOff x="0" y="5"/>
              <a:chExt cx="291" cy="291"/>
            </a:xfrm>
            <a:solidFill>
              <a:srgbClr val="0378B0"/>
            </a:solidFill>
          </p:grpSpPr>
          <p:sp>
            <p:nvSpPr>
              <p:cNvPr id="52" name="Freeform 5"/>
              <p:cNvSpPr/>
              <p:nvPr/>
            </p:nvSpPr>
            <p:spPr bwMode="auto">
              <a:xfrm>
                <a:off x="0" y="41"/>
                <a:ext cx="194" cy="255"/>
              </a:xfrm>
              <a:custGeom>
                <a:avLst/>
                <a:gdLst>
                  <a:gd name="T0" fmla="*/ 80 w 80"/>
                  <a:gd name="T1" fmla="*/ 85 h 105"/>
                  <a:gd name="T2" fmla="*/ 74 w 80"/>
                  <a:gd name="T3" fmla="*/ 80 h 105"/>
                  <a:gd name="T4" fmla="*/ 72 w 80"/>
                  <a:gd name="T5" fmla="*/ 69 h 105"/>
                  <a:gd name="T6" fmla="*/ 75 w 80"/>
                  <a:gd name="T7" fmla="*/ 63 h 105"/>
                  <a:gd name="T8" fmla="*/ 72 w 80"/>
                  <a:gd name="T9" fmla="*/ 63 h 105"/>
                  <a:gd name="T10" fmla="*/ 67 w 80"/>
                  <a:gd name="T11" fmla="*/ 57 h 105"/>
                  <a:gd name="T12" fmla="*/ 63 w 80"/>
                  <a:gd name="T13" fmla="*/ 55 h 105"/>
                  <a:gd name="T14" fmla="*/ 53 w 80"/>
                  <a:gd name="T15" fmla="*/ 52 h 105"/>
                  <a:gd name="T16" fmla="*/ 45 w 80"/>
                  <a:gd name="T17" fmla="*/ 39 h 105"/>
                  <a:gd name="T18" fmla="*/ 41 w 80"/>
                  <a:gd name="T19" fmla="*/ 31 h 105"/>
                  <a:gd name="T20" fmla="*/ 42 w 80"/>
                  <a:gd name="T21" fmla="*/ 20 h 105"/>
                  <a:gd name="T22" fmla="*/ 36 w 80"/>
                  <a:gd name="T23" fmla="*/ 10 h 105"/>
                  <a:gd name="T24" fmla="*/ 29 w 80"/>
                  <a:gd name="T25" fmla="*/ 8 h 105"/>
                  <a:gd name="T26" fmla="*/ 25 w 80"/>
                  <a:gd name="T27" fmla="*/ 12 h 105"/>
                  <a:gd name="T28" fmla="*/ 19 w 80"/>
                  <a:gd name="T29" fmla="*/ 19 h 105"/>
                  <a:gd name="T30" fmla="*/ 22 w 80"/>
                  <a:gd name="T31" fmla="*/ 12 h 105"/>
                  <a:gd name="T32" fmla="*/ 20 w 80"/>
                  <a:gd name="T33" fmla="*/ 13 h 105"/>
                  <a:gd name="T34" fmla="*/ 19 w 80"/>
                  <a:gd name="T35" fmla="*/ 9 h 105"/>
                  <a:gd name="T36" fmla="*/ 23 w 80"/>
                  <a:gd name="T37" fmla="*/ 5 h 105"/>
                  <a:gd name="T38" fmla="*/ 20 w 80"/>
                  <a:gd name="T39" fmla="*/ 5 h 105"/>
                  <a:gd name="T40" fmla="*/ 20 w 80"/>
                  <a:gd name="T41" fmla="*/ 2 h 105"/>
                  <a:gd name="T42" fmla="*/ 23 w 80"/>
                  <a:gd name="T43" fmla="*/ 2 h 105"/>
                  <a:gd name="T44" fmla="*/ 21 w 80"/>
                  <a:gd name="T45" fmla="*/ 0 h 105"/>
                  <a:gd name="T46" fmla="*/ 0 w 80"/>
                  <a:gd name="T47" fmla="*/ 45 h 105"/>
                  <a:gd name="T48" fmla="*/ 60 w 80"/>
                  <a:gd name="T49" fmla="*/ 105 h 105"/>
                  <a:gd name="T50" fmla="*/ 72 w 80"/>
                  <a:gd name="T51" fmla="*/ 104 h 105"/>
                  <a:gd name="T52" fmla="*/ 80 w 80"/>
                  <a:gd name="T53" fmla="*/ 8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0" h="105">
                    <a:moveTo>
                      <a:pt x="80" y="85"/>
                    </a:moveTo>
                    <a:cubicBezTo>
                      <a:pt x="78" y="83"/>
                      <a:pt x="76" y="82"/>
                      <a:pt x="74" y="80"/>
                    </a:cubicBezTo>
                    <a:cubicBezTo>
                      <a:pt x="73" y="77"/>
                      <a:pt x="73" y="73"/>
                      <a:pt x="72" y="69"/>
                    </a:cubicBezTo>
                    <a:cubicBezTo>
                      <a:pt x="73" y="67"/>
                      <a:pt x="74" y="65"/>
                      <a:pt x="75" y="63"/>
                    </a:cubicBezTo>
                    <a:cubicBezTo>
                      <a:pt x="74" y="63"/>
                      <a:pt x="73" y="63"/>
                      <a:pt x="72" y="63"/>
                    </a:cubicBezTo>
                    <a:cubicBezTo>
                      <a:pt x="70" y="61"/>
                      <a:pt x="69" y="59"/>
                      <a:pt x="67" y="57"/>
                    </a:cubicBezTo>
                    <a:cubicBezTo>
                      <a:pt x="66" y="56"/>
                      <a:pt x="64" y="56"/>
                      <a:pt x="63" y="55"/>
                    </a:cubicBezTo>
                    <a:cubicBezTo>
                      <a:pt x="60" y="54"/>
                      <a:pt x="56" y="53"/>
                      <a:pt x="53" y="52"/>
                    </a:cubicBezTo>
                    <a:cubicBezTo>
                      <a:pt x="50" y="47"/>
                      <a:pt x="48" y="43"/>
                      <a:pt x="45" y="39"/>
                    </a:cubicBezTo>
                    <a:cubicBezTo>
                      <a:pt x="44" y="36"/>
                      <a:pt x="42" y="33"/>
                      <a:pt x="41" y="31"/>
                    </a:cubicBezTo>
                    <a:cubicBezTo>
                      <a:pt x="41" y="27"/>
                      <a:pt x="41" y="23"/>
                      <a:pt x="42" y="20"/>
                    </a:cubicBezTo>
                    <a:cubicBezTo>
                      <a:pt x="40" y="16"/>
                      <a:pt x="38" y="13"/>
                      <a:pt x="36" y="10"/>
                    </a:cubicBezTo>
                    <a:cubicBezTo>
                      <a:pt x="34" y="9"/>
                      <a:pt x="31" y="9"/>
                      <a:pt x="29" y="8"/>
                    </a:cubicBezTo>
                    <a:cubicBezTo>
                      <a:pt x="28" y="9"/>
                      <a:pt x="26" y="10"/>
                      <a:pt x="25" y="12"/>
                    </a:cubicBezTo>
                    <a:cubicBezTo>
                      <a:pt x="22" y="14"/>
                      <a:pt x="20" y="16"/>
                      <a:pt x="19" y="19"/>
                    </a:cubicBezTo>
                    <a:cubicBezTo>
                      <a:pt x="20" y="16"/>
                      <a:pt x="21" y="14"/>
                      <a:pt x="22" y="12"/>
                    </a:cubicBezTo>
                    <a:cubicBezTo>
                      <a:pt x="22" y="12"/>
                      <a:pt x="21" y="13"/>
                      <a:pt x="20" y="13"/>
                    </a:cubicBezTo>
                    <a:cubicBezTo>
                      <a:pt x="20" y="11"/>
                      <a:pt x="20" y="10"/>
                      <a:pt x="19" y="9"/>
                    </a:cubicBezTo>
                    <a:cubicBezTo>
                      <a:pt x="20" y="7"/>
                      <a:pt x="21" y="6"/>
                      <a:pt x="23" y="5"/>
                    </a:cubicBezTo>
                    <a:cubicBezTo>
                      <a:pt x="21" y="5"/>
                      <a:pt x="20" y="5"/>
                      <a:pt x="20" y="5"/>
                    </a:cubicBezTo>
                    <a:cubicBezTo>
                      <a:pt x="20" y="4"/>
                      <a:pt x="20" y="3"/>
                      <a:pt x="20" y="2"/>
                    </a:cubicBezTo>
                    <a:cubicBezTo>
                      <a:pt x="21" y="2"/>
                      <a:pt x="22" y="2"/>
                      <a:pt x="23" y="2"/>
                    </a:cubicBezTo>
                    <a:cubicBezTo>
                      <a:pt x="22" y="1"/>
                      <a:pt x="22" y="0"/>
                      <a:pt x="21" y="0"/>
                    </a:cubicBezTo>
                    <a:cubicBezTo>
                      <a:pt x="8" y="11"/>
                      <a:pt x="0" y="27"/>
                      <a:pt x="0" y="45"/>
                    </a:cubicBezTo>
                    <a:cubicBezTo>
                      <a:pt x="0" y="78"/>
                      <a:pt x="27" y="105"/>
                      <a:pt x="60" y="105"/>
                    </a:cubicBezTo>
                    <a:cubicBezTo>
                      <a:pt x="64" y="105"/>
                      <a:pt x="68" y="105"/>
                      <a:pt x="72" y="104"/>
                    </a:cubicBezTo>
                    <a:cubicBezTo>
                      <a:pt x="74" y="100"/>
                      <a:pt x="77" y="93"/>
                      <a:pt x="80" y="85"/>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black"/>
                  </a:solidFill>
                  <a:effectLst/>
                  <a:uLnTx/>
                  <a:uFillTx/>
                  <a:latin typeface="Arial" panose="020B0604020202020204"/>
                  <a:ea typeface="微软雅黑" panose="020B0503020204020204" pitchFamily="34" charset="-122"/>
                </a:endParaRPr>
              </a:p>
            </p:txBody>
          </p:sp>
          <p:sp>
            <p:nvSpPr>
              <p:cNvPr id="53" name="Freeform 6"/>
              <p:cNvSpPr/>
              <p:nvPr/>
            </p:nvSpPr>
            <p:spPr bwMode="auto">
              <a:xfrm>
                <a:off x="67" y="5"/>
                <a:ext cx="224" cy="283"/>
              </a:xfrm>
              <a:custGeom>
                <a:avLst/>
                <a:gdLst>
                  <a:gd name="T0" fmla="*/ 32 w 92"/>
                  <a:gd name="T1" fmla="*/ 0 h 117"/>
                  <a:gd name="T2" fmla="*/ 0 w 92"/>
                  <a:gd name="T3" fmla="*/ 10 h 117"/>
                  <a:gd name="T4" fmla="*/ 11 w 92"/>
                  <a:gd name="T5" fmla="*/ 13 h 117"/>
                  <a:gd name="T6" fmla="*/ 17 w 92"/>
                  <a:gd name="T7" fmla="*/ 11 h 117"/>
                  <a:gd name="T8" fmla="*/ 26 w 92"/>
                  <a:gd name="T9" fmla="*/ 13 h 117"/>
                  <a:gd name="T10" fmla="*/ 47 w 92"/>
                  <a:gd name="T11" fmla="*/ 13 h 117"/>
                  <a:gd name="T12" fmla="*/ 49 w 92"/>
                  <a:gd name="T13" fmla="*/ 19 h 117"/>
                  <a:gd name="T14" fmla="*/ 40 w 92"/>
                  <a:gd name="T15" fmla="*/ 20 h 117"/>
                  <a:gd name="T16" fmla="*/ 38 w 92"/>
                  <a:gd name="T17" fmla="*/ 24 h 117"/>
                  <a:gd name="T18" fmla="*/ 48 w 92"/>
                  <a:gd name="T19" fmla="*/ 32 h 117"/>
                  <a:gd name="T20" fmla="*/ 50 w 92"/>
                  <a:gd name="T21" fmla="*/ 32 h 117"/>
                  <a:gd name="T22" fmla="*/ 50 w 92"/>
                  <a:gd name="T23" fmla="*/ 22 h 117"/>
                  <a:gd name="T24" fmla="*/ 56 w 92"/>
                  <a:gd name="T25" fmla="*/ 23 h 117"/>
                  <a:gd name="T26" fmla="*/ 59 w 92"/>
                  <a:gd name="T27" fmla="*/ 29 h 117"/>
                  <a:gd name="T28" fmla="*/ 61 w 92"/>
                  <a:gd name="T29" fmla="*/ 28 h 117"/>
                  <a:gd name="T30" fmla="*/ 67 w 92"/>
                  <a:gd name="T31" fmla="*/ 43 h 117"/>
                  <a:gd name="T32" fmla="*/ 60 w 92"/>
                  <a:gd name="T33" fmla="*/ 45 h 117"/>
                  <a:gd name="T34" fmla="*/ 53 w 92"/>
                  <a:gd name="T35" fmla="*/ 49 h 117"/>
                  <a:gd name="T36" fmla="*/ 48 w 92"/>
                  <a:gd name="T37" fmla="*/ 57 h 117"/>
                  <a:gd name="T38" fmla="*/ 48 w 92"/>
                  <a:gd name="T39" fmla="*/ 61 h 117"/>
                  <a:gd name="T40" fmla="*/ 45 w 92"/>
                  <a:gd name="T41" fmla="*/ 62 h 117"/>
                  <a:gd name="T42" fmla="*/ 44 w 92"/>
                  <a:gd name="T43" fmla="*/ 57 h 117"/>
                  <a:gd name="T44" fmla="*/ 34 w 92"/>
                  <a:gd name="T45" fmla="*/ 58 h 117"/>
                  <a:gd name="T46" fmla="*/ 32 w 92"/>
                  <a:gd name="T47" fmla="*/ 64 h 117"/>
                  <a:gd name="T48" fmla="*/ 35 w 92"/>
                  <a:gd name="T49" fmla="*/ 68 h 117"/>
                  <a:gd name="T50" fmla="*/ 38 w 92"/>
                  <a:gd name="T51" fmla="*/ 65 h 117"/>
                  <a:gd name="T52" fmla="*/ 42 w 92"/>
                  <a:gd name="T53" fmla="*/ 65 h 117"/>
                  <a:gd name="T54" fmla="*/ 40 w 92"/>
                  <a:gd name="T55" fmla="*/ 70 h 117"/>
                  <a:gd name="T56" fmla="*/ 44 w 92"/>
                  <a:gd name="T57" fmla="*/ 70 h 117"/>
                  <a:gd name="T58" fmla="*/ 45 w 92"/>
                  <a:gd name="T59" fmla="*/ 76 h 117"/>
                  <a:gd name="T60" fmla="*/ 48 w 92"/>
                  <a:gd name="T61" fmla="*/ 76 h 117"/>
                  <a:gd name="T62" fmla="*/ 50 w 92"/>
                  <a:gd name="T63" fmla="*/ 73 h 117"/>
                  <a:gd name="T64" fmla="*/ 62 w 92"/>
                  <a:gd name="T65" fmla="*/ 74 h 117"/>
                  <a:gd name="T66" fmla="*/ 68 w 92"/>
                  <a:gd name="T67" fmla="*/ 79 h 117"/>
                  <a:gd name="T68" fmla="*/ 68 w 92"/>
                  <a:gd name="T69" fmla="*/ 84 h 117"/>
                  <a:gd name="T70" fmla="*/ 73 w 92"/>
                  <a:gd name="T71" fmla="*/ 86 h 117"/>
                  <a:gd name="T72" fmla="*/ 70 w 92"/>
                  <a:gd name="T73" fmla="*/ 99 h 117"/>
                  <a:gd name="T74" fmla="*/ 66 w 92"/>
                  <a:gd name="T75" fmla="*/ 101 h 117"/>
                  <a:gd name="T76" fmla="*/ 65 w 92"/>
                  <a:gd name="T77" fmla="*/ 105 h 117"/>
                  <a:gd name="T78" fmla="*/ 53 w 92"/>
                  <a:gd name="T79" fmla="*/ 116 h 117"/>
                  <a:gd name="T80" fmla="*/ 53 w 92"/>
                  <a:gd name="T81" fmla="*/ 117 h 117"/>
                  <a:gd name="T82" fmla="*/ 92 w 92"/>
                  <a:gd name="T83" fmla="*/ 60 h 117"/>
                  <a:gd name="T84" fmla="*/ 32 w 92"/>
                  <a:gd name="T85"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2" h="117">
                    <a:moveTo>
                      <a:pt x="32" y="0"/>
                    </a:moveTo>
                    <a:cubicBezTo>
                      <a:pt x="20" y="0"/>
                      <a:pt x="9" y="4"/>
                      <a:pt x="0" y="10"/>
                    </a:cubicBezTo>
                    <a:cubicBezTo>
                      <a:pt x="4" y="11"/>
                      <a:pt x="7" y="12"/>
                      <a:pt x="11" y="13"/>
                    </a:cubicBezTo>
                    <a:cubicBezTo>
                      <a:pt x="13" y="12"/>
                      <a:pt x="15" y="11"/>
                      <a:pt x="17" y="11"/>
                    </a:cubicBezTo>
                    <a:cubicBezTo>
                      <a:pt x="20" y="11"/>
                      <a:pt x="23" y="12"/>
                      <a:pt x="26" y="13"/>
                    </a:cubicBezTo>
                    <a:cubicBezTo>
                      <a:pt x="34" y="13"/>
                      <a:pt x="41" y="12"/>
                      <a:pt x="47" y="13"/>
                    </a:cubicBezTo>
                    <a:cubicBezTo>
                      <a:pt x="48" y="14"/>
                      <a:pt x="48" y="17"/>
                      <a:pt x="49" y="19"/>
                    </a:cubicBezTo>
                    <a:cubicBezTo>
                      <a:pt x="46" y="19"/>
                      <a:pt x="43" y="20"/>
                      <a:pt x="40" y="20"/>
                    </a:cubicBezTo>
                    <a:cubicBezTo>
                      <a:pt x="39" y="21"/>
                      <a:pt x="39" y="22"/>
                      <a:pt x="38" y="24"/>
                    </a:cubicBezTo>
                    <a:cubicBezTo>
                      <a:pt x="41" y="26"/>
                      <a:pt x="45" y="29"/>
                      <a:pt x="48" y="32"/>
                    </a:cubicBezTo>
                    <a:cubicBezTo>
                      <a:pt x="48" y="32"/>
                      <a:pt x="49" y="32"/>
                      <a:pt x="50" y="32"/>
                    </a:cubicBezTo>
                    <a:cubicBezTo>
                      <a:pt x="50" y="29"/>
                      <a:pt x="50" y="25"/>
                      <a:pt x="50" y="22"/>
                    </a:cubicBezTo>
                    <a:cubicBezTo>
                      <a:pt x="52" y="23"/>
                      <a:pt x="54" y="23"/>
                      <a:pt x="56" y="23"/>
                    </a:cubicBezTo>
                    <a:cubicBezTo>
                      <a:pt x="57" y="25"/>
                      <a:pt x="58" y="27"/>
                      <a:pt x="59" y="29"/>
                    </a:cubicBezTo>
                    <a:cubicBezTo>
                      <a:pt x="59" y="29"/>
                      <a:pt x="60" y="28"/>
                      <a:pt x="61" y="28"/>
                    </a:cubicBezTo>
                    <a:cubicBezTo>
                      <a:pt x="63" y="33"/>
                      <a:pt x="65" y="38"/>
                      <a:pt x="67" y="43"/>
                    </a:cubicBezTo>
                    <a:cubicBezTo>
                      <a:pt x="65" y="43"/>
                      <a:pt x="63" y="44"/>
                      <a:pt x="60" y="45"/>
                    </a:cubicBezTo>
                    <a:cubicBezTo>
                      <a:pt x="58" y="46"/>
                      <a:pt x="56" y="47"/>
                      <a:pt x="53" y="49"/>
                    </a:cubicBezTo>
                    <a:cubicBezTo>
                      <a:pt x="52" y="51"/>
                      <a:pt x="50" y="54"/>
                      <a:pt x="48" y="57"/>
                    </a:cubicBezTo>
                    <a:cubicBezTo>
                      <a:pt x="48" y="58"/>
                      <a:pt x="48" y="60"/>
                      <a:pt x="48" y="61"/>
                    </a:cubicBezTo>
                    <a:cubicBezTo>
                      <a:pt x="47" y="61"/>
                      <a:pt x="46" y="62"/>
                      <a:pt x="45" y="62"/>
                    </a:cubicBezTo>
                    <a:cubicBezTo>
                      <a:pt x="45" y="60"/>
                      <a:pt x="44" y="58"/>
                      <a:pt x="44" y="57"/>
                    </a:cubicBezTo>
                    <a:cubicBezTo>
                      <a:pt x="41" y="57"/>
                      <a:pt x="37" y="58"/>
                      <a:pt x="34" y="58"/>
                    </a:cubicBezTo>
                    <a:cubicBezTo>
                      <a:pt x="34" y="60"/>
                      <a:pt x="33" y="62"/>
                      <a:pt x="32" y="64"/>
                    </a:cubicBezTo>
                    <a:cubicBezTo>
                      <a:pt x="33" y="65"/>
                      <a:pt x="34" y="66"/>
                      <a:pt x="35" y="68"/>
                    </a:cubicBezTo>
                    <a:cubicBezTo>
                      <a:pt x="36" y="67"/>
                      <a:pt x="37" y="66"/>
                      <a:pt x="38" y="65"/>
                    </a:cubicBezTo>
                    <a:cubicBezTo>
                      <a:pt x="39" y="65"/>
                      <a:pt x="41" y="65"/>
                      <a:pt x="42" y="65"/>
                    </a:cubicBezTo>
                    <a:cubicBezTo>
                      <a:pt x="41" y="67"/>
                      <a:pt x="41" y="68"/>
                      <a:pt x="40" y="70"/>
                    </a:cubicBezTo>
                    <a:cubicBezTo>
                      <a:pt x="41" y="70"/>
                      <a:pt x="43" y="70"/>
                      <a:pt x="44" y="70"/>
                    </a:cubicBezTo>
                    <a:cubicBezTo>
                      <a:pt x="45" y="72"/>
                      <a:pt x="45" y="74"/>
                      <a:pt x="45" y="76"/>
                    </a:cubicBezTo>
                    <a:cubicBezTo>
                      <a:pt x="46" y="76"/>
                      <a:pt x="47" y="76"/>
                      <a:pt x="48" y="76"/>
                    </a:cubicBezTo>
                    <a:cubicBezTo>
                      <a:pt x="49" y="75"/>
                      <a:pt x="49" y="74"/>
                      <a:pt x="50" y="73"/>
                    </a:cubicBezTo>
                    <a:cubicBezTo>
                      <a:pt x="54" y="73"/>
                      <a:pt x="58" y="74"/>
                      <a:pt x="62" y="74"/>
                    </a:cubicBezTo>
                    <a:cubicBezTo>
                      <a:pt x="64" y="76"/>
                      <a:pt x="66" y="78"/>
                      <a:pt x="68" y="79"/>
                    </a:cubicBezTo>
                    <a:cubicBezTo>
                      <a:pt x="68" y="81"/>
                      <a:pt x="68" y="82"/>
                      <a:pt x="68" y="84"/>
                    </a:cubicBezTo>
                    <a:cubicBezTo>
                      <a:pt x="70" y="85"/>
                      <a:pt x="72" y="86"/>
                      <a:pt x="73" y="86"/>
                    </a:cubicBezTo>
                    <a:cubicBezTo>
                      <a:pt x="72" y="90"/>
                      <a:pt x="71" y="94"/>
                      <a:pt x="70" y="99"/>
                    </a:cubicBezTo>
                    <a:cubicBezTo>
                      <a:pt x="69" y="99"/>
                      <a:pt x="68" y="100"/>
                      <a:pt x="66" y="101"/>
                    </a:cubicBezTo>
                    <a:cubicBezTo>
                      <a:pt x="66" y="103"/>
                      <a:pt x="65" y="104"/>
                      <a:pt x="65" y="105"/>
                    </a:cubicBezTo>
                    <a:cubicBezTo>
                      <a:pt x="62" y="109"/>
                      <a:pt x="58" y="113"/>
                      <a:pt x="53" y="116"/>
                    </a:cubicBezTo>
                    <a:cubicBezTo>
                      <a:pt x="53" y="116"/>
                      <a:pt x="53" y="116"/>
                      <a:pt x="53" y="117"/>
                    </a:cubicBezTo>
                    <a:cubicBezTo>
                      <a:pt x="76" y="108"/>
                      <a:pt x="92" y="86"/>
                      <a:pt x="92" y="60"/>
                    </a:cubicBezTo>
                    <a:cubicBezTo>
                      <a:pt x="92" y="27"/>
                      <a:pt x="65" y="0"/>
                      <a:pt x="32" y="0"/>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pitchFamily="34" charset="-122"/>
                </a:endParaRPr>
              </a:p>
            </p:txBody>
          </p:sp>
        </p:grpSp>
      </p:grpSp>
      <p:sp>
        <p:nvSpPr>
          <p:cNvPr id="48" name="任意多边形 25"/>
          <p:cNvSpPr/>
          <p:nvPr/>
        </p:nvSpPr>
        <p:spPr>
          <a:xfrm>
            <a:off x="998220" y="2383155"/>
            <a:ext cx="3870960" cy="608965"/>
          </a:xfrm>
          <a:custGeom>
            <a:avLst/>
            <a:gdLst>
              <a:gd name="connsiteX0" fmla="*/ 4705033 w 4705033"/>
              <a:gd name="connsiteY0" fmla="*/ 0 h 1741024"/>
              <a:gd name="connsiteX1" fmla="*/ 4705033 w 4705033"/>
              <a:gd name="connsiteY1" fmla="*/ 553012 h 1741024"/>
              <a:gd name="connsiteX2" fmla="*/ 4228428 w 4705033"/>
              <a:gd name="connsiteY2" fmla="*/ 1137785 h 1741024"/>
              <a:gd name="connsiteX3" fmla="*/ 4186776 w 4705033"/>
              <a:gd name="connsiteY3" fmla="*/ 1141984 h 1741024"/>
              <a:gd name="connsiteX4" fmla="*/ 4179523 w 4705033"/>
              <a:gd name="connsiteY4" fmla="*/ 1144236 h 1741024"/>
              <a:gd name="connsiteX5" fmla="*/ 4123214 w 4705033"/>
              <a:gd name="connsiteY5" fmla="*/ 1149912 h 1741024"/>
              <a:gd name="connsiteX6" fmla="*/ 4108132 w 4705033"/>
              <a:gd name="connsiteY6" fmla="*/ 1149912 h 1741024"/>
              <a:gd name="connsiteX7" fmla="*/ 539475 w 4705033"/>
              <a:gd name="connsiteY7" fmla="*/ 1149912 h 1741024"/>
              <a:gd name="connsiteX8" fmla="*/ 476605 w 4705033"/>
              <a:gd name="connsiteY8" fmla="*/ 1156250 h 1741024"/>
              <a:gd name="connsiteX9" fmla="*/ 0 w 4705033"/>
              <a:gd name="connsiteY9" fmla="*/ 1741024 h 1741024"/>
              <a:gd name="connsiteX10" fmla="*/ 0 w 4705033"/>
              <a:gd name="connsiteY10" fmla="*/ 1188012 h 1741024"/>
              <a:gd name="connsiteX11" fmla="*/ 364561 w 4705033"/>
              <a:gd name="connsiteY11" fmla="*/ 638019 h 1741024"/>
              <a:gd name="connsiteX12" fmla="*/ 372691 w 4705033"/>
              <a:gd name="connsiteY12" fmla="*/ 635496 h 1741024"/>
              <a:gd name="connsiteX13" fmla="*/ 414009 w 4705033"/>
              <a:gd name="connsiteY13" fmla="*/ 613069 h 1741024"/>
              <a:gd name="connsiteX14" fmla="*/ 522764 w 4705033"/>
              <a:gd name="connsiteY14" fmla="*/ 591112 h 1741024"/>
              <a:gd name="connsiteX15" fmla="*/ 596901 w 4705033"/>
              <a:gd name="connsiteY15" fmla="*/ 591112 h 1741024"/>
              <a:gd name="connsiteX16" fmla="*/ 4123214 w 4705033"/>
              <a:gd name="connsiteY16" fmla="*/ 591112 h 1741024"/>
              <a:gd name="connsiteX17" fmla="*/ 4144386 w 4705033"/>
              <a:gd name="connsiteY17" fmla="*/ 593246 h 1741024"/>
              <a:gd name="connsiteX18" fmla="*/ 4228428 w 4705033"/>
              <a:gd name="connsiteY18" fmla="*/ 584774 h 1741024"/>
              <a:gd name="connsiteX19" fmla="*/ 4705033 w 4705033"/>
              <a:gd name="connsiteY19" fmla="*/ 0 h 1741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705033" h="1741024">
                <a:moveTo>
                  <a:pt x="4705033" y="0"/>
                </a:moveTo>
                <a:lnTo>
                  <a:pt x="4705033" y="553012"/>
                </a:lnTo>
                <a:cubicBezTo>
                  <a:pt x="4705033" y="841464"/>
                  <a:pt x="4500426" y="1082127"/>
                  <a:pt x="4228428" y="1137785"/>
                </a:cubicBezTo>
                <a:lnTo>
                  <a:pt x="4186776" y="1141984"/>
                </a:lnTo>
                <a:lnTo>
                  <a:pt x="4179523" y="1144236"/>
                </a:lnTo>
                <a:cubicBezTo>
                  <a:pt x="4161335" y="1147958"/>
                  <a:pt x="4142503" y="1149912"/>
                  <a:pt x="4123214" y="1149912"/>
                </a:cubicBezTo>
                <a:lnTo>
                  <a:pt x="4108132" y="1149912"/>
                </a:lnTo>
                <a:lnTo>
                  <a:pt x="539475" y="1149912"/>
                </a:lnTo>
                <a:lnTo>
                  <a:pt x="476605" y="1156250"/>
                </a:lnTo>
                <a:cubicBezTo>
                  <a:pt x="204607" y="1211909"/>
                  <a:pt x="0" y="1452572"/>
                  <a:pt x="0" y="1741024"/>
                </a:cubicBezTo>
                <a:lnTo>
                  <a:pt x="0" y="1188012"/>
                </a:lnTo>
                <a:cubicBezTo>
                  <a:pt x="0" y="940768"/>
                  <a:pt x="150323" y="728634"/>
                  <a:pt x="364561" y="638019"/>
                </a:cubicBezTo>
                <a:lnTo>
                  <a:pt x="372691" y="635496"/>
                </a:lnTo>
                <a:lnTo>
                  <a:pt x="414009" y="613069"/>
                </a:lnTo>
                <a:cubicBezTo>
                  <a:pt x="447436" y="598930"/>
                  <a:pt x="484187" y="591112"/>
                  <a:pt x="522764" y="591112"/>
                </a:cubicBezTo>
                <a:lnTo>
                  <a:pt x="596901" y="591112"/>
                </a:lnTo>
                <a:lnTo>
                  <a:pt x="4123214" y="591112"/>
                </a:lnTo>
                <a:lnTo>
                  <a:pt x="4144386" y="593246"/>
                </a:lnTo>
                <a:lnTo>
                  <a:pt x="4228428" y="584774"/>
                </a:lnTo>
                <a:cubicBezTo>
                  <a:pt x="4500426" y="529115"/>
                  <a:pt x="4705033" y="288452"/>
                  <a:pt x="470503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任意多边形 26"/>
          <p:cNvSpPr/>
          <p:nvPr/>
        </p:nvSpPr>
        <p:spPr>
          <a:xfrm>
            <a:off x="1171575" y="3747135"/>
            <a:ext cx="3811270" cy="932815"/>
          </a:xfrm>
          <a:custGeom>
            <a:avLst/>
            <a:gdLst>
              <a:gd name="connsiteX0" fmla="*/ 4705033 w 4705033"/>
              <a:gd name="connsiteY0" fmla="*/ 0 h 1741024"/>
              <a:gd name="connsiteX1" fmla="*/ 4705033 w 4705033"/>
              <a:gd name="connsiteY1" fmla="*/ 553012 h 1741024"/>
              <a:gd name="connsiteX2" fmla="*/ 4228428 w 4705033"/>
              <a:gd name="connsiteY2" fmla="*/ 1137785 h 1741024"/>
              <a:gd name="connsiteX3" fmla="*/ 4186776 w 4705033"/>
              <a:gd name="connsiteY3" fmla="*/ 1141984 h 1741024"/>
              <a:gd name="connsiteX4" fmla="*/ 4179523 w 4705033"/>
              <a:gd name="connsiteY4" fmla="*/ 1144236 h 1741024"/>
              <a:gd name="connsiteX5" fmla="*/ 4123214 w 4705033"/>
              <a:gd name="connsiteY5" fmla="*/ 1149912 h 1741024"/>
              <a:gd name="connsiteX6" fmla="*/ 4108132 w 4705033"/>
              <a:gd name="connsiteY6" fmla="*/ 1149912 h 1741024"/>
              <a:gd name="connsiteX7" fmla="*/ 539475 w 4705033"/>
              <a:gd name="connsiteY7" fmla="*/ 1149912 h 1741024"/>
              <a:gd name="connsiteX8" fmla="*/ 476605 w 4705033"/>
              <a:gd name="connsiteY8" fmla="*/ 1156250 h 1741024"/>
              <a:gd name="connsiteX9" fmla="*/ 0 w 4705033"/>
              <a:gd name="connsiteY9" fmla="*/ 1741024 h 1741024"/>
              <a:gd name="connsiteX10" fmla="*/ 0 w 4705033"/>
              <a:gd name="connsiteY10" fmla="*/ 1188012 h 1741024"/>
              <a:gd name="connsiteX11" fmla="*/ 364561 w 4705033"/>
              <a:gd name="connsiteY11" fmla="*/ 638019 h 1741024"/>
              <a:gd name="connsiteX12" fmla="*/ 372691 w 4705033"/>
              <a:gd name="connsiteY12" fmla="*/ 635496 h 1741024"/>
              <a:gd name="connsiteX13" fmla="*/ 414009 w 4705033"/>
              <a:gd name="connsiteY13" fmla="*/ 613069 h 1741024"/>
              <a:gd name="connsiteX14" fmla="*/ 522764 w 4705033"/>
              <a:gd name="connsiteY14" fmla="*/ 591112 h 1741024"/>
              <a:gd name="connsiteX15" fmla="*/ 596901 w 4705033"/>
              <a:gd name="connsiteY15" fmla="*/ 591112 h 1741024"/>
              <a:gd name="connsiteX16" fmla="*/ 4123214 w 4705033"/>
              <a:gd name="connsiteY16" fmla="*/ 591112 h 1741024"/>
              <a:gd name="connsiteX17" fmla="*/ 4144386 w 4705033"/>
              <a:gd name="connsiteY17" fmla="*/ 593246 h 1741024"/>
              <a:gd name="connsiteX18" fmla="*/ 4228428 w 4705033"/>
              <a:gd name="connsiteY18" fmla="*/ 584774 h 1741024"/>
              <a:gd name="connsiteX19" fmla="*/ 4705033 w 4705033"/>
              <a:gd name="connsiteY19" fmla="*/ 0 h 1741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705033" h="1741024">
                <a:moveTo>
                  <a:pt x="4705033" y="0"/>
                </a:moveTo>
                <a:lnTo>
                  <a:pt x="4705033" y="553012"/>
                </a:lnTo>
                <a:cubicBezTo>
                  <a:pt x="4705033" y="841464"/>
                  <a:pt x="4500426" y="1082127"/>
                  <a:pt x="4228428" y="1137785"/>
                </a:cubicBezTo>
                <a:lnTo>
                  <a:pt x="4186776" y="1141984"/>
                </a:lnTo>
                <a:lnTo>
                  <a:pt x="4179523" y="1144236"/>
                </a:lnTo>
                <a:cubicBezTo>
                  <a:pt x="4161335" y="1147958"/>
                  <a:pt x="4142503" y="1149912"/>
                  <a:pt x="4123214" y="1149912"/>
                </a:cubicBezTo>
                <a:lnTo>
                  <a:pt x="4108132" y="1149912"/>
                </a:lnTo>
                <a:lnTo>
                  <a:pt x="539475" y="1149912"/>
                </a:lnTo>
                <a:lnTo>
                  <a:pt x="476605" y="1156250"/>
                </a:lnTo>
                <a:cubicBezTo>
                  <a:pt x="204607" y="1211909"/>
                  <a:pt x="0" y="1452572"/>
                  <a:pt x="0" y="1741024"/>
                </a:cubicBezTo>
                <a:lnTo>
                  <a:pt x="0" y="1188012"/>
                </a:lnTo>
                <a:cubicBezTo>
                  <a:pt x="0" y="940768"/>
                  <a:pt x="150323" y="728634"/>
                  <a:pt x="364561" y="638019"/>
                </a:cubicBezTo>
                <a:lnTo>
                  <a:pt x="372691" y="635496"/>
                </a:lnTo>
                <a:lnTo>
                  <a:pt x="414009" y="613069"/>
                </a:lnTo>
                <a:cubicBezTo>
                  <a:pt x="447436" y="598930"/>
                  <a:pt x="484187" y="591112"/>
                  <a:pt x="522764" y="591112"/>
                </a:cubicBezTo>
                <a:lnTo>
                  <a:pt x="596901" y="591112"/>
                </a:lnTo>
                <a:lnTo>
                  <a:pt x="4123214" y="591112"/>
                </a:lnTo>
                <a:lnTo>
                  <a:pt x="4144386" y="593246"/>
                </a:lnTo>
                <a:lnTo>
                  <a:pt x="4228428" y="584774"/>
                </a:lnTo>
                <a:cubicBezTo>
                  <a:pt x="4500426" y="529115"/>
                  <a:pt x="4705033" y="288452"/>
                  <a:pt x="470503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p:cNvSpPr txBox="1"/>
          <p:nvPr/>
        </p:nvSpPr>
        <p:spPr>
          <a:xfrm>
            <a:off x="2241825" y="2884217"/>
            <a:ext cx="1792958" cy="1014730"/>
          </a:xfrm>
          <a:prstGeom prst="rect">
            <a:avLst/>
          </a:prstGeom>
          <a:noFill/>
        </p:spPr>
        <p:txBody>
          <a:bodyPr wrap="square" rtlCol="0">
            <a:spAutoFit/>
          </a:bodyPr>
          <a:lstStyle/>
          <a:p>
            <a:r>
              <a:rPr lang="zh-CN" altLang="en-US" sz="6000" b="1" dirty="0">
                <a:solidFill>
                  <a:schemeClr val="tx1">
                    <a:lumMod val="75000"/>
                    <a:lumOff val="25000"/>
                  </a:schemeClr>
                </a:solidFill>
              </a:rPr>
              <a:t>亮点</a:t>
            </a:r>
            <a:endParaRPr lang="zh-CN" altLang="en-US" sz="6000" b="1" dirty="0">
              <a:solidFill>
                <a:schemeClr val="tx1">
                  <a:lumMod val="75000"/>
                  <a:lumOff val="25000"/>
                </a:schemeClr>
              </a:solidFill>
            </a:endParaRPr>
          </a:p>
        </p:txBody>
      </p:sp>
      <p:sp>
        <p:nvSpPr>
          <p:cNvPr id="4" name="矩形 3"/>
          <p:cNvSpPr/>
          <p:nvPr/>
        </p:nvSpPr>
        <p:spPr>
          <a:xfrm>
            <a:off x="6116320" y="644525"/>
            <a:ext cx="5072380" cy="1383665"/>
          </a:xfrm>
          <a:prstGeom prst="rect">
            <a:avLst/>
          </a:prstGeom>
        </p:spPr>
        <p:txBody>
          <a:bodyPr wrap="square">
            <a:spAutoFit/>
          </a:bodyPr>
          <a:lstStyle/>
          <a:p>
            <a:pPr lvl="0" defTabSz="914400">
              <a:lnSpc>
                <a:spcPct val="150000"/>
              </a:lnSpc>
            </a:pPr>
            <a:r>
              <a:rPr lang="zh-CN" altLang="en-US" sz="2800" b="1" kern="0" dirty="0">
                <a:solidFill>
                  <a:srgbClr val="676661"/>
                </a:solidFill>
                <a:latin typeface="微软雅黑" panose="020B0503020204020204" pitchFamily="34" charset="-122"/>
                <a:ea typeface="微软雅黑" panose="020B0503020204020204" pitchFamily="34" charset="-122"/>
              </a:rPr>
              <a:t>▷  店铺可插入头像和营业执照</a:t>
            </a:r>
            <a:endParaRPr lang="zh-CN" altLang="en-US" sz="2800" b="1" kern="0" dirty="0">
              <a:solidFill>
                <a:srgbClr val="676661"/>
              </a:solidFill>
              <a:latin typeface="微软雅黑" panose="020B0503020204020204" pitchFamily="34" charset="-122"/>
              <a:ea typeface="微软雅黑" panose="020B0503020204020204" pitchFamily="34" charset="-122"/>
            </a:endParaRPr>
          </a:p>
          <a:p>
            <a:pPr defTabSz="914400">
              <a:lnSpc>
                <a:spcPct val="150000"/>
              </a:lnSpc>
            </a:pPr>
            <a:endParaRPr lang="zh-CN" altLang="en-US" sz="2800" b="1" kern="0" dirty="0">
              <a:solidFill>
                <a:srgbClr val="676661"/>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6727190" y="2992120"/>
            <a:ext cx="4248150" cy="1876425"/>
          </a:xfrm>
          <a:prstGeom prst="rect">
            <a:avLst/>
          </a:prstGeom>
        </p:spPr>
      </p:pic>
      <p:pic>
        <p:nvPicPr>
          <p:cNvPr id="6" name="图片 5"/>
          <p:cNvPicPr>
            <a:picLocks noChangeAspect="1"/>
          </p:cNvPicPr>
          <p:nvPr/>
        </p:nvPicPr>
        <p:blipFill>
          <a:blip r:embed="rId2"/>
          <a:stretch>
            <a:fillRect/>
          </a:stretch>
        </p:blipFill>
        <p:spPr>
          <a:xfrm>
            <a:off x="6727190" y="1692275"/>
            <a:ext cx="4247515" cy="9328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4</a:t>
            </a:r>
            <a:endParaRPr kumimoji="1" lang="en-US" altLang="zh-CN" dirty="0"/>
          </a:p>
        </p:txBody>
      </p:sp>
      <p:sp>
        <p:nvSpPr>
          <p:cNvPr id="3" name="文本占位符 2"/>
          <p:cNvSpPr>
            <a:spLocks noGrp="1"/>
          </p:cNvSpPr>
          <p:nvPr>
            <p:ph type="body" sz="quarter" idx="12"/>
          </p:nvPr>
        </p:nvSpPr>
        <p:spPr/>
        <p:txBody>
          <a:bodyPr/>
          <a:lstStyle/>
          <a:p>
            <a:r>
              <a:rPr kumimoji="1" lang="zh-CN" altLang="en-US" dirty="0"/>
              <a:t>服务商系统</a:t>
            </a:r>
            <a:endParaRPr kumimoji="1" lang="zh-CN" altLang="en-US" dirty="0"/>
          </a:p>
        </p:txBody>
      </p:sp>
      <p:grpSp>
        <p:nvGrpSpPr>
          <p:cNvPr id="40" name="组合 14"/>
          <p:cNvGrpSpPr/>
          <p:nvPr/>
        </p:nvGrpSpPr>
        <p:grpSpPr>
          <a:xfrm>
            <a:off x="361356" y="2018065"/>
            <a:ext cx="5833285" cy="2625954"/>
            <a:chOff x="2079183" y="1879600"/>
            <a:chExt cx="7873999" cy="3028695"/>
          </a:xfrm>
        </p:grpSpPr>
        <p:sp>
          <p:nvSpPr>
            <p:cNvPr id="41" name="左箭头 40"/>
            <p:cNvSpPr/>
            <p:nvPr/>
          </p:nvSpPr>
          <p:spPr>
            <a:xfrm>
              <a:off x="2079183" y="1879600"/>
              <a:ext cx="4394200" cy="2438400"/>
            </a:xfrm>
            <a:prstGeom prst="leftArrow">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85000"/>
                    <a:lumOff val="15000"/>
                  </a:schemeClr>
                </a:solidFill>
              </a:endParaRPr>
            </a:p>
          </p:txBody>
        </p:sp>
        <p:sp>
          <p:nvSpPr>
            <p:cNvPr id="42" name="任意多边形 8"/>
            <p:cNvSpPr/>
            <p:nvPr/>
          </p:nvSpPr>
          <p:spPr>
            <a:xfrm>
              <a:off x="3007360" y="2372359"/>
              <a:ext cx="2682239" cy="1593088"/>
            </a:xfrm>
            <a:custGeom>
              <a:avLst/>
              <a:gdLst>
                <a:gd name="connsiteX0" fmla="*/ 0 w 2682239"/>
                <a:gd name="connsiteY0" fmla="*/ 0 h 1593088"/>
                <a:gd name="connsiteX1" fmla="*/ 2682239 w 2682239"/>
                <a:gd name="connsiteY1" fmla="*/ 0 h 1593088"/>
                <a:gd name="connsiteX2" fmla="*/ 2682239 w 2682239"/>
                <a:gd name="connsiteY2" fmla="*/ 1593088 h 1593088"/>
                <a:gd name="connsiteX3" fmla="*/ 0 w 2682239"/>
                <a:gd name="connsiteY3" fmla="*/ 1593088 h 1593088"/>
                <a:gd name="connsiteX4" fmla="*/ 0 w 2682239"/>
                <a:gd name="connsiteY4" fmla="*/ 0 h 15930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2239" h="1593088">
                  <a:moveTo>
                    <a:pt x="0" y="0"/>
                  </a:moveTo>
                  <a:lnTo>
                    <a:pt x="2682239" y="0"/>
                  </a:lnTo>
                  <a:lnTo>
                    <a:pt x="2682239" y="1593088"/>
                  </a:lnTo>
                  <a:lnTo>
                    <a:pt x="0" y="1593088"/>
                  </a:lnTo>
                  <a:lnTo>
                    <a:pt x="0" y="0"/>
                  </a:lnTo>
                  <a:close/>
                </a:path>
              </a:pathLst>
            </a:cu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0" tIns="202692" rIns="0" bIns="217170" numCol="1" spcCol="1270" anchor="ctr" anchorCtr="0">
              <a:noAutofit/>
            </a:bodyPr>
            <a:lstStyle/>
            <a:p>
              <a:pPr lvl="0" algn="ctr" defTabSz="2533650">
                <a:lnSpc>
                  <a:spcPct val="90000"/>
                </a:lnSpc>
                <a:spcBef>
                  <a:spcPct val="0"/>
                </a:spcBef>
                <a:spcAft>
                  <a:spcPct val="35000"/>
                </a:spcAft>
              </a:pPr>
              <a:endParaRPr lang="zh-CN" altLang="en-US" sz="5700" kern="1200">
                <a:solidFill>
                  <a:schemeClr val="tx2">
                    <a:lumMod val="85000"/>
                    <a:lumOff val="15000"/>
                  </a:schemeClr>
                </a:solidFill>
              </a:endParaRPr>
            </a:p>
          </p:txBody>
        </p:sp>
        <p:sp>
          <p:nvSpPr>
            <p:cNvPr id="43" name="任意多边形 9"/>
            <p:cNvSpPr/>
            <p:nvPr/>
          </p:nvSpPr>
          <p:spPr>
            <a:xfrm>
              <a:off x="6096000" y="2892551"/>
              <a:ext cx="3169920" cy="1593088"/>
            </a:xfrm>
            <a:custGeom>
              <a:avLst/>
              <a:gdLst>
                <a:gd name="connsiteX0" fmla="*/ 0 w 3169920"/>
                <a:gd name="connsiteY0" fmla="*/ 0 h 1593088"/>
                <a:gd name="connsiteX1" fmla="*/ 3169920 w 3169920"/>
                <a:gd name="connsiteY1" fmla="*/ 0 h 1593088"/>
                <a:gd name="connsiteX2" fmla="*/ 3169920 w 3169920"/>
                <a:gd name="connsiteY2" fmla="*/ 1593088 h 1593088"/>
                <a:gd name="connsiteX3" fmla="*/ 0 w 3169920"/>
                <a:gd name="connsiteY3" fmla="*/ 1593088 h 1593088"/>
                <a:gd name="connsiteX4" fmla="*/ 0 w 3169920"/>
                <a:gd name="connsiteY4" fmla="*/ 0 h 15930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9920" h="1593088">
                  <a:moveTo>
                    <a:pt x="0" y="0"/>
                  </a:moveTo>
                  <a:lnTo>
                    <a:pt x="3169920" y="0"/>
                  </a:lnTo>
                  <a:lnTo>
                    <a:pt x="3169920" y="1593088"/>
                  </a:lnTo>
                  <a:lnTo>
                    <a:pt x="0" y="1593088"/>
                  </a:lnTo>
                  <a:lnTo>
                    <a:pt x="0" y="0"/>
                  </a:lnTo>
                  <a:close/>
                </a:path>
              </a:pathLst>
            </a:cu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0" tIns="202692" rIns="0" bIns="217170" numCol="1" spcCol="1270" anchor="ctr" anchorCtr="0">
              <a:noAutofit/>
            </a:bodyPr>
            <a:lstStyle/>
            <a:p>
              <a:pPr lvl="0" algn="ctr" defTabSz="2533650">
                <a:lnSpc>
                  <a:spcPct val="90000"/>
                </a:lnSpc>
                <a:spcBef>
                  <a:spcPct val="0"/>
                </a:spcBef>
                <a:spcAft>
                  <a:spcPct val="35000"/>
                </a:spcAft>
              </a:pPr>
              <a:endParaRPr lang="zh-CN" altLang="en-US" sz="5700" kern="1200">
                <a:solidFill>
                  <a:schemeClr val="tx2">
                    <a:lumMod val="85000"/>
                    <a:lumOff val="15000"/>
                  </a:schemeClr>
                </a:solidFill>
              </a:endParaRPr>
            </a:p>
          </p:txBody>
        </p:sp>
        <p:sp>
          <p:nvSpPr>
            <p:cNvPr id="44" name="左箭头 43"/>
            <p:cNvSpPr/>
            <p:nvPr/>
          </p:nvSpPr>
          <p:spPr>
            <a:xfrm rot="10800000" flipH="1">
              <a:off x="2218778" y="2082293"/>
              <a:ext cx="4123988" cy="2033014"/>
            </a:xfrm>
            <a:prstGeom prst="leftArrow">
              <a:avLst/>
            </a:prstGeom>
            <a:noFill/>
            <a:ln w="12700">
              <a:solidFill>
                <a:schemeClr val="accent2">
                  <a:lumMod val="20000"/>
                  <a:lumOff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2">
                    <a:lumMod val="85000"/>
                    <a:lumOff val="15000"/>
                  </a:schemeClr>
                </a:solidFill>
              </a:endParaRPr>
            </a:p>
          </p:txBody>
        </p:sp>
        <p:sp>
          <p:nvSpPr>
            <p:cNvPr id="45" name="左箭头 44"/>
            <p:cNvSpPr/>
            <p:nvPr/>
          </p:nvSpPr>
          <p:spPr>
            <a:xfrm rot="10800000">
              <a:off x="5558980" y="2469895"/>
              <a:ext cx="4394202" cy="2438400"/>
            </a:xfrm>
            <a:prstGeom prst="leftArrow">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85000"/>
                    <a:lumOff val="15000"/>
                  </a:schemeClr>
                </a:solidFill>
              </a:endParaRPr>
            </a:p>
          </p:txBody>
        </p:sp>
        <p:sp>
          <p:nvSpPr>
            <p:cNvPr id="46" name="左箭头 45"/>
            <p:cNvSpPr/>
            <p:nvPr/>
          </p:nvSpPr>
          <p:spPr>
            <a:xfrm rot="10800000">
              <a:off x="5689599" y="2656712"/>
              <a:ext cx="4123988" cy="2033014"/>
            </a:xfrm>
            <a:prstGeom prst="leftArrow">
              <a:avLst/>
            </a:prstGeom>
            <a:noFill/>
            <a:ln w="12700">
              <a:solidFill>
                <a:schemeClr val="accent2">
                  <a:lumMod val="20000"/>
                  <a:lumOff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85000"/>
                    <a:lumOff val="15000"/>
                  </a:schemeClr>
                </a:solidFill>
              </a:endParaRPr>
            </a:p>
          </p:txBody>
        </p:sp>
        <p:sp>
          <p:nvSpPr>
            <p:cNvPr id="47" name="等腰三角形 13"/>
            <p:cNvSpPr/>
            <p:nvPr/>
          </p:nvSpPr>
          <p:spPr>
            <a:xfrm>
              <a:off x="5558982" y="2490787"/>
              <a:ext cx="914401" cy="592137"/>
            </a:xfrm>
            <a:prstGeom prst="triangle">
              <a:avLst>
                <a:gd name="adj" fmla="val 100000"/>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85000"/>
                    <a:lumOff val="15000"/>
                  </a:schemeClr>
                </a:solidFill>
              </a:endParaRPr>
            </a:p>
          </p:txBody>
        </p:sp>
      </p:grpSp>
      <p:sp>
        <p:nvSpPr>
          <p:cNvPr id="4" name="文本框 3"/>
          <p:cNvSpPr txBox="1"/>
          <p:nvPr/>
        </p:nvSpPr>
        <p:spPr>
          <a:xfrm>
            <a:off x="1451610" y="2691765"/>
            <a:ext cx="2068195" cy="650875"/>
          </a:xfrm>
          <a:prstGeom prst="rect">
            <a:avLst/>
          </a:prstGeom>
          <a:noFill/>
        </p:spPr>
        <p:txBody>
          <a:bodyPr wrap="square" rtlCol="0">
            <a:spAutoFit/>
          </a:bodyPr>
          <a:p>
            <a:pPr>
              <a:lnSpc>
                <a:spcPct val="130000"/>
              </a:lnSpc>
              <a:spcBef>
                <a:spcPts val="600"/>
              </a:spcBef>
            </a:pPr>
            <a:r>
              <a:rPr lang="zh-CN" altLang="en-US" sz="2800" kern="0" dirty="0">
                <a:solidFill>
                  <a:schemeClr val="accent4">
                    <a:lumMod val="25000"/>
                  </a:schemeClr>
                </a:solidFill>
                <a:latin typeface="微软雅黑" panose="020B0503020204020204" pitchFamily="34" charset="-122"/>
                <a:ea typeface="微软雅黑" panose="020B0503020204020204" pitchFamily="34" charset="-122"/>
                <a:cs typeface="+mn-ea"/>
                <a:sym typeface="+mn-lt"/>
              </a:rPr>
              <a:t>不     足</a:t>
            </a:r>
            <a:endParaRPr lang="zh-CN" altLang="en-US" sz="2800" kern="0" dirty="0">
              <a:solidFill>
                <a:schemeClr val="accent4">
                  <a:lumMod val="25000"/>
                </a:schemeClr>
              </a:solidFill>
              <a:latin typeface="微软雅黑" panose="020B0503020204020204" pitchFamily="34" charset="-122"/>
              <a:ea typeface="微软雅黑" panose="020B0503020204020204" pitchFamily="34" charset="-122"/>
              <a:cs typeface="+mn-ea"/>
              <a:sym typeface="+mn-lt"/>
            </a:endParaRPr>
          </a:p>
        </p:txBody>
      </p:sp>
      <p:sp>
        <p:nvSpPr>
          <p:cNvPr id="5" name="文本框 4"/>
          <p:cNvSpPr txBox="1"/>
          <p:nvPr/>
        </p:nvSpPr>
        <p:spPr>
          <a:xfrm>
            <a:off x="3432810" y="3263900"/>
            <a:ext cx="1947545" cy="570865"/>
          </a:xfrm>
          <a:prstGeom prst="rect">
            <a:avLst/>
          </a:prstGeom>
          <a:noFill/>
        </p:spPr>
        <p:txBody>
          <a:bodyPr wrap="square" rtlCol="0">
            <a:spAutoFit/>
          </a:bodyPr>
          <a:p>
            <a:pPr>
              <a:lnSpc>
                <a:spcPct val="130000"/>
              </a:lnSpc>
              <a:spcBef>
                <a:spcPts val="600"/>
              </a:spcBef>
            </a:pPr>
            <a:r>
              <a:rPr lang="en-US" altLang="zh-CN" sz="2400" b="1" kern="0" dirty="0">
                <a:solidFill>
                  <a:schemeClr val="accent4">
                    <a:lumMod val="25000"/>
                  </a:schemeClr>
                </a:solidFill>
                <a:latin typeface="微软雅黑" panose="020B0503020204020204" pitchFamily="34" charset="-122"/>
                <a:ea typeface="微软雅黑" panose="020B0503020204020204" pitchFamily="34" charset="-122"/>
                <a:cs typeface="+mn-ea"/>
                <a:sym typeface="+mn-lt"/>
              </a:rPr>
              <a:t>  </a:t>
            </a:r>
            <a:r>
              <a:rPr lang="zh-CN" altLang="en-US" sz="2400" kern="0" dirty="0">
                <a:solidFill>
                  <a:schemeClr val="accent4">
                    <a:lumMod val="25000"/>
                  </a:schemeClr>
                </a:solidFill>
                <a:latin typeface="微软雅黑" panose="020B0503020204020204" pitchFamily="34" charset="-122"/>
                <a:ea typeface="微软雅黑" panose="020B0503020204020204" pitchFamily="34" charset="-122"/>
                <a:cs typeface="+mn-ea"/>
                <a:sym typeface="+mn-lt"/>
              </a:rPr>
              <a:t>之       处</a:t>
            </a:r>
            <a:endParaRPr lang="zh-CN" altLang="en-US" sz="2400" kern="0" dirty="0">
              <a:solidFill>
                <a:schemeClr val="accent4">
                  <a:lumMod val="25000"/>
                </a:schemeClr>
              </a:solidFill>
              <a:latin typeface="微软雅黑" panose="020B0503020204020204" pitchFamily="34" charset="-122"/>
              <a:ea typeface="微软雅黑" panose="020B0503020204020204" pitchFamily="34" charset="-122"/>
              <a:cs typeface="+mn-ea"/>
              <a:sym typeface="+mn-lt"/>
            </a:endParaRPr>
          </a:p>
        </p:txBody>
      </p:sp>
      <p:sp>
        <p:nvSpPr>
          <p:cNvPr id="7" name="文本框 6"/>
          <p:cNvSpPr txBox="1"/>
          <p:nvPr/>
        </p:nvSpPr>
        <p:spPr>
          <a:xfrm>
            <a:off x="6514465" y="1177290"/>
            <a:ext cx="4095750" cy="570865"/>
          </a:xfrm>
          <a:prstGeom prst="rect">
            <a:avLst/>
          </a:prstGeom>
          <a:noFill/>
        </p:spPr>
        <p:txBody>
          <a:bodyPr wrap="square" rtlCol="0">
            <a:spAutoFit/>
          </a:bodyPr>
          <a:p>
            <a:pPr>
              <a:lnSpc>
                <a:spcPct val="130000"/>
              </a:lnSpc>
              <a:spcBef>
                <a:spcPts val="600"/>
              </a:spcBef>
            </a:pPr>
            <a:r>
              <a:rPr lang="zh-CN" altLang="en-US" sz="2400" b="1">
                <a:ea typeface="微软雅黑" panose="020B0503020204020204" pitchFamily="34" charset="-122"/>
                <a:sym typeface="+mn-ea"/>
              </a:rPr>
              <a:t>▷  </a:t>
            </a:r>
            <a:r>
              <a:rPr lang="zh-CN" altLang="en-US" sz="2400" kern="0" dirty="0">
                <a:solidFill>
                  <a:schemeClr val="accent4">
                    <a:lumMod val="25000"/>
                  </a:schemeClr>
                </a:solidFill>
                <a:latin typeface="微软雅黑" panose="020B0503020204020204" pitchFamily="34" charset="-122"/>
                <a:ea typeface="微软雅黑" panose="020B0503020204020204" pitchFamily="34" charset="-122"/>
                <a:cs typeface="+mn-ea"/>
                <a:sym typeface="+mn-lt"/>
              </a:rPr>
              <a:t>页面不够美观</a:t>
            </a:r>
            <a:endParaRPr lang="zh-CN" altLang="en-US" sz="2400" kern="0" dirty="0">
              <a:solidFill>
                <a:schemeClr val="accent4">
                  <a:lumMod val="25000"/>
                </a:schemeClr>
              </a:solidFill>
              <a:latin typeface="微软雅黑" panose="020B0503020204020204" pitchFamily="34" charset="-122"/>
              <a:ea typeface="微软雅黑" panose="020B0503020204020204" pitchFamily="34" charset="-122"/>
              <a:cs typeface="+mn-ea"/>
              <a:sym typeface="+mn-lt"/>
            </a:endParaRPr>
          </a:p>
        </p:txBody>
      </p:sp>
      <p:sp>
        <p:nvSpPr>
          <p:cNvPr id="8" name="文本框 7"/>
          <p:cNvSpPr txBox="1"/>
          <p:nvPr/>
        </p:nvSpPr>
        <p:spPr>
          <a:xfrm>
            <a:off x="6515100" y="2002155"/>
            <a:ext cx="3486785" cy="1050290"/>
          </a:xfrm>
          <a:prstGeom prst="rect">
            <a:avLst/>
          </a:prstGeom>
          <a:noFill/>
        </p:spPr>
        <p:txBody>
          <a:bodyPr wrap="square" rtlCol="0">
            <a:spAutoFit/>
          </a:bodyPr>
          <a:p>
            <a:pPr>
              <a:lnSpc>
                <a:spcPct val="130000"/>
              </a:lnSpc>
              <a:spcBef>
                <a:spcPts val="600"/>
              </a:spcBef>
            </a:pPr>
            <a:r>
              <a:rPr lang="zh-CN" altLang="en-US" sz="2400" b="1">
                <a:ea typeface="微软雅黑" panose="020B0503020204020204" pitchFamily="34" charset="-122"/>
                <a:sym typeface="+mn-ea"/>
              </a:rPr>
              <a:t>▷ </a:t>
            </a:r>
            <a:r>
              <a:rPr lang="zh-CN" altLang="en-US" sz="2400" b="1">
                <a:solidFill>
                  <a:schemeClr val="accent4">
                    <a:lumMod val="25000"/>
                  </a:schemeClr>
                </a:solidFill>
                <a:ea typeface="微软雅黑" panose="020B0503020204020204" pitchFamily="34" charset="-122"/>
                <a:sym typeface="+mn-ea"/>
              </a:rPr>
              <a:t> </a:t>
            </a:r>
            <a:r>
              <a:rPr lang="zh-CN" altLang="en-US" sz="2400" kern="0" dirty="0">
                <a:solidFill>
                  <a:schemeClr val="accent4">
                    <a:lumMod val="25000"/>
                  </a:schemeClr>
                </a:solidFill>
                <a:latin typeface="微软雅黑" panose="020B0503020204020204" pitchFamily="34" charset="-122"/>
                <a:ea typeface="微软雅黑" panose="020B0503020204020204" pitchFamily="34" charset="-122"/>
                <a:cs typeface="+mn-ea"/>
                <a:sym typeface="+mn-lt"/>
              </a:rPr>
              <a:t>做项目时间过长 不够熟练</a:t>
            </a:r>
            <a:endParaRPr lang="zh-CN" altLang="en-US" sz="2400" kern="0" dirty="0">
              <a:solidFill>
                <a:schemeClr val="accent4">
                  <a:lumMod val="25000"/>
                </a:schemeClr>
              </a:solidFill>
              <a:latin typeface="微软雅黑" panose="020B0503020204020204" pitchFamily="34" charset="-122"/>
              <a:ea typeface="微软雅黑" panose="020B0503020204020204" pitchFamily="34" charset="-122"/>
              <a:cs typeface="+mn-ea"/>
              <a:sym typeface="+mn-lt"/>
            </a:endParaRPr>
          </a:p>
        </p:txBody>
      </p:sp>
      <p:sp>
        <p:nvSpPr>
          <p:cNvPr id="9" name="文本框 8"/>
          <p:cNvSpPr txBox="1"/>
          <p:nvPr/>
        </p:nvSpPr>
        <p:spPr>
          <a:xfrm>
            <a:off x="6514465" y="3083560"/>
            <a:ext cx="3487420" cy="570865"/>
          </a:xfrm>
          <a:prstGeom prst="rect">
            <a:avLst/>
          </a:prstGeom>
          <a:noFill/>
        </p:spPr>
        <p:txBody>
          <a:bodyPr wrap="square" rtlCol="0">
            <a:spAutoFit/>
          </a:bodyPr>
          <a:p>
            <a:pPr>
              <a:lnSpc>
                <a:spcPct val="130000"/>
              </a:lnSpc>
              <a:spcBef>
                <a:spcPts val="600"/>
              </a:spcBef>
            </a:pPr>
            <a:r>
              <a:rPr lang="zh-CN" altLang="en-US" sz="2400" b="1">
                <a:ea typeface="微软雅黑" panose="020B0503020204020204" pitchFamily="34" charset="-122"/>
                <a:sym typeface="+mn-ea"/>
              </a:rPr>
              <a:t>▷  </a:t>
            </a:r>
            <a:r>
              <a:rPr lang="zh-CN" altLang="en-US" sz="2400">
                <a:solidFill>
                  <a:schemeClr val="accent4">
                    <a:lumMod val="25000"/>
                  </a:schemeClr>
                </a:solidFill>
                <a:ea typeface="微软雅黑" panose="020B0503020204020204" pitchFamily="34" charset="-122"/>
                <a:sym typeface="+mn-ea"/>
              </a:rPr>
              <a:t>对老师太依赖</a:t>
            </a:r>
            <a:endParaRPr lang="zh-CN" altLang="en-US" sz="2400">
              <a:solidFill>
                <a:schemeClr val="accent4">
                  <a:lumMod val="25000"/>
                </a:schemeClr>
              </a:solidFill>
              <a:ea typeface="微软雅黑" panose="020B0503020204020204" pitchFamily="34" charset="-122"/>
              <a:sym typeface="+mn-ea"/>
            </a:endParaRPr>
          </a:p>
        </p:txBody>
      </p:sp>
      <p:sp>
        <p:nvSpPr>
          <p:cNvPr id="10" name="文本框 9"/>
          <p:cNvSpPr txBox="1"/>
          <p:nvPr/>
        </p:nvSpPr>
        <p:spPr>
          <a:xfrm>
            <a:off x="6515100" y="3718560"/>
            <a:ext cx="4095115" cy="1529715"/>
          </a:xfrm>
          <a:prstGeom prst="rect">
            <a:avLst/>
          </a:prstGeom>
          <a:noFill/>
        </p:spPr>
        <p:txBody>
          <a:bodyPr wrap="square" rtlCol="0">
            <a:spAutoFit/>
          </a:bodyPr>
          <a:p>
            <a:pPr>
              <a:lnSpc>
                <a:spcPct val="130000"/>
              </a:lnSpc>
              <a:spcBef>
                <a:spcPts val="600"/>
              </a:spcBef>
            </a:pPr>
            <a:r>
              <a:rPr lang="zh-CN" altLang="en-US" sz="2400" b="1">
                <a:ea typeface="微软雅黑" panose="020B0503020204020204" pitchFamily="34" charset="-122"/>
                <a:sym typeface="+mn-ea"/>
              </a:rPr>
              <a:t>▷  </a:t>
            </a:r>
            <a:r>
              <a:rPr lang="zh-CN" altLang="en-US" sz="2400">
                <a:solidFill>
                  <a:schemeClr val="accent4">
                    <a:lumMod val="25000"/>
                  </a:schemeClr>
                </a:solidFill>
                <a:ea typeface="微软雅黑" panose="020B0503020204020204" pitchFamily="34" charset="-122"/>
                <a:sym typeface="+mn-ea"/>
              </a:rPr>
              <a:t>小组成员之间没商议命名问题导致合项目时出现重名问题</a:t>
            </a:r>
            <a:endParaRPr lang="zh-CN" altLang="en-US" sz="2400">
              <a:solidFill>
                <a:schemeClr val="accent4">
                  <a:lumMod val="25000"/>
                </a:schemeClr>
              </a:solidFill>
              <a:ea typeface="微软雅黑" panose="020B0503020204020204" pitchFamily="34" charset="-122"/>
              <a:sym typeface="+mn-ea"/>
            </a:endParaRPr>
          </a:p>
        </p:txBody>
      </p:sp>
      <p:sp>
        <p:nvSpPr>
          <p:cNvPr id="11" name="文本框 10"/>
          <p:cNvSpPr txBox="1"/>
          <p:nvPr/>
        </p:nvSpPr>
        <p:spPr>
          <a:xfrm>
            <a:off x="6515100" y="5164455"/>
            <a:ext cx="3947160" cy="570865"/>
          </a:xfrm>
          <a:prstGeom prst="rect">
            <a:avLst/>
          </a:prstGeom>
          <a:noFill/>
        </p:spPr>
        <p:txBody>
          <a:bodyPr wrap="square" rtlCol="0">
            <a:spAutoFit/>
          </a:bodyPr>
          <a:p>
            <a:pPr>
              <a:lnSpc>
                <a:spcPct val="130000"/>
              </a:lnSpc>
              <a:spcBef>
                <a:spcPts val="600"/>
              </a:spcBef>
            </a:pPr>
            <a:r>
              <a:rPr lang="zh-CN" altLang="en-US" sz="2400" b="1">
                <a:ea typeface="微软雅黑" panose="020B0503020204020204" pitchFamily="34" charset="-122"/>
                <a:sym typeface="+mn-ea"/>
              </a:rPr>
              <a:t>▷  </a:t>
            </a:r>
            <a:r>
              <a:rPr lang="zh-CN" altLang="en-US" sz="2400">
                <a:solidFill>
                  <a:schemeClr val="accent4">
                    <a:lumMod val="25000"/>
                  </a:schemeClr>
                </a:solidFill>
                <a:ea typeface="微软雅黑" panose="020B0503020204020204" pitchFamily="34" charset="-122"/>
                <a:sym typeface="+mn-ea"/>
              </a:rPr>
              <a:t>命名不规范太过随意</a:t>
            </a:r>
            <a:endParaRPr lang="zh-CN" altLang="en-US" sz="2400">
              <a:solidFill>
                <a:schemeClr val="accent4">
                  <a:lumMod val="25000"/>
                </a:schemeClr>
              </a:solidFill>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zh-CN" altLang="en-US" dirty="0"/>
              <a:t>第五部分</a:t>
            </a:r>
            <a:endParaRPr kumimoji="1" lang="zh-CN" altLang="en-US" dirty="0"/>
          </a:p>
        </p:txBody>
      </p:sp>
      <p:sp>
        <p:nvSpPr>
          <p:cNvPr id="3" name="文本占位符 2"/>
          <p:cNvSpPr>
            <a:spLocks noGrp="1"/>
          </p:cNvSpPr>
          <p:nvPr>
            <p:ph type="body" sz="quarter" idx="13"/>
          </p:nvPr>
        </p:nvSpPr>
        <p:spPr/>
        <p:txBody>
          <a:bodyPr/>
          <a:lstStyle/>
          <a:p>
            <a:r>
              <a:rPr kumimoji="1" lang="zh-CN" altLang="en-US" sz="4000" dirty="0"/>
              <a:t>电子商务系统</a:t>
            </a:r>
            <a:endParaRPr kumimoji="1" lang="zh-CN" altLang="en-US" sz="4000" dirty="0"/>
          </a:p>
        </p:txBody>
      </p:sp>
      <p:grpSp>
        <p:nvGrpSpPr>
          <p:cNvPr id="4" name="组合 22"/>
          <p:cNvGrpSpPr/>
          <p:nvPr/>
        </p:nvGrpSpPr>
        <p:grpSpPr>
          <a:xfrm>
            <a:off x="5698556" y="3477426"/>
            <a:ext cx="794889" cy="623974"/>
            <a:chOff x="3654425" y="5089525"/>
            <a:chExt cx="1860550" cy="1460500"/>
          </a:xfrm>
          <a:solidFill>
            <a:schemeClr val="accent2">
              <a:lumMod val="20000"/>
              <a:lumOff val="80000"/>
            </a:schemeClr>
          </a:solidFill>
        </p:grpSpPr>
        <p:sp>
          <p:nvSpPr>
            <p:cNvPr id="5"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6" name="Freeform 13"/>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7" name="Freeform 14"/>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8" name="Freeform 15"/>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9" name="Freeform 16"/>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10" name="Freeform 17"/>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11" name="Freeform 18"/>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grpSp>
      <p:sp>
        <p:nvSpPr>
          <p:cNvPr id="12" name="文本框 11"/>
          <p:cNvSpPr txBox="1"/>
          <p:nvPr/>
        </p:nvSpPr>
        <p:spPr>
          <a:xfrm>
            <a:off x="4836795" y="5212080"/>
            <a:ext cx="2976880" cy="491490"/>
          </a:xfrm>
          <a:prstGeom prst="rect">
            <a:avLst/>
          </a:prstGeom>
          <a:noFill/>
        </p:spPr>
        <p:txBody>
          <a:bodyPr wrap="none" rtlCol="0">
            <a:spAutoFit/>
          </a:bodyPr>
          <a:p>
            <a:pPr>
              <a:lnSpc>
                <a:spcPct val="130000"/>
              </a:lnSpc>
              <a:spcBef>
                <a:spcPts val="600"/>
              </a:spcBef>
            </a:pPr>
            <a:r>
              <a:rPr lang="zh-CN" altLang="en-US" sz="2000" b="1" kern="0" dirty="0">
                <a:solidFill>
                  <a:schemeClr val="bg2"/>
                </a:solidFill>
                <a:latin typeface="微软雅黑" panose="020B0503020204020204" pitchFamily="34" charset="-122"/>
                <a:ea typeface="微软雅黑" panose="020B0503020204020204" pitchFamily="34" charset="-122"/>
                <a:cs typeface="+mn-ea"/>
                <a:sym typeface="+mn-lt"/>
              </a:rPr>
              <a:t>开发人员：余波、孙慧茹</a:t>
            </a:r>
            <a:endParaRPr lang="zh-CN" altLang="en-US" sz="2000" b="1" kern="0" dirty="0">
              <a:solidFill>
                <a:schemeClr val="bg2"/>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4</a:t>
            </a:r>
            <a:endParaRPr kumimoji="1" lang="zh-CN" altLang="en-US" dirty="0"/>
          </a:p>
        </p:txBody>
      </p:sp>
      <p:sp>
        <p:nvSpPr>
          <p:cNvPr id="3" name="文本占位符 2"/>
          <p:cNvSpPr>
            <a:spLocks noGrp="1"/>
          </p:cNvSpPr>
          <p:nvPr>
            <p:ph type="body" sz="quarter" idx="12"/>
          </p:nvPr>
        </p:nvSpPr>
        <p:spPr/>
        <p:txBody>
          <a:bodyPr/>
          <a:lstStyle/>
          <a:p>
            <a:r>
              <a:rPr kumimoji="1" lang="zh-CN" altLang="en-US" dirty="0"/>
              <a:t>电子商务系统</a:t>
            </a:r>
            <a:endParaRPr kumimoji="1" lang="zh-CN" altLang="en-US" dirty="0"/>
          </a:p>
        </p:txBody>
      </p:sp>
      <p:sp>
        <p:nvSpPr>
          <p:cNvPr id="23" name="椭圆 22"/>
          <p:cNvSpPr/>
          <p:nvPr/>
        </p:nvSpPr>
        <p:spPr>
          <a:xfrm>
            <a:off x="1284554" y="1508760"/>
            <a:ext cx="2560317" cy="2560317"/>
          </a:xfrm>
          <a:prstGeom prst="ellipse">
            <a:avLst/>
          </a:prstGeom>
          <a:noFill/>
          <a:ln w="38100">
            <a:solidFill>
              <a:schemeClr val="accent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 6"/>
          <p:cNvGrpSpPr/>
          <p:nvPr/>
        </p:nvGrpSpPr>
        <p:grpSpPr>
          <a:xfrm>
            <a:off x="1284554" y="3517084"/>
            <a:ext cx="2560317" cy="697916"/>
            <a:chOff x="1053200" y="3517084"/>
            <a:chExt cx="2560317" cy="697916"/>
          </a:xfrm>
        </p:grpSpPr>
        <p:sp>
          <p:nvSpPr>
            <p:cNvPr id="5" name="矩形 4"/>
            <p:cNvSpPr/>
            <p:nvPr/>
          </p:nvSpPr>
          <p:spPr>
            <a:xfrm>
              <a:off x="1053200" y="3517084"/>
              <a:ext cx="2560317" cy="697916"/>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p:nvSpPr>
          <p:spPr>
            <a:xfrm>
              <a:off x="1289748" y="3699745"/>
              <a:ext cx="2240280" cy="368300"/>
            </a:xfrm>
            <a:prstGeom prst="rect">
              <a:avLst/>
            </a:prstGeom>
          </p:spPr>
          <p:txBody>
            <a:bodyPr wrap="none">
              <a:spAutoFit/>
            </a:bodyPr>
            <a:lstStyle/>
            <a:p>
              <a:pPr algn="ctr" defTabSz="609600"/>
              <a:r>
                <a:rPr lang="zh-CN" altLang="en-US" b="1" dirty="0">
                  <a:solidFill>
                    <a:srgbClr val="F5F0EA"/>
                  </a:solidFill>
                  <a:ea typeface="微软雅黑" panose="020B0503020204020204" pitchFamily="34" charset="-122"/>
                </a:rPr>
                <a:t>电子商务功能树形图</a:t>
              </a:r>
              <a:endParaRPr lang="zh-CN" altLang="en-US" b="1" dirty="0">
                <a:solidFill>
                  <a:srgbClr val="F5F0EA"/>
                </a:solidFill>
                <a:ea typeface="微软雅黑" panose="020B0503020204020204" pitchFamily="34" charset="-122"/>
              </a:endParaRPr>
            </a:p>
          </p:txBody>
        </p:sp>
      </p:grpSp>
      <p:grpSp>
        <p:nvGrpSpPr>
          <p:cNvPr id="59" name="组合 22"/>
          <p:cNvGrpSpPr/>
          <p:nvPr/>
        </p:nvGrpSpPr>
        <p:grpSpPr>
          <a:xfrm>
            <a:off x="1883084" y="2151330"/>
            <a:ext cx="1363256" cy="1070132"/>
            <a:chOff x="3654425" y="5089525"/>
            <a:chExt cx="1860550" cy="1460500"/>
          </a:xfrm>
          <a:solidFill>
            <a:schemeClr val="accent2">
              <a:lumMod val="50000"/>
            </a:schemeClr>
          </a:solidFill>
        </p:grpSpPr>
        <p:sp>
          <p:nvSpPr>
            <p:cNvPr id="60"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61" name="Freeform 13"/>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62" name="Freeform 14"/>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63" name="Freeform 15"/>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64" name="Freeform 16"/>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65" name="Freeform 17"/>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66" name="Freeform 18"/>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grpSp>
      <p:pic>
        <p:nvPicPr>
          <p:cNvPr id="4" name="图片 3"/>
          <p:cNvPicPr>
            <a:picLocks noChangeAspect="1"/>
          </p:cNvPicPr>
          <p:nvPr/>
        </p:nvPicPr>
        <p:blipFill>
          <a:blip r:embed="rId1"/>
          <a:stretch>
            <a:fillRect/>
          </a:stretch>
        </p:blipFill>
        <p:spPr>
          <a:xfrm>
            <a:off x="5638800" y="835660"/>
            <a:ext cx="5257800" cy="49434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4</a:t>
            </a:r>
            <a:endParaRPr kumimoji="1" lang="zh-CN" altLang="en-US" dirty="0"/>
          </a:p>
        </p:txBody>
      </p:sp>
      <p:sp>
        <p:nvSpPr>
          <p:cNvPr id="3" name="文本占位符 2"/>
          <p:cNvSpPr>
            <a:spLocks noGrp="1"/>
          </p:cNvSpPr>
          <p:nvPr>
            <p:ph type="body" sz="quarter" idx="12"/>
          </p:nvPr>
        </p:nvSpPr>
        <p:spPr/>
        <p:txBody>
          <a:bodyPr/>
          <a:lstStyle/>
          <a:p>
            <a:r>
              <a:rPr kumimoji="1" lang="zh-CN" altLang="en-US" dirty="0"/>
              <a:t>电子商务系统</a:t>
            </a:r>
            <a:endParaRPr kumimoji="1" lang="zh-CN" altLang="en-US" dirty="0"/>
          </a:p>
        </p:txBody>
      </p:sp>
      <p:sp>
        <p:nvSpPr>
          <p:cNvPr id="23" name="椭圆 22"/>
          <p:cNvSpPr/>
          <p:nvPr/>
        </p:nvSpPr>
        <p:spPr>
          <a:xfrm>
            <a:off x="1284554" y="1508760"/>
            <a:ext cx="2560317" cy="2560317"/>
          </a:xfrm>
          <a:prstGeom prst="ellipse">
            <a:avLst/>
          </a:prstGeom>
          <a:noFill/>
          <a:ln w="38100">
            <a:solidFill>
              <a:schemeClr val="accent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 6"/>
          <p:cNvGrpSpPr/>
          <p:nvPr/>
        </p:nvGrpSpPr>
        <p:grpSpPr>
          <a:xfrm>
            <a:off x="1284554" y="3517084"/>
            <a:ext cx="2560317" cy="697916"/>
            <a:chOff x="1053200" y="3517084"/>
            <a:chExt cx="2560317" cy="697916"/>
          </a:xfrm>
        </p:grpSpPr>
        <p:sp>
          <p:nvSpPr>
            <p:cNvPr id="5" name="矩形 4"/>
            <p:cNvSpPr/>
            <p:nvPr/>
          </p:nvSpPr>
          <p:spPr>
            <a:xfrm>
              <a:off x="1053200" y="3517084"/>
              <a:ext cx="2560317" cy="697916"/>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p:nvSpPr>
          <p:spPr>
            <a:xfrm>
              <a:off x="1861248" y="3699745"/>
              <a:ext cx="1097280" cy="368300"/>
            </a:xfrm>
            <a:prstGeom prst="rect">
              <a:avLst/>
            </a:prstGeom>
          </p:spPr>
          <p:txBody>
            <a:bodyPr wrap="none">
              <a:spAutoFit/>
            </a:bodyPr>
            <a:lstStyle/>
            <a:p>
              <a:pPr algn="ctr" defTabSz="609600"/>
              <a:r>
                <a:rPr lang="zh-CN" altLang="en-US" b="1" dirty="0">
                  <a:solidFill>
                    <a:srgbClr val="F5F0EA"/>
                  </a:solidFill>
                  <a:ea typeface="微软雅黑" panose="020B0503020204020204" pitchFamily="34" charset="-122"/>
                </a:rPr>
                <a:t>主要功能</a:t>
              </a:r>
              <a:endParaRPr lang="zh-CN" altLang="en-US" b="1" dirty="0">
                <a:solidFill>
                  <a:srgbClr val="F5F0EA"/>
                </a:solidFill>
                <a:ea typeface="微软雅黑" panose="020B0503020204020204" pitchFamily="34" charset="-122"/>
              </a:endParaRPr>
            </a:p>
          </p:txBody>
        </p:sp>
      </p:grpSp>
      <p:grpSp>
        <p:nvGrpSpPr>
          <p:cNvPr id="59" name="组合 22"/>
          <p:cNvGrpSpPr/>
          <p:nvPr/>
        </p:nvGrpSpPr>
        <p:grpSpPr>
          <a:xfrm>
            <a:off x="1883084" y="2151330"/>
            <a:ext cx="1363256" cy="1070132"/>
            <a:chOff x="3654425" y="5089525"/>
            <a:chExt cx="1860550" cy="1460500"/>
          </a:xfrm>
          <a:solidFill>
            <a:schemeClr val="accent2">
              <a:lumMod val="50000"/>
            </a:schemeClr>
          </a:solidFill>
        </p:grpSpPr>
        <p:sp>
          <p:nvSpPr>
            <p:cNvPr id="60"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61" name="Freeform 13"/>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62" name="Freeform 14"/>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63" name="Freeform 15"/>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64" name="Freeform 16"/>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65" name="Freeform 17"/>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66" name="Freeform 18"/>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grpSp>
      <p:sp>
        <p:nvSpPr>
          <p:cNvPr id="9" name="矩形 8"/>
          <p:cNvSpPr/>
          <p:nvPr/>
        </p:nvSpPr>
        <p:spPr>
          <a:xfrm>
            <a:off x="6329680" y="0"/>
            <a:ext cx="5853430" cy="6847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a:p>
        </p:txBody>
      </p:sp>
      <p:sp>
        <p:nvSpPr>
          <p:cNvPr id="10" name="矩形 9"/>
          <p:cNvSpPr/>
          <p:nvPr/>
        </p:nvSpPr>
        <p:spPr>
          <a:xfrm>
            <a:off x="6329680" y="1121410"/>
            <a:ext cx="4418330" cy="3969385"/>
          </a:xfrm>
          <a:prstGeom prst="rect">
            <a:avLst/>
          </a:prstGeom>
          <a:noFill/>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a:spAutoFit/>
          </a:bodyPr>
          <a:p>
            <a:pPr lvl="0" defTabSz="914400">
              <a:lnSpc>
                <a:spcPct val="150000"/>
              </a:lnSpc>
            </a:pPr>
            <a:r>
              <a:rPr lang="zh-CN" altLang="en-US" sz="2800" b="1" kern="0" dirty="0">
                <a:solidFill>
                  <a:schemeClr val="bg2"/>
                </a:solidFill>
                <a:latin typeface="微软雅黑" panose="020B0503020204020204" pitchFamily="34" charset="-122"/>
                <a:ea typeface="微软雅黑" panose="020B0503020204020204" pitchFamily="34" charset="-122"/>
              </a:rPr>
              <a:t>电子商务系统的主要功能</a:t>
            </a:r>
            <a:endParaRPr lang="zh-CN" altLang="en-US" sz="2800" b="1" kern="0" dirty="0">
              <a:solidFill>
                <a:schemeClr val="bg2"/>
              </a:solidFill>
              <a:latin typeface="微软雅黑" panose="020B0503020204020204" pitchFamily="34" charset="-122"/>
              <a:ea typeface="微软雅黑" panose="020B0503020204020204" pitchFamily="34" charset="-122"/>
            </a:endParaRPr>
          </a:p>
          <a:p>
            <a:pPr lvl="0" defTabSz="914400">
              <a:lnSpc>
                <a:spcPct val="150000"/>
              </a:lnSpc>
            </a:pPr>
            <a:r>
              <a:rPr lang="zh-CN" altLang="en-US" sz="2800" b="1" kern="0" dirty="0">
                <a:solidFill>
                  <a:schemeClr val="bg2"/>
                </a:solidFill>
                <a:latin typeface="微软雅黑" panose="020B0503020204020204" pitchFamily="34" charset="-122"/>
                <a:ea typeface="微软雅黑" panose="020B0503020204020204" pitchFamily="34" charset="-122"/>
              </a:rPr>
              <a:t>▷  产品展示</a:t>
            </a:r>
            <a:endParaRPr lang="zh-CN" altLang="en-US" sz="2800" b="1" kern="0" dirty="0">
              <a:solidFill>
                <a:srgbClr val="676661"/>
              </a:solidFill>
              <a:latin typeface="微软雅黑" panose="020B0503020204020204" pitchFamily="34" charset="-122"/>
              <a:ea typeface="微软雅黑" panose="020B0503020204020204" pitchFamily="34" charset="-122"/>
            </a:endParaRPr>
          </a:p>
          <a:p>
            <a:pPr defTabSz="914400">
              <a:lnSpc>
                <a:spcPct val="150000"/>
              </a:lnSpc>
            </a:pPr>
            <a:r>
              <a:rPr lang="zh-CN" altLang="en-US" sz="2800" b="1" kern="0" dirty="0">
                <a:solidFill>
                  <a:schemeClr val="bg2"/>
                </a:solidFill>
                <a:latin typeface="微软雅黑" panose="020B0503020204020204" pitchFamily="34" charset="-122"/>
                <a:ea typeface="微软雅黑" panose="020B0503020204020204" pitchFamily="34" charset="-122"/>
              </a:rPr>
              <a:t>▷  购物车展示</a:t>
            </a:r>
            <a:endParaRPr lang="zh-CN" altLang="en-US" sz="2800" b="1" kern="0" dirty="0">
              <a:solidFill>
                <a:schemeClr val="bg2"/>
              </a:solidFill>
              <a:latin typeface="微软雅黑" panose="020B0503020204020204" pitchFamily="34" charset="-122"/>
              <a:ea typeface="微软雅黑" panose="020B0503020204020204" pitchFamily="34" charset="-122"/>
            </a:endParaRPr>
          </a:p>
          <a:p>
            <a:pPr defTabSz="914400">
              <a:lnSpc>
                <a:spcPct val="150000"/>
              </a:lnSpc>
            </a:pPr>
            <a:r>
              <a:rPr lang="zh-CN" altLang="en-US" sz="2800" b="1" kern="0" dirty="0">
                <a:solidFill>
                  <a:schemeClr val="bg2"/>
                </a:solidFill>
                <a:latin typeface="微软雅黑" panose="020B0503020204020204" pitchFamily="34" charset="-122"/>
                <a:ea typeface="微软雅黑" panose="020B0503020204020204" pitchFamily="34" charset="-122"/>
              </a:rPr>
              <a:t>▷  订单展示</a:t>
            </a:r>
            <a:endParaRPr lang="zh-CN" altLang="en-US" sz="2800" b="1" kern="0" dirty="0">
              <a:solidFill>
                <a:schemeClr val="bg2"/>
              </a:solidFill>
              <a:latin typeface="微软雅黑" panose="020B0503020204020204" pitchFamily="34" charset="-122"/>
              <a:ea typeface="微软雅黑" panose="020B0503020204020204" pitchFamily="34" charset="-122"/>
            </a:endParaRPr>
          </a:p>
          <a:p>
            <a:pPr defTabSz="914400">
              <a:lnSpc>
                <a:spcPct val="150000"/>
              </a:lnSpc>
            </a:pPr>
            <a:r>
              <a:rPr lang="zh-CN" altLang="en-US" sz="2800" b="1" kern="0" dirty="0">
                <a:solidFill>
                  <a:schemeClr val="bg2"/>
                </a:solidFill>
                <a:latin typeface="微软雅黑" panose="020B0503020204020204" pitchFamily="34" charset="-122"/>
                <a:ea typeface="微软雅黑" panose="020B0503020204020204" pitchFamily="34" charset="-122"/>
              </a:rPr>
              <a:t>▷  用户评价</a:t>
            </a:r>
            <a:endParaRPr lang="zh-CN" altLang="en-US" sz="2800" b="1" kern="0" dirty="0">
              <a:solidFill>
                <a:schemeClr val="bg2"/>
              </a:solidFill>
              <a:latin typeface="微软雅黑" panose="020B0503020204020204" pitchFamily="34" charset="-122"/>
              <a:ea typeface="微软雅黑" panose="020B0503020204020204" pitchFamily="34" charset="-122"/>
            </a:endParaRPr>
          </a:p>
          <a:p>
            <a:pPr defTabSz="914400">
              <a:lnSpc>
                <a:spcPct val="150000"/>
              </a:lnSpc>
            </a:pPr>
            <a:endParaRPr lang="zh-CN" altLang="en-US" sz="2800" b="1" kern="0" dirty="0">
              <a:solidFill>
                <a:schemeClr val="bg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zh-CN" altLang="en-US" dirty="0"/>
              <a:t>第一部分</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a:t>项目介绍</a:t>
            </a:r>
            <a:endParaRPr kumimoji="1" lang="zh-CN" altLang="en-US" dirty="0"/>
          </a:p>
        </p:txBody>
      </p:sp>
      <p:grpSp>
        <p:nvGrpSpPr>
          <p:cNvPr id="4" name="组合 22"/>
          <p:cNvGrpSpPr/>
          <p:nvPr/>
        </p:nvGrpSpPr>
        <p:grpSpPr>
          <a:xfrm>
            <a:off x="5698556" y="3477426"/>
            <a:ext cx="794889" cy="623974"/>
            <a:chOff x="3654425" y="5089525"/>
            <a:chExt cx="1860550" cy="1460500"/>
          </a:xfrm>
          <a:solidFill>
            <a:schemeClr val="accent2">
              <a:lumMod val="20000"/>
              <a:lumOff val="80000"/>
            </a:schemeClr>
          </a:solidFill>
        </p:grpSpPr>
        <p:sp>
          <p:nvSpPr>
            <p:cNvPr id="5"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6" name="Freeform 13"/>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7" name="Freeform 14"/>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8" name="Freeform 15"/>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9" name="Freeform 16"/>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10" name="Freeform 17"/>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11" name="Freeform 18"/>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5</a:t>
            </a:r>
            <a:endParaRPr kumimoji="1" lang="zh-CN" altLang="en-US" dirty="0"/>
          </a:p>
        </p:txBody>
      </p:sp>
      <p:sp>
        <p:nvSpPr>
          <p:cNvPr id="3" name="文本占位符 2"/>
          <p:cNvSpPr>
            <a:spLocks noGrp="1"/>
          </p:cNvSpPr>
          <p:nvPr>
            <p:ph type="body" sz="quarter" idx="12"/>
          </p:nvPr>
        </p:nvSpPr>
        <p:spPr>
          <a:xfrm>
            <a:off x="1171418" y="512097"/>
            <a:ext cx="4208707" cy="464425"/>
          </a:xfrm>
        </p:spPr>
        <p:txBody>
          <a:bodyPr/>
          <a:lstStyle/>
          <a:p>
            <a:r>
              <a:rPr kumimoji="1" lang="zh-CN" altLang="en-US" dirty="0"/>
              <a:t>电子商务系统</a:t>
            </a:r>
            <a:endParaRPr kumimoji="1" lang="zh-CN" altLang="en-US" dirty="0"/>
          </a:p>
          <a:p>
            <a:endParaRPr kumimoji="1" lang="zh-CN" altLang="en-US" dirty="0"/>
          </a:p>
        </p:txBody>
      </p:sp>
      <p:sp>
        <p:nvSpPr>
          <p:cNvPr id="4" name="矩形 3"/>
          <p:cNvSpPr/>
          <p:nvPr/>
        </p:nvSpPr>
        <p:spPr>
          <a:xfrm>
            <a:off x="5609590" y="341630"/>
            <a:ext cx="5072380" cy="737235"/>
          </a:xfrm>
          <a:prstGeom prst="rect">
            <a:avLst/>
          </a:prstGeom>
        </p:spPr>
        <p:txBody>
          <a:bodyPr wrap="square">
            <a:spAutoFit/>
          </a:bodyPr>
          <a:lstStyle/>
          <a:p>
            <a:pPr defTabSz="914400">
              <a:lnSpc>
                <a:spcPct val="150000"/>
              </a:lnSpc>
            </a:pPr>
            <a:endParaRPr lang="zh-CN" altLang="en-US" sz="2800" b="1" kern="0" dirty="0">
              <a:solidFill>
                <a:srgbClr val="67666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3916680" y="1410970"/>
            <a:ext cx="1463675" cy="1127125"/>
          </a:xfrm>
          <a:prstGeom prst="rect">
            <a:avLst/>
          </a:prstGeom>
          <a:noFill/>
        </p:spPr>
        <p:txBody>
          <a:bodyPr wrap="square" rtlCol="0">
            <a:spAutoFit/>
          </a:bodyPr>
          <a:p>
            <a:pPr>
              <a:lnSpc>
                <a:spcPct val="130000"/>
              </a:lnSpc>
              <a:spcBef>
                <a:spcPts val="600"/>
              </a:spcBef>
            </a:pPr>
            <a:r>
              <a:rPr lang="zh-CN" altLang="en-US" sz="2400" b="1" kern="0" dirty="0">
                <a:solidFill>
                  <a:schemeClr val="accent4">
                    <a:lumMod val="25000"/>
                  </a:schemeClr>
                </a:solidFill>
                <a:latin typeface="微软雅黑" panose="020B0503020204020204" pitchFamily="34" charset="-122"/>
                <a:ea typeface="微软雅黑" panose="020B0503020204020204" pitchFamily="34" charset="-122"/>
                <a:cs typeface="+mn-ea"/>
                <a:sym typeface="+mn-lt"/>
              </a:rPr>
              <a:t>代码展示</a:t>
            </a:r>
            <a:endParaRPr lang="zh-CN" altLang="en-US" sz="2400" b="1" kern="0" dirty="0">
              <a:solidFill>
                <a:schemeClr val="accent4">
                  <a:lumMod val="25000"/>
                </a:schemeClr>
              </a:solidFill>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lang="zh-CN" altLang="en-US" sz="2400" b="1" kern="0" dirty="0">
              <a:solidFill>
                <a:schemeClr val="accent4">
                  <a:lumMod val="25000"/>
                </a:schemeClr>
              </a:solidFill>
              <a:latin typeface="微软雅黑" panose="020B0503020204020204" pitchFamily="34" charset="-122"/>
              <a:ea typeface="微软雅黑" panose="020B0503020204020204" pitchFamily="34" charset="-122"/>
              <a:cs typeface="+mn-ea"/>
              <a:sym typeface="+mn-lt"/>
            </a:endParaRPr>
          </a:p>
        </p:txBody>
      </p:sp>
      <p:sp>
        <p:nvSpPr>
          <p:cNvPr id="9" name="任意多边形 32"/>
          <p:cNvSpPr/>
          <p:nvPr/>
        </p:nvSpPr>
        <p:spPr>
          <a:xfrm flipV="1">
            <a:off x="713740" y="3850640"/>
            <a:ext cx="3305810" cy="459105"/>
          </a:xfrm>
          <a:custGeom>
            <a:avLst/>
            <a:gdLst>
              <a:gd name="connsiteX0" fmla="*/ 5910895 w 5913184"/>
              <a:gd name="connsiteY0" fmla="*/ 0 h 1151128"/>
              <a:gd name="connsiteX1" fmla="*/ 4594724 w 5913184"/>
              <a:gd name="connsiteY1" fmla="*/ 0 h 1151128"/>
              <a:gd name="connsiteX2" fmla="*/ 4594724 w 5913184"/>
              <a:gd name="connsiteY2" fmla="*/ 1216 h 1151128"/>
              <a:gd name="connsiteX3" fmla="*/ 781200 w 5913184"/>
              <a:gd name="connsiteY3" fmla="*/ 1216 h 1151128"/>
              <a:gd name="connsiteX4" fmla="*/ 684172 w 5913184"/>
              <a:gd name="connsiteY4" fmla="*/ 1216 h 1151128"/>
              <a:gd name="connsiteX5" fmla="*/ 541838 w 5913184"/>
              <a:gd name="connsiteY5" fmla="*/ 23173 h 1151128"/>
              <a:gd name="connsiteX6" fmla="*/ 487763 w 5913184"/>
              <a:gd name="connsiteY6" fmla="*/ 45600 h 1151128"/>
              <a:gd name="connsiteX7" fmla="*/ 477122 w 5913184"/>
              <a:gd name="connsiteY7" fmla="*/ 48123 h 1151128"/>
              <a:gd name="connsiteX8" fmla="*/ 0 w 5913184"/>
              <a:gd name="connsiteY8" fmla="*/ 598116 h 1151128"/>
              <a:gd name="connsiteX9" fmla="*/ 0 w 5913184"/>
              <a:gd name="connsiteY9" fmla="*/ 1151128 h 1151128"/>
              <a:gd name="connsiteX10" fmla="*/ 623761 w 5913184"/>
              <a:gd name="connsiteY10" fmla="*/ 566354 h 1151128"/>
              <a:gd name="connsiteX11" fmla="*/ 706043 w 5913184"/>
              <a:gd name="connsiteY11" fmla="*/ 560016 h 1151128"/>
              <a:gd name="connsiteX12" fmla="*/ 4594724 w 5913184"/>
              <a:gd name="connsiteY12" fmla="*/ 560016 h 1151128"/>
              <a:gd name="connsiteX13" fmla="*/ 4594724 w 5913184"/>
              <a:gd name="connsiteY13" fmla="*/ 561600 h 1151128"/>
              <a:gd name="connsiteX14" fmla="*/ 5913184 w 5913184"/>
              <a:gd name="connsiteY14" fmla="*/ 561600 h 1151128"/>
              <a:gd name="connsiteX15" fmla="*/ 5631240 w 5913184"/>
              <a:gd name="connsiteY15" fmla="*/ 279656 h 1151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913184" h="1151128">
                <a:moveTo>
                  <a:pt x="5910895" y="0"/>
                </a:moveTo>
                <a:lnTo>
                  <a:pt x="4594724" y="0"/>
                </a:lnTo>
                <a:lnTo>
                  <a:pt x="4594724" y="1216"/>
                </a:lnTo>
                <a:lnTo>
                  <a:pt x="781200" y="1216"/>
                </a:lnTo>
                <a:lnTo>
                  <a:pt x="684172" y="1216"/>
                </a:lnTo>
                <a:cubicBezTo>
                  <a:pt x="633684" y="1216"/>
                  <a:pt x="585586" y="9034"/>
                  <a:pt x="541838" y="23173"/>
                </a:cubicBezTo>
                <a:lnTo>
                  <a:pt x="487763" y="45600"/>
                </a:lnTo>
                <a:lnTo>
                  <a:pt x="477122" y="48123"/>
                </a:lnTo>
                <a:cubicBezTo>
                  <a:pt x="196737" y="138738"/>
                  <a:pt x="0" y="350872"/>
                  <a:pt x="0" y="598116"/>
                </a:cubicBezTo>
                <a:lnTo>
                  <a:pt x="0" y="1151128"/>
                </a:lnTo>
                <a:cubicBezTo>
                  <a:pt x="0" y="862676"/>
                  <a:pt x="267781" y="622013"/>
                  <a:pt x="623761" y="566354"/>
                </a:cubicBezTo>
                <a:lnTo>
                  <a:pt x="706043" y="560016"/>
                </a:lnTo>
                <a:lnTo>
                  <a:pt x="4594724" y="560016"/>
                </a:lnTo>
                <a:lnTo>
                  <a:pt x="4594724" y="561600"/>
                </a:lnTo>
                <a:lnTo>
                  <a:pt x="5913184" y="561600"/>
                </a:lnTo>
                <a:lnTo>
                  <a:pt x="5631240" y="279656"/>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10" name="任意多边形 17"/>
          <p:cNvSpPr/>
          <p:nvPr/>
        </p:nvSpPr>
        <p:spPr>
          <a:xfrm flipH="1">
            <a:off x="311785" y="2957830"/>
            <a:ext cx="3398520" cy="595630"/>
          </a:xfrm>
          <a:custGeom>
            <a:avLst/>
            <a:gdLst>
              <a:gd name="connsiteX0" fmla="*/ 4705033 w 4705033"/>
              <a:gd name="connsiteY0" fmla="*/ 0 h 1741024"/>
              <a:gd name="connsiteX1" fmla="*/ 4705033 w 4705033"/>
              <a:gd name="connsiteY1" fmla="*/ 553012 h 1741024"/>
              <a:gd name="connsiteX2" fmla="*/ 4228428 w 4705033"/>
              <a:gd name="connsiteY2" fmla="*/ 1137785 h 1741024"/>
              <a:gd name="connsiteX3" fmla="*/ 4186776 w 4705033"/>
              <a:gd name="connsiteY3" fmla="*/ 1141984 h 1741024"/>
              <a:gd name="connsiteX4" fmla="*/ 4179523 w 4705033"/>
              <a:gd name="connsiteY4" fmla="*/ 1144236 h 1741024"/>
              <a:gd name="connsiteX5" fmla="*/ 4123214 w 4705033"/>
              <a:gd name="connsiteY5" fmla="*/ 1149912 h 1741024"/>
              <a:gd name="connsiteX6" fmla="*/ 4108132 w 4705033"/>
              <a:gd name="connsiteY6" fmla="*/ 1149912 h 1741024"/>
              <a:gd name="connsiteX7" fmla="*/ 539475 w 4705033"/>
              <a:gd name="connsiteY7" fmla="*/ 1149912 h 1741024"/>
              <a:gd name="connsiteX8" fmla="*/ 476605 w 4705033"/>
              <a:gd name="connsiteY8" fmla="*/ 1156250 h 1741024"/>
              <a:gd name="connsiteX9" fmla="*/ 0 w 4705033"/>
              <a:gd name="connsiteY9" fmla="*/ 1741024 h 1741024"/>
              <a:gd name="connsiteX10" fmla="*/ 0 w 4705033"/>
              <a:gd name="connsiteY10" fmla="*/ 1188012 h 1741024"/>
              <a:gd name="connsiteX11" fmla="*/ 364561 w 4705033"/>
              <a:gd name="connsiteY11" fmla="*/ 638019 h 1741024"/>
              <a:gd name="connsiteX12" fmla="*/ 372691 w 4705033"/>
              <a:gd name="connsiteY12" fmla="*/ 635496 h 1741024"/>
              <a:gd name="connsiteX13" fmla="*/ 414009 w 4705033"/>
              <a:gd name="connsiteY13" fmla="*/ 613069 h 1741024"/>
              <a:gd name="connsiteX14" fmla="*/ 522764 w 4705033"/>
              <a:gd name="connsiteY14" fmla="*/ 591112 h 1741024"/>
              <a:gd name="connsiteX15" fmla="*/ 596901 w 4705033"/>
              <a:gd name="connsiteY15" fmla="*/ 591112 h 1741024"/>
              <a:gd name="connsiteX16" fmla="*/ 4123214 w 4705033"/>
              <a:gd name="connsiteY16" fmla="*/ 591112 h 1741024"/>
              <a:gd name="connsiteX17" fmla="*/ 4144386 w 4705033"/>
              <a:gd name="connsiteY17" fmla="*/ 593246 h 1741024"/>
              <a:gd name="connsiteX18" fmla="*/ 4228428 w 4705033"/>
              <a:gd name="connsiteY18" fmla="*/ 584774 h 1741024"/>
              <a:gd name="connsiteX19" fmla="*/ 4705033 w 4705033"/>
              <a:gd name="connsiteY19" fmla="*/ 0 h 1741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705033" h="1741024">
                <a:moveTo>
                  <a:pt x="4705033" y="0"/>
                </a:moveTo>
                <a:lnTo>
                  <a:pt x="4705033" y="553012"/>
                </a:lnTo>
                <a:cubicBezTo>
                  <a:pt x="4705033" y="841464"/>
                  <a:pt x="4500426" y="1082127"/>
                  <a:pt x="4228428" y="1137785"/>
                </a:cubicBezTo>
                <a:lnTo>
                  <a:pt x="4186776" y="1141984"/>
                </a:lnTo>
                <a:lnTo>
                  <a:pt x="4179523" y="1144236"/>
                </a:lnTo>
                <a:cubicBezTo>
                  <a:pt x="4161335" y="1147958"/>
                  <a:pt x="4142503" y="1149912"/>
                  <a:pt x="4123214" y="1149912"/>
                </a:cubicBezTo>
                <a:lnTo>
                  <a:pt x="4108132" y="1149912"/>
                </a:lnTo>
                <a:lnTo>
                  <a:pt x="539475" y="1149912"/>
                </a:lnTo>
                <a:lnTo>
                  <a:pt x="476605" y="1156250"/>
                </a:lnTo>
                <a:cubicBezTo>
                  <a:pt x="204607" y="1211909"/>
                  <a:pt x="0" y="1452572"/>
                  <a:pt x="0" y="1741024"/>
                </a:cubicBezTo>
                <a:lnTo>
                  <a:pt x="0" y="1188012"/>
                </a:lnTo>
                <a:cubicBezTo>
                  <a:pt x="0" y="940768"/>
                  <a:pt x="150323" y="728634"/>
                  <a:pt x="364561" y="638019"/>
                </a:cubicBezTo>
                <a:lnTo>
                  <a:pt x="372691" y="635496"/>
                </a:lnTo>
                <a:lnTo>
                  <a:pt x="414009" y="613069"/>
                </a:lnTo>
                <a:cubicBezTo>
                  <a:pt x="447436" y="598930"/>
                  <a:pt x="484187" y="591112"/>
                  <a:pt x="522764" y="591112"/>
                </a:cubicBezTo>
                <a:lnTo>
                  <a:pt x="596901" y="591112"/>
                </a:lnTo>
                <a:lnTo>
                  <a:pt x="4123214" y="591112"/>
                </a:lnTo>
                <a:lnTo>
                  <a:pt x="4144386" y="593246"/>
                </a:lnTo>
                <a:lnTo>
                  <a:pt x="4228428" y="584774"/>
                </a:lnTo>
                <a:cubicBezTo>
                  <a:pt x="4500426" y="529115"/>
                  <a:pt x="4705033" y="288452"/>
                  <a:pt x="4705033" y="0"/>
                </a:cubicBez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任意多边形 31"/>
          <p:cNvSpPr/>
          <p:nvPr/>
        </p:nvSpPr>
        <p:spPr>
          <a:xfrm flipH="1">
            <a:off x="286385" y="2416175"/>
            <a:ext cx="3302000" cy="324485"/>
          </a:xfrm>
          <a:custGeom>
            <a:avLst/>
            <a:gdLst>
              <a:gd name="connsiteX0" fmla="*/ 5910895 w 5913184"/>
              <a:gd name="connsiteY0" fmla="*/ 0 h 1151128"/>
              <a:gd name="connsiteX1" fmla="*/ 4594724 w 5913184"/>
              <a:gd name="connsiteY1" fmla="*/ 0 h 1151128"/>
              <a:gd name="connsiteX2" fmla="*/ 4594724 w 5913184"/>
              <a:gd name="connsiteY2" fmla="*/ 1216 h 1151128"/>
              <a:gd name="connsiteX3" fmla="*/ 781200 w 5913184"/>
              <a:gd name="connsiteY3" fmla="*/ 1216 h 1151128"/>
              <a:gd name="connsiteX4" fmla="*/ 684172 w 5913184"/>
              <a:gd name="connsiteY4" fmla="*/ 1216 h 1151128"/>
              <a:gd name="connsiteX5" fmla="*/ 541838 w 5913184"/>
              <a:gd name="connsiteY5" fmla="*/ 23173 h 1151128"/>
              <a:gd name="connsiteX6" fmla="*/ 487763 w 5913184"/>
              <a:gd name="connsiteY6" fmla="*/ 45600 h 1151128"/>
              <a:gd name="connsiteX7" fmla="*/ 477122 w 5913184"/>
              <a:gd name="connsiteY7" fmla="*/ 48123 h 1151128"/>
              <a:gd name="connsiteX8" fmla="*/ 0 w 5913184"/>
              <a:gd name="connsiteY8" fmla="*/ 598116 h 1151128"/>
              <a:gd name="connsiteX9" fmla="*/ 0 w 5913184"/>
              <a:gd name="connsiteY9" fmla="*/ 1151128 h 1151128"/>
              <a:gd name="connsiteX10" fmla="*/ 623761 w 5913184"/>
              <a:gd name="connsiteY10" fmla="*/ 566354 h 1151128"/>
              <a:gd name="connsiteX11" fmla="*/ 706043 w 5913184"/>
              <a:gd name="connsiteY11" fmla="*/ 560016 h 1151128"/>
              <a:gd name="connsiteX12" fmla="*/ 4594724 w 5913184"/>
              <a:gd name="connsiteY12" fmla="*/ 560016 h 1151128"/>
              <a:gd name="connsiteX13" fmla="*/ 4594724 w 5913184"/>
              <a:gd name="connsiteY13" fmla="*/ 561600 h 1151128"/>
              <a:gd name="connsiteX14" fmla="*/ 5913184 w 5913184"/>
              <a:gd name="connsiteY14" fmla="*/ 561600 h 1151128"/>
              <a:gd name="connsiteX15" fmla="*/ 5631240 w 5913184"/>
              <a:gd name="connsiteY15" fmla="*/ 279656 h 1151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913184" h="1151128">
                <a:moveTo>
                  <a:pt x="5910895" y="0"/>
                </a:moveTo>
                <a:lnTo>
                  <a:pt x="4594724" y="0"/>
                </a:lnTo>
                <a:lnTo>
                  <a:pt x="4594724" y="1216"/>
                </a:lnTo>
                <a:lnTo>
                  <a:pt x="781200" y="1216"/>
                </a:lnTo>
                <a:lnTo>
                  <a:pt x="684172" y="1216"/>
                </a:lnTo>
                <a:cubicBezTo>
                  <a:pt x="633684" y="1216"/>
                  <a:pt x="585586" y="9034"/>
                  <a:pt x="541838" y="23173"/>
                </a:cubicBezTo>
                <a:lnTo>
                  <a:pt x="487763" y="45600"/>
                </a:lnTo>
                <a:lnTo>
                  <a:pt x="477122" y="48123"/>
                </a:lnTo>
                <a:cubicBezTo>
                  <a:pt x="196737" y="138738"/>
                  <a:pt x="0" y="350872"/>
                  <a:pt x="0" y="598116"/>
                </a:cubicBezTo>
                <a:lnTo>
                  <a:pt x="0" y="1151128"/>
                </a:lnTo>
                <a:cubicBezTo>
                  <a:pt x="0" y="862676"/>
                  <a:pt x="267781" y="622013"/>
                  <a:pt x="623761" y="566354"/>
                </a:cubicBezTo>
                <a:lnTo>
                  <a:pt x="706043" y="560016"/>
                </a:lnTo>
                <a:lnTo>
                  <a:pt x="4594724" y="560016"/>
                </a:lnTo>
                <a:lnTo>
                  <a:pt x="4594724" y="561600"/>
                </a:lnTo>
                <a:lnTo>
                  <a:pt x="5913184" y="561600"/>
                </a:lnTo>
                <a:lnTo>
                  <a:pt x="5631240" y="279656"/>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grpSp>
        <p:nvGrpSpPr>
          <p:cNvPr id="12" name="组合 19"/>
          <p:cNvGrpSpPr/>
          <p:nvPr/>
        </p:nvGrpSpPr>
        <p:grpSpPr>
          <a:xfrm>
            <a:off x="657225" y="2201545"/>
            <a:ext cx="2778760" cy="2722245"/>
            <a:chOff x="115601" y="285647"/>
            <a:chExt cx="5848985" cy="5848985"/>
          </a:xfrm>
          <a:effectLst>
            <a:outerShdw dist="88900" dir="2700000" algn="tl" rotWithShape="0">
              <a:prstClr val="black">
                <a:alpha val="8000"/>
              </a:prstClr>
            </a:outerShdw>
          </a:effectLst>
        </p:grpSpPr>
        <p:sp>
          <p:nvSpPr>
            <p:cNvPr id="13" name="椭圆 12"/>
            <p:cNvSpPr/>
            <p:nvPr/>
          </p:nvSpPr>
          <p:spPr>
            <a:xfrm>
              <a:off x="118408" y="310643"/>
              <a:ext cx="5845838" cy="5820991"/>
            </a:xfrm>
            <a:prstGeom prst="ellipse">
              <a:avLst/>
            </a:prstGeom>
            <a:solidFill>
              <a:schemeClr val="accent1">
                <a:lumMod val="75000"/>
              </a:schemeClr>
            </a:solidFill>
            <a:ln w="12700" cap="flat" cmpd="sng" algn="ctr">
              <a:noFill/>
              <a:prstDash val="solid"/>
              <a:miter lim="800000"/>
            </a:ln>
            <a:effectLst/>
          </p:spPr>
          <p:txBody>
            <a:bodyPr rtlCol="0" anchor="ctr"/>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grpSp>
          <p:nvGrpSpPr>
            <p:cNvPr id="14" name="Group 4"/>
            <p:cNvGrpSpPr>
              <a:grpSpLocks noChangeAspect="1"/>
            </p:cNvGrpSpPr>
            <p:nvPr/>
          </p:nvGrpSpPr>
          <p:grpSpPr bwMode="auto">
            <a:xfrm>
              <a:off x="115601" y="285647"/>
              <a:ext cx="5848985" cy="5848985"/>
              <a:chOff x="0" y="5"/>
              <a:chExt cx="291" cy="291"/>
            </a:xfrm>
            <a:solidFill>
              <a:srgbClr val="0378B0"/>
            </a:solidFill>
          </p:grpSpPr>
          <p:sp>
            <p:nvSpPr>
              <p:cNvPr id="15" name="Freeform 5"/>
              <p:cNvSpPr/>
              <p:nvPr/>
            </p:nvSpPr>
            <p:spPr bwMode="auto">
              <a:xfrm>
                <a:off x="0" y="41"/>
                <a:ext cx="194" cy="255"/>
              </a:xfrm>
              <a:custGeom>
                <a:avLst/>
                <a:gdLst>
                  <a:gd name="T0" fmla="*/ 80 w 80"/>
                  <a:gd name="T1" fmla="*/ 85 h 105"/>
                  <a:gd name="T2" fmla="*/ 74 w 80"/>
                  <a:gd name="T3" fmla="*/ 80 h 105"/>
                  <a:gd name="T4" fmla="*/ 72 w 80"/>
                  <a:gd name="T5" fmla="*/ 69 h 105"/>
                  <a:gd name="T6" fmla="*/ 75 w 80"/>
                  <a:gd name="T7" fmla="*/ 63 h 105"/>
                  <a:gd name="T8" fmla="*/ 72 w 80"/>
                  <a:gd name="T9" fmla="*/ 63 h 105"/>
                  <a:gd name="T10" fmla="*/ 67 w 80"/>
                  <a:gd name="T11" fmla="*/ 57 h 105"/>
                  <a:gd name="T12" fmla="*/ 63 w 80"/>
                  <a:gd name="T13" fmla="*/ 55 h 105"/>
                  <a:gd name="T14" fmla="*/ 53 w 80"/>
                  <a:gd name="T15" fmla="*/ 52 h 105"/>
                  <a:gd name="T16" fmla="*/ 45 w 80"/>
                  <a:gd name="T17" fmla="*/ 39 h 105"/>
                  <a:gd name="T18" fmla="*/ 41 w 80"/>
                  <a:gd name="T19" fmla="*/ 31 h 105"/>
                  <a:gd name="T20" fmla="*/ 42 w 80"/>
                  <a:gd name="T21" fmla="*/ 20 h 105"/>
                  <a:gd name="T22" fmla="*/ 36 w 80"/>
                  <a:gd name="T23" fmla="*/ 10 h 105"/>
                  <a:gd name="T24" fmla="*/ 29 w 80"/>
                  <a:gd name="T25" fmla="*/ 8 h 105"/>
                  <a:gd name="T26" fmla="*/ 25 w 80"/>
                  <a:gd name="T27" fmla="*/ 12 h 105"/>
                  <a:gd name="T28" fmla="*/ 19 w 80"/>
                  <a:gd name="T29" fmla="*/ 19 h 105"/>
                  <a:gd name="T30" fmla="*/ 22 w 80"/>
                  <a:gd name="T31" fmla="*/ 12 h 105"/>
                  <a:gd name="T32" fmla="*/ 20 w 80"/>
                  <a:gd name="T33" fmla="*/ 13 h 105"/>
                  <a:gd name="T34" fmla="*/ 19 w 80"/>
                  <a:gd name="T35" fmla="*/ 9 h 105"/>
                  <a:gd name="T36" fmla="*/ 23 w 80"/>
                  <a:gd name="T37" fmla="*/ 5 h 105"/>
                  <a:gd name="T38" fmla="*/ 20 w 80"/>
                  <a:gd name="T39" fmla="*/ 5 h 105"/>
                  <a:gd name="T40" fmla="*/ 20 w 80"/>
                  <a:gd name="T41" fmla="*/ 2 h 105"/>
                  <a:gd name="T42" fmla="*/ 23 w 80"/>
                  <a:gd name="T43" fmla="*/ 2 h 105"/>
                  <a:gd name="T44" fmla="*/ 21 w 80"/>
                  <a:gd name="T45" fmla="*/ 0 h 105"/>
                  <a:gd name="T46" fmla="*/ 0 w 80"/>
                  <a:gd name="T47" fmla="*/ 45 h 105"/>
                  <a:gd name="T48" fmla="*/ 60 w 80"/>
                  <a:gd name="T49" fmla="*/ 105 h 105"/>
                  <a:gd name="T50" fmla="*/ 72 w 80"/>
                  <a:gd name="T51" fmla="*/ 104 h 105"/>
                  <a:gd name="T52" fmla="*/ 80 w 80"/>
                  <a:gd name="T53" fmla="*/ 8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0" h="105">
                    <a:moveTo>
                      <a:pt x="80" y="85"/>
                    </a:moveTo>
                    <a:cubicBezTo>
                      <a:pt x="78" y="83"/>
                      <a:pt x="76" y="82"/>
                      <a:pt x="74" y="80"/>
                    </a:cubicBezTo>
                    <a:cubicBezTo>
                      <a:pt x="73" y="77"/>
                      <a:pt x="73" y="73"/>
                      <a:pt x="72" y="69"/>
                    </a:cubicBezTo>
                    <a:cubicBezTo>
                      <a:pt x="73" y="67"/>
                      <a:pt x="74" y="65"/>
                      <a:pt x="75" y="63"/>
                    </a:cubicBezTo>
                    <a:cubicBezTo>
                      <a:pt x="74" y="63"/>
                      <a:pt x="73" y="63"/>
                      <a:pt x="72" y="63"/>
                    </a:cubicBezTo>
                    <a:cubicBezTo>
                      <a:pt x="70" y="61"/>
                      <a:pt x="69" y="59"/>
                      <a:pt x="67" y="57"/>
                    </a:cubicBezTo>
                    <a:cubicBezTo>
                      <a:pt x="66" y="56"/>
                      <a:pt x="64" y="56"/>
                      <a:pt x="63" y="55"/>
                    </a:cubicBezTo>
                    <a:cubicBezTo>
                      <a:pt x="60" y="54"/>
                      <a:pt x="56" y="53"/>
                      <a:pt x="53" y="52"/>
                    </a:cubicBezTo>
                    <a:cubicBezTo>
                      <a:pt x="50" y="47"/>
                      <a:pt x="48" y="43"/>
                      <a:pt x="45" y="39"/>
                    </a:cubicBezTo>
                    <a:cubicBezTo>
                      <a:pt x="44" y="36"/>
                      <a:pt x="42" y="33"/>
                      <a:pt x="41" y="31"/>
                    </a:cubicBezTo>
                    <a:cubicBezTo>
                      <a:pt x="41" y="27"/>
                      <a:pt x="41" y="23"/>
                      <a:pt x="42" y="20"/>
                    </a:cubicBezTo>
                    <a:cubicBezTo>
                      <a:pt x="40" y="16"/>
                      <a:pt x="38" y="13"/>
                      <a:pt x="36" y="10"/>
                    </a:cubicBezTo>
                    <a:cubicBezTo>
                      <a:pt x="34" y="9"/>
                      <a:pt x="31" y="9"/>
                      <a:pt x="29" y="8"/>
                    </a:cubicBezTo>
                    <a:cubicBezTo>
                      <a:pt x="28" y="9"/>
                      <a:pt x="26" y="10"/>
                      <a:pt x="25" y="12"/>
                    </a:cubicBezTo>
                    <a:cubicBezTo>
                      <a:pt x="22" y="14"/>
                      <a:pt x="20" y="16"/>
                      <a:pt x="19" y="19"/>
                    </a:cubicBezTo>
                    <a:cubicBezTo>
                      <a:pt x="20" y="16"/>
                      <a:pt x="21" y="14"/>
                      <a:pt x="22" y="12"/>
                    </a:cubicBezTo>
                    <a:cubicBezTo>
                      <a:pt x="22" y="12"/>
                      <a:pt x="21" y="13"/>
                      <a:pt x="20" y="13"/>
                    </a:cubicBezTo>
                    <a:cubicBezTo>
                      <a:pt x="20" y="11"/>
                      <a:pt x="20" y="10"/>
                      <a:pt x="19" y="9"/>
                    </a:cubicBezTo>
                    <a:cubicBezTo>
                      <a:pt x="20" y="7"/>
                      <a:pt x="21" y="6"/>
                      <a:pt x="23" y="5"/>
                    </a:cubicBezTo>
                    <a:cubicBezTo>
                      <a:pt x="21" y="5"/>
                      <a:pt x="20" y="5"/>
                      <a:pt x="20" y="5"/>
                    </a:cubicBezTo>
                    <a:cubicBezTo>
                      <a:pt x="20" y="4"/>
                      <a:pt x="20" y="3"/>
                      <a:pt x="20" y="2"/>
                    </a:cubicBezTo>
                    <a:cubicBezTo>
                      <a:pt x="21" y="2"/>
                      <a:pt x="22" y="2"/>
                      <a:pt x="23" y="2"/>
                    </a:cubicBezTo>
                    <a:cubicBezTo>
                      <a:pt x="22" y="1"/>
                      <a:pt x="22" y="0"/>
                      <a:pt x="21" y="0"/>
                    </a:cubicBezTo>
                    <a:cubicBezTo>
                      <a:pt x="8" y="11"/>
                      <a:pt x="0" y="27"/>
                      <a:pt x="0" y="45"/>
                    </a:cubicBezTo>
                    <a:cubicBezTo>
                      <a:pt x="0" y="78"/>
                      <a:pt x="27" y="105"/>
                      <a:pt x="60" y="105"/>
                    </a:cubicBezTo>
                    <a:cubicBezTo>
                      <a:pt x="64" y="105"/>
                      <a:pt x="68" y="105"/>
                      <a:pt x="72" y="104"/>
                    </a:cubicBezTo>
                    <a:cubicBezTo>
                      <a:pt x="74" y="100"/>
                      <a:pt x="77" y="93"/>
                      <a:pt x="80" y="85"/>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black"/>
                  </a:solidFill>
                  <a:effectLst/>
                  <a:uLnTx/>
                  <a:uFillTx/>
                  <a:latin typeface="Arial" panose="020B0604020202020204"/>
                  <a:ea typeface="微软雅黑" panose="020B0503020204020204" pitchFamily="34" charset="-122"/>
                </a:endParaRPr>
              </a:p>
            </p:txBody>
          </p:sp>
          <p:sp>
            <p:nvSpPr>
              <p:cNvPr id="16" name="Freeform 6"/>
              <p:cNvSpPr/>
              <p:nvPr/>
            </p:nvSpPr>
            <p:spPr bwMode="auto">
              <a:xfrm>
                <a:off x="67" y="5"/>
                <a:ext cx="224" cy="283"/>
              </a:xfrm>
              <a:custGeom>
                <a:avLst/>
                <a:gdLst>
                  <a:gd name="T0" fmla="*/ 32 w 92"/>
                  <a:gd name="T1" fmla="*/ 0 h 117"/>
                  <a:gd name="T2" fmla="*/ 0 w 92"/>
                  <a:gd name="T3" fmla="*/ 10 h 117"/>
                  <a:gd name="T4" fmla="*/ 11 w 92"/>
                  <a:gd name="T5" fmla="*/ 13 h 117"/>
                  <a:gd name="T6" fmla="*/ 17 w 92"/>
                  <a:gd name="T7" fmla="*/ 11 h 117"/>
                  <a:gd name="T8" fmla="*/ 26 w 92"/>
                  <a:gd name="T9" fmla="*/ 13 h 117"/>
                  <a:gd name="T10" fmla="*/ 47 w 92"/>
                  <a:gd name="T11" fmla="*/ 13 h 117"/>
                  <a:gd name="T12" fmla="*/ 49 w 92"/>
                  <a:gd name="T13" fmla="*/ 19 h 117"/>
                  <a:gd name="T14" fmla="*/ 40 w 92"/>
                  <a:gd name="T15" fmla="*/ 20 h 117"/>
                  <a:gd name="T16" fmla="*/ 38 w 92"/>
                  <a:gd name="T17" fmla="*/ 24 h 117"/>
                  <a:gd name="T18" fmla="*/ 48 w 92"/>
                  <a:gd name="T19" fmla="*/ 32 h 117"/>
                  <a:gd name="T20" fmla="*/ 50 w 92"/>
                  <a:gd name="T21" fmla="*/ 32 h 117"/>
                  <a:gd name="T22" fmla="*/ 50 w 92"/>
                  <a:gd name="T23" fmla="*/ 22 h 117"/>
                  <a:gd name="T24" fmla="*/ 56 w 92"/>
                  <a:gd name="T25" fmla="*/ 23 h 117"/>
                  <a:gd name="T26" fmla="*/ 59 w 92"/>
                  <a:gd name="T27" fmla="*/ 29 h 117"/>
                  <a:gd name="T28" fmla="*/ 61 w 92"/>
                  <a:gd name="T29" fmla="*/ 28 h 117"/>
                  <a:gd name="T30" fmla="*/ 67 w 92"/>
                  <a:gd name="T31" fmla="*/ 43 h 117"/>
                  <a:gd name="T32" fmla="*/ 60 w 92"/>
                  <a:gd name="T33" fmla="*/ 45 h 117"/>
                  <a:gd name="T34" fmla="*/ 53 w 92"/>
                  <a:gd name="T35" fmla="*/ 49 h 117"/>
                  <a:gd name="T36" fmla="*/ 48 w 92"/>
                  <a:gd name="T37" fmla="*/ 57 h 117"/>
                  <a:gd name="T38" fmla="*/ 48 w 92"/>
                  <a:gd name="T39" fmla="*/ 61 h 117"/>
                  <a:gd name="T40" fmla="*/ 45 w 92"/>
                  <a:gd name="T41" fmla="*/ 62 h 117"/>
                  <a:gd name="T42" fmla="*/ 44 w 92"/>
                  <a:gd name="T43" fmla="*/ 57 h 117"/>
                  <a:gd name="T44" fmla="*/ 34 w 92"/>
                  <a:gd name="T45" fmla="*/ 58 h 117"/>
                  <a:gd name="T46" fmla="*/ 32 w 92"/>
                  <a:gd name="T47" fmla="*/ 64 h 117"/>
                  <a:gd name="T48" fmla="*/ 35 w 92"/>
                  <a:gd name="T49" fmla="*/ 68 h 117"/>
                  <a:gd name="T50" fmla="*/ 38 w 92"/>
                  <a:gd name="T51" fmla="*/ 65 h 117"/>
                  <a:gd name="T52" fmla="*/ 42 w 92"/>
                  <a:gd name="T53" fmla="*/ 65 h 117"/>
                  <a:gd name="T54" fmla="*/ 40 w 92"/>
                  <a:gd name="T55" fmla="*/ 70 h 117"/>
                  <a:gd name="T56" fmla="*/ 44 w 92"/>
                  <a:gd name="T57" fmla="*/ 70 h 117"/>
                  <a:gd name="T58" fmla="*/ 45 w 92"/>
                  <a:gd name="T59" fmla="*/ 76 h 117"/>
                  <a:gd name="T60" fmla="*/ 48 w 92"/>
                  <a:gd name="T61" fmla="*/ 76 h 117"/>
                  <a:gd name="T62" fmla="*/ 50 w 92"/>
                  <a:gd name="T63" fmla="*/ 73 h 117"/>
                  <a:gd name="T64" fmla="*/ 62 w 92"/>
                  <a:gd name="T65" fmla="*/ 74 h 117"/>
                  <a:gd name="T66" fmla="*/ 68 w 92"/>
                  <a:gd name="T67" fmla="*/ 79 h 117"/>
                  <a:gd name="T68" fmla="*/ 68 w 92"/>
                  <a:gd name="T69" fmla="*/ 84 h 117"/>
                  <a:gd name="T70" fmla="*/ 73 w 92"/>
                  <a:gd name="T71" fmla="*/ 86 h 117"/>
                  <a:gd name="T72" fmla="*/ 70 w 92"/>
                  <a:gd name="T73" fmla="*/ 99 h 117"/>
                  <a:gd name="T74" fmla="*/ 66 w 92"/>
                  <a:gd name="T75" fmla="*/ 101 h 117"/>
                  <a:gd name="T76" fmla="*/ 65 w 92"/>
                  <a:gd name="T77" fmla="*/ 105 h 117"/>
                  <a:gd name="T78" fmla="*/ 53 w 92"/>
                  <a:gd name="T79" fmla="*/ 116 h 117"/>
                  <a:gd name="T80" fmla="*/ 53 w 92"/>
                  <a:gd name="T81" fmla="*/ 117 h 117"/>
                  <a:gd name="T82" fmla="*/ 92 w 92"/>
                  <a:gd name="T83" fmla="*/ 60 h 117"/>
                  <a:gd name="T84" fmla="*/ 32 w 92"/>
                  <a:gd name="T85"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2" h="117">
                    <a:moveTo>
                      <a:pt x="32" y="0"/>
                    </a:moveTo>
                    <a:cubicBezTo>
                      <a:pt x="20" y="0"/>
                      <a:pt x="9" y="4"/>
                      <a:pt x="0" y="10"/>
                    </a:cubicBezTo>
                    <a:cubicBezTo>
                      <a:pt x="4" y="11"/>
                      <a:pt x="7" y="12"/>
                      <a:pt x="11" y="13"/>
                    </a:cubicBezTo>
                    <a:cubicBezTo>
                      <a:pt x="13" y="12"/>
                      <a:pt x="15" y="11"/>
                      <a:pt x="17" y="11"/>
                    </a:cubicBezTo>
                    <a:cubicBezTo>
                      <a:pt x="20" y="11"/>
                      <a:pt x="23" y="12"/>
                      <a:pt x="26" y="13"/>
                    </a:cubicBezTo>
                    <a:cubicBezTo>
                      <a:pt x="34" y="13"/>
                      <a:pt x="41" y="12"/>
                      <a:pt x="47" y="13"/>
                    </a:cubicBezTo>
                    <a:cubicBezTo>
                      <a:pt x="48" y="14"/>
                      <a:pt x="48" y="17"/>
                      <a:pt x="49" y="19"/>
                    </a:cubicBezTo>
                    <a:cubicBezTo>
                      <a:pt x="46" y="19"/>
                      <a:pt x="43" y="20"/>
                      <a:pt x="40" y="20"/>
                    </a:cubicBezTo>
                    <a:cubicBezTo>
                      <a:pt x="39" y="21"/>
                      <a:pt x="39" y="22"/>
                      <a:pt x="38" y="24"/>
                    </a:cubicBezTo>
                    <a:cubicBezTo>
                      <a:pt x="41" y="26"/>
                      <a:pt x="45" y="29"/>
                      <a:pt x="48" y="32"/>
                    </a:cubicBezTo>
                    <a:cubicBezTo>
                      <a:pt x="48" y="32"/>
                      <a:pt x="49" y="32"/>
                      <a:pt x="50" y="32"/>
                    </a:cubicBezTo>
                    <a:cubicBezTo>
                      <a:pt x="50" y="29"/>
                      <a:pt x="50" y="25"/>
                      <a:pt x="50" y="22"/>
                    </a:cubicBezTo>
                    <a:cubicBezTo>
                      <a:pt x="52" y="23"/>
                      <a:pt x="54" y="23"/>
                      <a:pt x="56" y="23"/>
                    </a:cubicBezTo>
                    <a:cubicBezTo>
                      <a:pt x="57" y="25"/>
                      <a:pt x="58" y="27"/>
                      <a:pt x="59" y="29"/>
                    </a:cubicBezTo>
                    <a:cubicBezTo>
                      <a:pt x="59" y="29"/>
                      <a:pt x="60" y="28"/>
                      <a:pt x="61" y="28"/>
                    </a:cubicBezTo>
                    <a:cubicBezTo>
                      <a:pt x="63" y="33"/>
                      <a:pt x="65" y="38"/>
                      <a:pt x="67" y="43"/>
                    </a:cubicBezTo>
                    <a:cubicBezTo>
                      <a:pt x="65" y="43"/>
                      <a:pt x="63" y="44"/>
                      <a:pt x="60" y="45"/>
                    </a:cubicBezTo>
                    <a:cubicBezTo>
                      <a:pt x="58" y="46"/>
                      <a:pt x="56" y="47"/>
                      <a:pt x="53" y="49"/>
                    </a:cubicBezTo>
                    <a:cubicBezTo>
                      <a:pt x="52" y="51"/>
                      <a:pt x="50" y="54"/>
                      <a:pt x="48" y="57"/>
                    </a:cubicBezTo>
                    <a:cubicBezTo>
                      <a:pt x="48" y="58"/>
                      <a:pt x="48" y="60"/>
                      <a:pt x="48" y="61"/>
                    </a:cubicBezTo>
                    <a:cubicBezTo>
                      <a:pt x="47" y="61"/>
                      <a:pt x="46" y="62"/>
                      <a:pt x="45" y="62"/>
                    </a:cubicBezTo>
                    <a:cubicBezTo>
                      <a:pt x="45" y="60"/>
                      <a:pt x="44" y="58"/>
                      <a:pt x="44" y="57"/>
                    </a:cubicBezTo>
                    <a:cubicBezTo>
                      <a:pt x="41" y="57"/>
                      <a:pt x="37" y="58"/>
                      <a:pt x="34" y="58"/>
                    </a:cubicBezTo>
                    <a:cubicBezTo>
                      <a:pt x="34" y="60"/>
                      <a:pt x="33" y="62"/>
                      <a:pt x="32" y="64"/>
                    </a:cubicBezTo>
                    <a:cubicBezTo>
                      <a:pt x="33" y="65"/>
                      <a:pt x="34" y="66"/>
                      <a:pt x="35" y="68"/>
                    </a:cubicBezTo>
                    <a:cubicBezTo>
                      <a:pt x="36" y="67"/>
                      <a:pt x="37" y="66"/>
                      <a:pt x="38" y="65"/>
                    </a:cubicBezTo>
                    <a:cubicBezTo>
                      <a:pt x="39" y="65"/>
                      <a:pt x="41" y="65"/>
                      <a:pt x="42" y="65"/>
                    </a:cubicBezTo>
                    <a:cubicBezTo>
                      <a:pt x="41" y="67"/>
                      <a:pt x="41" y="68"/>
                      <a:pt x="40" y="70"/>
                    </a:cubicBezTo>
                    <a:cubicBezTo>
                      <a:pt x="41" y="70"/>
                      <a:pt x="43" y="70"/>
                      <a:pt x="44" y="70"/>
                    </a:cubicBezTo>
                    <a:cubicBezTo>
                      <a:pt x="45" y="72"/>
                      <a:pt x="45" y="74"/>
                      <a:pt x="45" y="76"/>
                    </a:cubicBezTo>
                    <a:cubicBezTo>
                      <a:pt x="46" y="76"/>
                      <a:pt x="47" y="76"/>
                      <a:pt x="48" y="76"/>
                    </a:cubicBezTo>
                    <a:cubicBezTo>
                      <a:pt x="49" y="75"/>
                      <a:pt x="49" y="74"/>
                      <a:pt x="50" y="73"/>
                    </a:cubicBezTo>
                    <a:cubicBezTo>
                      <a:pt x="54" y="73"/>
                      <a:pt x="58" y="74"/>
                      <a:pt x="62" y="74"/>
                    </a:cubicBezTo>
                    <a:cubicBezTo>
                      <a:pt x="64" y="76"/>
                      <a:pt x="66" y="78"/>
                      <a:pt x="68" y="79"/>
                    </a:cubicBezTo>
                    <a:cubicBezTo>
                      <a:pt x="68" y="81"/>
                      <a:pt x="68" y="82"/>
                      <a:pt x="68" y="84"/>
                    </a:cubicBezTo>
                    <a:cubicBezTo>
                      <a:pt x="70" y="85"/>
                      <a:pt x="72" y="86"/>
                      <a:pt x="73" y="86"/>
                    </a:cubicBezTo>
                    <a:cubicBezTo>
                      <a:pt x="72" y="90"/>
                      <a:pt x="71" y="94"/>
                      <a:pt x="70" y="99"/>
                    </a:cubicBezTo>
                    <a:cubicBezTo>
                      <a:pt x="69" y="99"/>
                      <a:pt x="68" y="100"/>
                      <a:pt x="66" y="101"/>
                    </a:cubicBezTo>
                    <a:cubicBezTo>
                      <a:pt x="66" y="103"/>
                      <a:pt x="65" y="104"/>
                      <a:pt x="65" y="105"/>
                    </a:cubicBezTo>
                    <a:cubicBezTo>
                      <a:pt x="62" y="109"/>
                      <a:pt x="58" y="113"/>
                      <a:pt x="53" y="116"/>
                    </a:cubicBezTo>
                    <a:cubicBezTo>
                      <a:pt x="53" y="116"/>
                      <a:pt x="53" y="116"/>
                      <a:pt x="53" y="117"/>
                    </a:cubicBezTo>
                    <a:cubicBezTo>
                      <a:pt x="76" y="108"/>
                      <a:pt x="92" y="86"/>
                      <a:pt x="92" y="60"/>
                    </a:cubicBezTo>
                    <a:cubicBezTo>
                      <a:pt x="92" y="27"/>
                      <a:pt x="65" y="0"/>
                      <a:pt x="32" y="0"/>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pitchFamily="34" charset="-122"/>
                </a:endParaRPr>
              </a:p>
            </p:txBody>
          </p:sp>
        </p:grpSp>
      </p:grpSp>
      <p:sp>
        <p:nvSpPr>
          <p:cNvPr id="17" name="任意多边形 25"/>
          <p:cNvSpPr/>
          <p:nvPr/>
        </p:nvSpPr>
        <p:spPr>
          <a:xfrm>
            <a:off x="311785" y="2579370"/>
            <a:ext cx="3276600" cy="502285"/>
          </a:xfrm>
          <a:custGeom>
            <a:avLst/>
            <a:gdLst>
              <a:gd name="connsiteX0" fmla="*/ 4705033 w 4705033"/>
              <a:gd name="connsiteY0" fmla="*/ 0 h 1741024"/>
              <a:gd name="connsiteX1" fmla="*/ 4705033 w 4705033"/>
              <a:gd name="connsiteY1" fmla="*/ 553012 h 1741024"/>
              <a:gd name="connsiteX2" fmla="*/ 4228428 w 4705033"/>
              <a:gd name="connsiteY2" fmla="*/ 1137785 h 1741024"/>
              <a:gd name="connsiteX3" fmla="*/ 4186776 w 4705033"/>
              <a:gd name="connsiteY3" fmla="*/ 1141984 h 1741024"/>
              <a:gd name="connsiteX4" fmla="*/ 4179523 w 4705033"/>
              <a:gd name="connsiteY4" fmla="*/ 1144236 h 1741024"/>
              <a:gd name="connsiteX5" fmla="*/ 4123214 w 4705033"/>
              <a:gd name="connsiteY5" fmla="*/ 1149912 h 1741024"/>
              <a:gd name="connsiteX6" fmla="*/ 4108132 w 4705033"/>
              <a:gd name="connsiteY6" fmla="*/ 1149912 h 1741024"/>
              <a:gd name="connsiteX7" fmla="*/ 539475 w 4705033"/>
              <a:gd name="connsiteY7" fmla="*/ 1149912 h 1741024"/>
              <a:gd name="connsiteX8" fmla="*/ 476605 w 4705033"/>
              <a:gd name="connsiteY8" fmla="*/ 1156250 h 1741024"/>
              <a:gd name="connsiteX9" fmla="*/ 0 w 4705033"/>
              <a:gd name="connsiteY9" fmla="*/ 1741024 h 1741024"/>
              <a:gd name="connsiteX10" fmla="*/ 0 w 4705033"/>
              <a:gd name="connsiteY10" fmla="*/ 1188012 h 1741024"/>
              <a:gd name="connsiteX11" fmla="*/ 364561 w 4705033"/>
              <a:gd name="connsiteY11" fmla="*/ 638019 h 1741024"/>
              <a:gd name="connsiteX12" fmla="*/ 372691 w 4705033"/>
              <a:gd name="connsiteY12" fmla="*/ 635496 h 1741024"/>
              <a:gd name="connsiteX13" fmla="*/ 414009 w 4705033"/>
              <a:gd name="connsiteY13" fmla="*/ 613069 h 1741024"/>
              <a:gd name="connsiteX14" fmla="*/ 522764 w 4705033"/>
              <a:gd name="connsiteY14" fmla="*/ 591112 h 1741024"/>
              <a:gd name="connsiteX15" fmla="*/ 596901 w 4705033"/>
              <a:gd name="connsiteY15" fmla="*/ 591112 h 1741024"/>
              <a:gd name="connsiteX16" fmla="*/ 4123214 w 4705033"/>
              <a:gd name="connsiteY16" fmla="*/ 591112 h 1741024"/>
              <a:gd name="connsiteX17" fmla="*/ 4144386 w 4705033"/>
              <a:gd name="connsiteY17" fmla="*/ 593246 h 1741024"/>
              <a:gd name="connsiteX18" fmla="*/ 4228428 w 4705033"/>
              <a:gd name="connsiteY18" fmla="*/ 584774 h 1741024"/>
              <a:gd name="connsiteX19" fmla="*/ 4705033 w 4705033"/>
              <a:gd name="connsiteY19" fmla="*/ 0 h 1741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705033" h="1741024">
                <a:moveTo>
                  <a:pt x="4705033" y="0"/>
                </a:moveTo>
                <a:lnTo>
                  <a:pt x="4705033" y="553012"/>
                </a:lnTo>
                <a:cubicBezTo>
                  <a:pt x="4705033" y="841464"/>
                  <a:pt x="4500426" y="1082127"/>
                  <a:pt x="4228428" y="1137785"/>
                </a:cubicBezTo>
                <a:lnTo>
                  <a:pt x="4186776" y="1141984"/>
                </a:lnTo>
                <a:lnTo>
                  <a:pt x="4179523" y="1144236"/>
                </a:lnTo>
                <a:cubicBezTo>
                  <a:pt x="4161335" y="1147958"/>
                  <a:pt x="4142503" y="1149912"/>
                  <a:pt x="4123214" y="1149912"/>
                </a:cubicBezTo>
                <a:lnTo>
                  <a:pt x="4108132" y="1149912"/>
                </a:lnTo>
                <a:lnTo>
                  <a:pt x="539475" y="1149912"/>
                </a:lnTo>
                <a:lnTo>
                  <a:pt x="476605" y="1156250"/>
                </a:lnTo>
                <a:cubicBezTo>
                  <a:pt x="204607" y="1211909"/>
                  <a:pt x="0" y="1452572"/>
                  <a:pt x="0" y="1741024"/>
                </a:cubicBezTo>
                <a:lnTo>
                  <a:pt x="0" y="1188012"/>
                </a:lnTo>
                <a:cubicBezTo>
                  <a:pt x="0" y="940768"/>
                  <a:pt x="150323" y="728634"/>
                  <a:pt x="364561" y="638019"/>
                </a:cubicBezTo>
                <a:lnTo>
                  <a:pt x="372691" y="635496"/>
                </a:lnTo>
                <a:lnTo>
                  <a:pt x="414009" y="613069"/>
                </a:lnTo>
                <a:cubicBezTo>
                  <a:pt x="447436" y="598930"/>
                  <a:pt x="484187" y="591112"/>
                  <a:pt x="522764" y="591112"/>
                </a:cubicBezTo>
                <a:lnTo>
                  <a:pt x="596901" y="591112"/>
                </a:lnTo>
                <a:lnTo>
                  <a:pt x="4123214" y="591112"/>
                </a:lnTo>
                <a:lnTo>
                  <a:pt x="4144386" y="593246"/>
                </a:lnTo>
                <a:lnTo>
                  <a:pt x="4228428" y="584774"/>
                </a:lnTo>
                <a:cubicBezTo>
                  <a:pt x="4500426" y="529115"/>
                  <a:pt x="4705033" y="288452"/>
                  <a:pt x="470503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任意多边形 26"/>
          <p:cNvSpPr/>
          <p:nvPr/>
        </p:nvSpPr>
        <p:spPr>
          <a:xfrm>
            <a:off x="713740" y="3554095"/>
            <a:ext cx="2996565" cy="417830"/>
          </a:xfrm>
          <a:custGeom>
            <a:avLst/>
            <a:gdLst>
              <a:gd name="connsiteX0" fmla="*/ 4705033 w 4705033"/>
              <a:gd name="connsiteY0" fmla="*/ 0 h 1741024"/>
              <a:gd name="connsiteX1" fmla="*/ 4705033 w 4705033"/>
              <a:gd name="connsiteY1" fmla="*/ 553012 h 1741024"/>
              <a:gd name="connsiteX2" fmla="*/ 4228428 w 4705033"/>
              <a:gd name="connsiteY2" fmla="*/ 1137785 h 1741024"/>
              <a:gd name="connsiteX3" fmla="*/ 4186776 w 4705033"/>
              <a:gd name="connsiteY3" fmla="*/ 1141984 h 1741024"/>
              <a:gd name="connsiteX4" fmla="*/ 4179523 w 4705033"/>
              <a:gd name="connsiteY4" fmla="*/ 1144236 h 1741024"/>
              <a:gd name="connsiteX5" fmla="*/ 4123214 w 4705033"/>
              <a:gd name="connsiteY5" fmla="*/ 1149912 h 1741024"/>
              <a:gd name="connsiteX6" fmla="*/ 4108132 w 4705033"/>
              <a:gd name="connsiteY6" fmla="*/ 1149912 h 1741024"/>
              <a:gd name="connsiteX7" fmla="*/ 539475 w 4705033"/>
              <a:gd name="connsiteY7" fmla="*/ 1149912 h 1741024"/>
              <a:gd name="connsiteX8" fmla="*/ 476605 w 4705033"/>
              <a:gd name="connsiteY8" fmla="*/ 1156250 h 1741024"/>
              <a:gd name="connsiteX9" fmla="*/ 0 w 4705033"/>
              <a:gd name="connsiteY9" fmla="*/ 1741024 h 1741024"/>
              <a:gd name="connsiteX10" fmla="*/ 0 w 4705033"/>
              <a:gd name="connsiteY10" fmla="*/ 1188012 h 1741024"/>
              <a:gd name="connsiteX11" fmla="*/ 364561 w 4705033"/>
              <a:gd name="connsiteY11" fmla="*/ 638019 h 1741024"/>
              <a:gd name="connsiteX12" fmla="*/ 372691 w 4705033"/>
              <a:gd name="connsiteY12" fmla="*/ 635496 h 1741024"/>
              <a:gd name="connsiteX13" fmla="*/ 414009 w 4705033"/>
              <a:gd name="connsiteY13" fmla="*/ 613069 h 1741024"/>
              <a:gd name="connsiteX14" fmla="*/ 522764 w 4705033"/>
              <a:gd name="connsiteY14" fmla="*/ 591112 h 1741024"/>
              <a:gd name="connsiteX15" fmla="*/ 596901 w 4705033"/>
              <a:gd name="connsiteY15" fmla="*/ 591112 h 1741024"/>
              <a:gd name="connsiteX16" fmla="*/ 4123214 w 4705033"/>
              <a:gd name="connsiteY16" fmla="*/ 591112 h 1741024"/>
              <a:gd name="connsiteX17" fmla="*/ 4144386 w 4705033"/>
              <a:gd name="connsiteY17" fmla="*/ 593246 h 1741024"/>
              <a:gd name="connsiteX18" fmla="*/ 4228428 w 4705033"/>
              <a:gd name="connsiteY18" fmla="*/ 584774 h 1741024"/>
              <a:gd name="connsiteX19" fmla="*/ 4705033 w 4705033"/>
              <a:gd name="connsiteY19" fmla="*/ 0 h 1741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705033" h="1741024">
                <a:moveTo>
                  <a:pt x="4705033" y="0"/>
                </a:moveTo>
                <a:lnTo>
                  <a:pt x="4705033" y="553012"/>
                </a:lnTo>
                <a:cubicBezTo>
                  <a:pt x="4705033" y="841464"/>
                  <a:pt x="4500426" y="1082127"/>
                  <a:pt x="4228428" y="1137785"/>
                </a:cubicBezTo>
                <a:lnTo>
                  <a:pt x="4186776" y="1141984"/>
                </a:lnTo>
                <a:lnTo>
                  <a:pt x="4179523" y="1144236"/>
                </a:lnTo>
                <a:cubicBezTo>
                  <a:pt x="4161335" y="1147958"/>
                  <a:pt x="4142503" y="1149912"/>
                  <a:pt x="4123214" y="1149912"/>
                </a:cubicBezTo>
                <a:lnTo>
                  <a:pt x="4108132" y="1149912"/>
                </a:lnTo>
                <a:lnTo>
                  <a:pt x="539475" y="1149912"/>
                </a:lnTo>
                <a:lnTo>
                  <a:pt x="476605" y="1156250"/>
                </a:lnTo>
                <a:cubicBezTo>
                  <a:pt x="204607" y="1211909"/>
                  <a:pt x="0" y="1452572"/>
                  <a:pt x="0" y="1741024"/>
                </a:cubicBezTo>
                <a:lnTo>
                  <a:pt x="0" y="1188012"/>
                </a:lnTo>
                <a:cubicBezTo>
                  <a:pt x="0" y="940768"/>
                  <a:pt x="150323" y="728634"/>
                  <a:pt x="364561" y="638019"/>
                </a:cubicBezTo>
                <a:lnTo>
                  <a:pt x="372691" y="635496"/>
                </a:lnTo>
                <a:lnTo>
                  <a:pt x="414009" y="613069"/>
                </a:lnTo>
                <a:cubicBezTo>
                  <a:pt x="447436" y="598930"/>
                  <a:pt x="484187" y="591112"/>
                  <a:pt x="522764" y="591112"/>
                </a:cubicBezTo>
                <a:lnTo>
                  <a:pt x="596901" y="591112"/>
                </a:lnTo>
                <a:lnTo>
                  <a:pt x="4123214" y="591112"/>
                </a:lnTo>
                <a:lnTo>
                  <a:pt x="4144386" y="593246"/>
                </a:lnTo>
                <a:lnTo>
                  <a:pt x="4228428" y="584774"/>
                </a:lnTo>
                <a:cubicBezTo>
                  <a:pt x="4500426" y="529115"/>
                  <a:pt x="4705033" y="288452"/>
                  <a:pt x="470503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文本框 18"/>
          <p:cNvSpPr txBox="1"/>
          <p:nvPr/>
        </p:nvSpPr>
        <p:spPr>
          <a:xfrm>
            <a:off x="1663065" y="2783205"/>
            <a:ext cx="1097280" cy="1568450"/>
          </a:xfrm>
          <a:prstGeom prst="rect">
            <a:avLst/>
          </a:prstGeom>
          <a:noFill/>
        </p:spPr>
        <p:txBody>
          <a:bodyPr wrap="square" rtlCol="0">
            <a:spAutoFit/>
          </a:bodyPr>
          <a:p>
            <a:r>
              <a:rPr lang="zh-CN" altLang="en-US" sz="4800" b="1" dirty="0">
                <a:solidFill>
                  <a:schemeClr val="tx1">
                    <a:lumMod val="75000"/>
                    <a:lumOff val="25000"/>
                  </a:schemeClr>
                </a:solidFill>
              </a:rPr>
              <a:t>亮点</a:t>
            </a:r>
            <a:endParaRPr lang="zh-CN" altLang="en-US" sz="4800" b="1" dirty="0">
              <a:solidFill>
                <a:schemeClr val="tx1">
                  <a:lumMod val="75000"/>
                  <a:lumOff val="25000"/>
                </a:schemeClr>
              </a:solidFill>
            </a:endParaRPr>
          </a:p>
        </p:txBody>
      </p:sp>
      <p:pic>
        <p:nvPicPr>
          <p:cNvPr id="20" name="图片 19"/>
          <p:cNvPicPr>
            <a:picLocks noChangeAspect="1"/>
          </p:cNvPicPr>
          <p:nvPr/>
        </p:nvPicPr>
        <p:blipFill>
          <a:blip r:embed="rId1"/>
          <a:stretch>
            <a:fillRect/>
          </a:stretch>
        </p:blipFill>
        <p:spPr>
          <a:xfrm>
            <a:off x="6493510" y="418465"/>
            <a:ext cx="4824095" cy="1783080"/>
          </a:xfrm>
          <a:prstGeom prst="rect">
            <a:avLst/>
          </a:prstGeom>
        </p:spPr>
      </p:pic>
      <p:sp>
        <p:nvSpPr>
          <p:cNvPr id="22" name="文本框 21"/>
          <p:cNvSpPr txBox="1"/>
          <p:nvPr/>
        </p:nvSpPr>
        <p:spPr>
          <a:xfrm>
            <a:off x="851535" y="5313045"/>
            <a:ext cx="4359910" cy="1287780"/>
          </a:xfrm>
          <a:prstGeom prst="rect">
            <a:avLst/>
          </a:prstGeom>
          <a:noFill/>
        </p:spPr>
        <p:txBody>
          <a:bodyPr wrap="square" rtlCol="0">
            <a:spAutoFit/>
          </a:bodyPr>
          <a:p>
            <a:pPr>
              <a:lnSpc>
                <a:spcPct val="130000"/>
              </a:lnSpc>
              <a:spcBef>
                <a:spcPts val="600"/>
              </a:spcBef>
            </a:pPr>
            <a:r>
              <a:rPr lang="zh-CN" altLang="en-US" sz="1600" b="1" kern="0" dirty="0">
                <a:solidFill>
                  <a:schemeClr val="accent4">
                    <a:lumMod val="25000"/>
                  </a:schemeClr>
                </a:solidFill>
                <a:latin typeface="微软雅黑" panose="020B0503020204020204" pitchFamily="34" charset="-122"/>
                <a:ea typeface="微软雅黑" panose="020B0503020204020204" pitchFamily="34" charset="-122"/>
                <a:cs typeface="+mn-ea"/>
                <a:sym typeface="+mn-lt"/>
              </a:rPr>
              <a:t>数量的减法操作：点击减号数量减一，数据库相应改变，金额减少</a:t>
            </a:r>
            <a:endParaRPr lang="zh-CN" altLang="en-US" sz="2400" b="1" kern="0" dirty="0">
              <a:solidFill>
                <a:schemeClr val="accent4">
                  <a:lumMod val="25000"/>
                </a:schemeClr>
              </a:solidFill>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lang="zh-CN" altLang="en-US" sz="2400" b="1" kern="0" dirty="0">
              <a:solidFill>
                <a:schemeClr val="accent4">
                  <a:lumMod val="25000"/>
                </a:schemeClr>
              </a:solidFill>
              <a:latin typeface="微软雅黑" panose="020B0503020204020204" pitchFamily="34" charset="-122"/>
              <a:ea typeface="微软雅黑" panose="020B0503020204020204" pitchFamily="34" charset="-122"/>
              <a:cs typeface="+mn-ea"/>
              <a:sym typeface="+mn-lt"/>
            </a:endParaRPr>
          </a:p>
        </p:txBody>
      </p:sp>
      <p:pic>
        <p:nvPicPr>
          <p:cNvPr id="7" name="图片 6"/>
          <p:cNvPicPr>
            <a:picLocks noChangeAspect="1"/>
          </p:cNvPicPr>
          <p:nvPr/>
        </p:nvPicPr>
        <p:blipFill>
          <a:blip r:embed="rId2"/>
          <a:stretch>
            <a:fillRect/>
          </a:stretch>
        </p:blipFill>
        <p:spPr>
          <a:xfrm>
            <a:off x="5380355" y="2212975"/>
            <a:ext cx="5934710" cy="40557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wheel spokes="8"/>
      </p:transition>
    </mc:Choice>
    <mc:Fallback>
      <p:transition spd="med">
        <p:wheel spokes="8"/>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4</a:t>
            </a:r>
            <a:endParaRPr kumimoji="1" lang="zh-CN" altLang="en-US" dirty="0"/>
          </a:p>
        </p:txBody>
      </p:sp>
      <p:sp>
        <p:nvSpPr>
          <p:cNvPr id="3" name="文本占位符 2"/>
          <p:cNvSpPr>
            <a:spLocks noGrp="1"/>
          </p:cNvSpPr>
          <p:nvPr>
            <p:ph type="body" sz="quarter" idx="12"/>
          </p:nvPr>
        </p:nvSpPr>
        <p:spPr/>
        <p:txBody>
          <a:bodyPr/>
          <a:lstStyle/>
          <a:p>
            <a:r>
              <a:rPr kumimoji="1" lang="zh-CN" altLang="en-US" dirty="0"/>
              <a:t>电子商务系统</a:t>
            </a:r>
            <a:endParaRPr kumimoji="1" lang="zh-CN" altLang="en-US" dirty="0"/>
          </a:p>
        </p:txBody>
      </p:sp>
      <p:sp>
        <p:nvSpPr>
          <p:cNvPr id="23" name="椭圆 22"/>
          <p:cNvSpPr/>
          <p:nvPr/>
        </p:nvSpPr>
        <p:spPr>
          <a:xfrm>
            <a:off x="1311859" y="2002155"/>
            <a:ext cx="2560317" cy="2560317"/>
          </a:xfrm>
          <a:prstGeom prst="ellipse">
            <a:avLst/>
          </a:prstGeom>
          <a:noFill/>
          <a:ln w="38100">
            <a:solidFill>
              <a:schemeClr val="accent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 6"/>
          <p:cNvGrpSpPr/>
          <p:nvPr/>
        </p:nvGrpSpPr>
        <p:grpSpPr>
          <a:xfrm>
            <a:off x="1311859" y="4010479"/>
            <a:ext cx="2560317" cy="697916"/>
            <a:chOff x="1053200" y="3517084"/>
            <a:chExt cx="2560317" cy="697916"/>
          </a:xfrm>
        </p:grpSpPr>
        <p:sp>
          <p:nvSpPr>
            <p:cNvPr id="5" name="矩形 4"/>
            <p:cNvSpPr/>
            <p:nvPr/>
          </p:nvSpPr>
          <p:spPr>
            <a:xfrm>
              <a:off x="1053200" y="3517084"/>
              <a:ext cx="2560317" cy="697916"/>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p:nvSpPr>
          <p:spPr>
            <a:xfrm>
              <a:off x="1670117" y="3701015"/>
              <a:ext cx="1325880" cy="368300"/>
            </a:xfrm>
            <a:prstGeom prst="rect">
              <a:avLst/>
            </a:prstGeom>
          </p:spPr>
          <p:txBody>
            <a:bodyPr wrap="none">
              <a:spAutoFit/>
            </a:bodyPr>
            <a:lstStyle/>
            <a:p>
              <a:pPr algn="ctr" defTabSz="609600"/>
              <a:r>
                <a:rPr kumimoji="1" lang="zh-CN" altLang="en-US" b="1" dirty="0">
                  <a:solidFill>
                    <a:schemeClr val="bg1"/>
                  </a:solidFill>
                  <a:ea typeface="微软雅黑" panose="020B0503020204020204" pitchFamily="34" charset="-122"/>
                  <a:sym typeface="+mn-ea"/>
                </a:rPr>
                <a:t>学到了什么</a:t>
              </a:r>
              <a:endParaRPr kumimoji="1" lang="zh-CN" altLang="en-US" b="1" dirty="0">
                <a:solidFill>
                  <a:schemeClr val="bg1"/>
                </a:solidFill>
                <a:ea typeface="微软雅黑" panose="020B0503020204020204" pitchFamily="34" charset="-122"/>
                <a:sym typeface="+mn-ea"/>
              </a:endParaRPr>
            </a:p>
          </p:txBody>
        </p:sp>
      </p:grpSp>
      <p:grpSp>
        <p:nvGrpSpPr>
          <p:cNvPr id="59" name="组合 22"/>
          <p:cNvGrpSpPr/>
          <p:nvPr/>
        </p:nvGrpSpPr>
        <p:grpSpPr>
          <a:xfrm>
            <a:off x="1910389" y="2644725"/>
            <a:ext cx="1363256" cy="1070132"/>
            <a:chOff x="3654425" y="5089525"/>
            <a:chExt cx="1860550" cy="1460500"/>
          </a:xfrm>
          <a:solidFill>
            <a:schemeClr val="accent2">
              <a:lumMod val="50000"/>
            </a:schemeClr>
          </a:solidFill>
        </p:grpSpPr>
        <p:sp>
          <p:nvSpPr>
            <p:cNvPr id="60"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61" name="Freeform 13"/>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62" name="Freeform 14"/>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63" name="Freeform 15"/>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64" name="Freeform 16"/>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65" name="Freeform 17"/>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66" name="Freeform 18"/>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grpSp>
      <p:sp>
        <p:nvSpPr>
          <p:cNvPr id="19" name="矩形 18"/>
          <p:cNvSpPr/>
          <p:nvPr/>
        </p:nvSpPr>
        <p:spPr>
          <a:xfrm>
            <a:off x="5105544" y="1451006"/>
            <a:ext cx="1981294" cy="990647"/>
          </a:xfrm>
          <a:prstGeom prst="rect">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320" tIns="56320" rIns="56320" bIns="56320" numCol="1" spcCol="1270" anchor="ctr" anchorCtr="0">
            <a:noAutofit/>
          </a:bodyPr>
          <a:p>
            <a:pPr algn="ctr" defTabSz="1911350">
              <a:lnSpc>
                <a:spcPct val="90000"/>
              </a:lnSpc>
              <a:spcBef>
                <a:spcPct val="0"/>
              </a:spcBef>
              <a:spcAft>
                <a:spcPct val="35000"/>
              </a:spcAft>
            </a:pPr>
            <a:r>
              <a:rPr lang="zh-CN" altLang="en-US" b="1" dirty="0">
                <a:solidFill>
                  <a:schemeClr val="accent2">
                    <a:lumMod val="20000"/>
                    <a:lumOff val="80000"/>
                  </a:schemeClr>
                </a:solidFill>
                <a:ea typeface="微软雅黑" panose="020B0503020204020204" pitchFamily="34" charset="-122"/>
              </a:rPr>
              <a:t>如何将商品加入到另一个表中</a:t>
            </a:r>
            <a:endParaRPr lang="zh-CN" altLang="en-US" b="1" dirty="0">
              <a:solidFill>
                <a:schemeClr val="accent2">
                  <a:lumMod val="20000"/>
                  <a:lumOff val="80000"/>
                </a:schemeClr>
              </a:solidFill>
              <a:ea typeface="微软雅黑" panose="020B0503020204020204" pitchFamily="34" charset="-122"/>
            </a:endParaRPr>
          </a:p>
        </p:txBody>
      </p:sp>
      <p:sp>
        <p:nvSpPr>
          <p:cNvPr id="8" name="矩形 7"/>
          <p:cNvSpPr/>
          <p:nvPr/>
        </p:nvSpPr>
        <p:spPr>
          <a:xfrm>
            <a:off x="8588519" y="784891"/>
            <a:ext cx="1981294" cy="990647"/>
          </a:xfrm>
          <a:prstGeom prst="rect">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320" tIns="56320" rIns="56320" bIns="56320" numCol="1" spcCol="1270" anchor="ctr" anchorCtr="0">
            <a:noAutofit/>
          </a:bodyPr>
          <a:lstStyle/>
          <a:p>
            <a:pPr algn="ctr" defTabSz="1911350">
              <a:lnSpc>
                <a:spcPct val="90000"/>
              </a:lnSpc>
              <a:spcBef>
                <a:spcPct val="0"/>
              </a:spcBef>
              <a:spcAft>
                <a:spcPct val="35000"/>
              </a:spcAft>
            </a:pPr>
            <a:r>
              <a:rPr lang="zh-CN" altLang="en-US" b="1" dirty="0">
                <a:solidFill>
                  <a:schemeClr val="accent2">
                    <a:lumMod val="20000"/>
                    <a:lumOff val="80000"/>
                  </a:schemeClr>
                </a:solidFill>
                <a:ea typeface="微软雅黑" panose="020B0503020204020204" pitchFamily="34" charset="-122"/>
              </a:rPr>
              <a:t>学会如何使用分页查询</a:t>
            </a:r>
            <a:endParaRPr lang="zh-CN" altLang="en-US" b="1" dirty="0">
              <a:solidFill>
                <a:schemeClr val="accent2">
                  <a:lumMod val="20000"/>
                  <a:lumOff val="80000"/>
                </a:schemeClr>
              </a:solidFill>
              <a:ea typeface="微软雅黑" panose="020B0503020204020204" pitchFamily="34" charset="-122"/>
            </a:endParaRPr>
          </a:p>
        </p:txBody>
      </p:sp>
      <p:sp>
        <p:nvSpPr>
          <p:cNvPr id="9" name="矩形 8"/>
          <p:cNvSpPr/>
          <p:nvPr/>
        </p:nvSpPr>
        <p:spPr>
          <a:xfrm>
            <a:off x="5105544" y="3310286"/>
            <a:ext cx="1981294" cy="990647"/>
          </a:xfrm>
          <a:prstGeom prst="rect">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320" tIns="56320" rIns="56320" bIns="56320" numCol="1" spcCol="1270" anchor="ctr" anchorCtr="0">
            <a:noAutofit/>
          </a:bodyPr>
          <a:lstStyle/>
          <a:p>
            <a:pPr algn="ctr" defTabSz="1911350">
              <a:lnSpc>
                <a:spcPct val="90000"/>
              </a:lnSpc>
              <a:spcBef>
                <a:spcPct val="0"/>
              </a:spcBef>
              <a:spcAft>
                <a:spcPct val="35000"/>
              </a:spcAft>
            </a:pPr>
            <a:r>
              <a:rPr lang="zh-CN" altLang="en-US" b="1" dirty="0">
                <a:solidFill>
                  <a:schemeClr val="accent2">
                    <a:lumMod val="20000"/>
                    <a:lumOff val="80000"/>
                  </a:schemeClr>
                </a:solidFill>
                <a:ea typeface="微软雅黑" panose="020B0503020204020204" pitchFamily="34" charset="-122"/>
              </a:rPr>
              <a:t>利用实现类调用</a:t>
            </a:r>
            <a:r>
              <a:rPr lang="en-US" altLang="zh-CN" b="1" dirty="0">
                <a:solidFill>
                  <a:schemeClr val="accent2">
                    <a:lumMod val="20000"/>
                    <a:lumOff val="80000"/>
                  </a:schemeClr>
                </a:solidFill>
                <a:ea typeface="微软雅黑" panose="020B0503020204020204" pitchFamily="34" charset="-122"/>
              </a:rPr>
              <a:t>sql</a:t>
            </a:r>
            <a:r>
              <a:rPr lang="zh-CN" altLang="en-US" b="1" dirty="0">
                <a:solidFill>
                  <a:schemeClr val="accent2">
                    <a:lumMod val="20000"/>
                    <a:lumOff val="80000"/>
                  </a:schemeClr>
                </a:solidFill>
                <a:ea typeface="微软雅黑" panose="020B0503020204020204" pitchFamily="34" charset="-122"/>
              </a:rPr>
              <a:t>语句</a:t>
            </a:r>
            <a:endParaRPr lang="zh-CN" altLang="en-US" b="1" dirty="0">
              <a:solidFill>
                <a:schemeClr val="accent2">
                  <a:lumMod val="20000"/>
                  <a:lumOff val="80000"/>
                </a:schemeClr>
              </a:solidFill>
              <a:ea typeface="微软雅黑" panose="020B0503020204020204" pitchFamily="34" charset="-122"/>
            </a:endParaRPr>
          </a:p>
        </p:txBody>
      </p:sp>
      <p:sp>
        <p:nvSpPr>
          <p:cNvPr id="10" name="矩形 9"/>
          <p:cNvSpPr/>
          <p:nvPr/>
        </p:nvSpPr>
        <p:spPr>
          <a:xfrm>
            <a:off x="8588519" y="2684811"/>
            <a:ext cx="1981294" cy="990647"/>
          </a:xfrm>
          <a:prstGeom prst="rect">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320" tIns="56320" rIns="56320" bIns="56320" numCol="1" spcCol="1270" anchor="ctr" anchorCtr="0">
            <a:noAutofit/>
          </a:bodyPr>
          <a:lstStyle/>
          <a:p>
            <a:pPr algn="ctr" defTabSz="1911350">
              <a:lnSpc>
                <a:spcPct val="90000"/>
              </a:lnSpc>
              <a:spcBef>
                <a:spcPct val="0"/>
              </a:spcBef>
              <a:spcAft>
                <a:spcPct val="35000"/>
              </a:spcAft>
            </a:pPr>
            <a:r>
              <a:rPr lang="zh-CN" altLang="en-US" b="1" dirty="0">
                <a:solidFill>
                  <a:schemeClr val="accent2">
                    <a:lumMod val="20000"/>
                    <a:lumOff val="80000"/>
                  </a:schemeClr>
                </a:solidFill>
                <a:ea typeface="微软雅黑" panose="020B0503020204020204" pitchFamily="34" charset="-122"/>
              </a:rPr>
              <a:t>前端页面与后台连接</a:t>
            </a:r>
            <a:endParaRPr lang="zh-CN" altLang="en-US" b="1" dirty="0">
              <a:solidFill>
                <a:schemeClr val="accent2">
                  <a:lumMod val="20000"/>
                  <a:lumOff val="80000"/>
                </a:schemeClr>
              </a:solidFill>
              <a:ea typeface="微软雅黑" panose="020B0503020204020204" pitchFamily="34" charset="-122"/>
            </a:endParaRPr>
          </a:p>
        </p:txBody>
      </p:sp>
      <p:sp>
        <p:nvSpPr>
          <p:cNvPr id="11" name="矩形 10"/>
          <p:cNvSpPr/>
          <p:nvPr/>
        </p:nvSpPr>
        <p:spPr>
          <a:xfrm>
            <a:off x="5105544" y="5248941"/>
            <a:ext cx="1981294" cy="990647"/>
          </a:xfrm>
          <a:prstGeom prst="rect">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320" tIns="56320" rIns="56320" bIns="56320" numCol="1" spcCol="1270" anchor="ctr" anchorCtr="0">
            <a:noAutofit/>
          </a:bodyPr>
          <a:lstStyle/>
          <a:p>
            <a:pPr algn="ctr" defTabSz="1911350">
              <a:lnSpc>
                <a:spcPct val="90000"/>
              </a:lnSpc>
              <a:spcBef>
                <a:spcPct val="0"/>
              </a:spcBef>
              <a:spcAft>
                <a:spcPct val="35000"/>
              </a:spcAft>
            </a:pPr>
            <a:r>
              <a:rPr lang="zh-CN" altLang="en-US" b="1" dirty="0">
                <a:solidFill>
                  <a:schemeClr val="accent2">
                    <a:lumMod val="20000"/>
                    <a:lumOff val="80000"/>
                  </a:schemeClr>
                </a:solidFill>
                <a:ea typeface="微软雅黑" panose="020B0503020204020204" pitchFamily="34" charset="-122"/>
              </a:rPr>
              <a:t>如何图片上传及显示</a:t>
            </a:r>
            <a:endParaRPr lang="zh-CN" altLang="en-US" b="1" dirty="0">
              <a:solidFill>
                <a:schemeClr val="accent2">
                  <a:lumMod val="20000"/>
                  <a:lumOff val="80000"/>
                </a:schemeClr>
              </a:solidFill>
              <a:ea typeface="微软雅黑" panose="020B0503020204020204" pitchFamily="34" charset="-122"/>
            </a:endParaRPr>
          </a:p>
        </p:txBody>
      </p:sp>
      <p:sp>
        <p:nvSpPr>
          <p:cNvPr id="12" name="矩形 11"/>
          <p:cNvSpPr/>
          <p:nvPr/>
        </p:nvSpPr>
        <p:spPr>
          <a:xfrm>
            <a:off x="8588519" y="4562506"/>
            <a:ext cx="1981294" cy="990647"/>
          </a:xfrm>
          <a:prstGeom prst="rect">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320" tIns="56320" rIns="56320" bIns="56320" numCol="1" spcCol="1270" anchor="ctr" anchorCtr="0">
            <a:noAutofit/>
          </a:bodyPr>
          <a:lstStyle/>
          <a:p>
            <a:pPr algn="ctr" defTabSz="1911350">
              <a:lnSpc>
                <a:spcPct val="90000"/>
              </a:lnSpc>
              <a:spcBef>
                <a:spcPct val="0"/>
              </a:spcBef>
              <a:spcAft>
                <a:spcPct val="35000"/>
              </a:spcAft>
            </a:pPr>
            <a:r>
              <a:rPr lang="zh-CN" altLang="en-US" b="1" dirty="0">
                <a:solidFill>
                  <a:schemeClr val="accent2">
                    <a:lumMod val="20000"/>
                    <a:lumOff val="80000"/>
                  </a:schemeClr>
                </a:solidFill>
                <a:ea typeface="微软雅黑" panose="020B0503020204020204" pitchFamily="34" charset="-122"/>
              </a:rPr>
              <a:t>用</a:t>
            </a:r>
            <a:r>
              <a:rPr lang="en-US" altLang="zh-CN" b="1" dirty="0">
                <a:solidFill>
                  <a:schemeClr val="accent2">
                    <a:lumMod val="20000"/>
                    <a:lumOff val="80000"/>
                  </a:schemeClr>
                </a:solidFill>
                <a:ea typeface="微软雅黑" panose="020B0503020204020204" pitchFamily="34" charset="-122"/>
              </a:rPr>
              <a:t>ajax</a:t>
            </a:r>
            <a:r>
              <a:rPr lang="zh-CN" altLang="en-US" b="1" dirty="0">
                <a:solidFill>
                  <a:schemeClr val="accent2">
                    <a:lumMod val="20000"/>
                    <a:lumOff val="80000"/>
                  </a:schemeClr>
                </a:solidFill>
                <a:ea typeface="微软雅黑" panose="020B0503020204020204" pitchFamily="34" charset="-122"/>
              </a:rPr>
              <a:t>实现商品的数量加减</a:t>
            </a:r>
            <a:endParaRPr lang="zh-CN" altLang="en-US" b="1" dirty="0">
              <a:solidFill>
                <a:schemeClr val="accent2">
                  <a:lumMod val="20000"/>
                  <a:lumOff val="80000"/>
                </a:schemeClr>
              </a:solidFill>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2</a:t>
            </a:r>
            <a:endParaRPr kumimoji="1" lang="zh-CN" altLang="en-US" dirty="0"/>
          </a:p>
        </p:txBody>
      </p:sp>
      <p:sp>
        <p:nvSpPr>
          <p:cNvPr id="3" name="文本占位符 2"/>
          <p:cNvSpPr>
            <a:spLocks noGrp="1"/>
          </p:cNvSpPr>
          <p:nvPr>
            <p:ph type="body" sz="quarter" idx="12"/>
          </p:nvPr>
        </p:nvSpPr>
        <p:spPr/>
        <p:txBody>
          <a:bodyPr/>
          <a:lstStyle/>
          <a:p>
            <a:r>
              <a:rPr kumimoji="1" lang="zh-CN" altLang="en-US" dirty="0"/>
              <a:t>电子商务系统</a:t>
            </a:r>
            <a:endParaRPr kumimoji="1" lang="zh-CN" altLang="en-US" dirty="0"/>
          </a:p>
        </p:txBody>
      </p:sp>
      <p:grpSp>
        <p:nvGrpSpPr>
          <p:cNvPr id="62" name="组合 14"/>
          <p:cNvGrpSpPr/>
          <p:nvPr/>
        </p:nvGrpSpPr>
        <p:grpSpPr>
          <a:xfrm>
            <a:off x="3234690" y="839470"/>
            <a:ext cx="5835650" cy="643255"/>
            <a:chOff x="715150" y="3107266"/>
            <a:chExt cx="10782442" cy="643467"/>
          </a:xfrm>
        </p:grpSpPr>
        <p:cxnSp>
          <p:nvCxnSpPr>
            <p:cNvPr id="63" name="直接连接符 2"/>
            <p:cNvCxnSpPr/>
            <p:nvPr/>
          </p:nvCxnSpPr>
          <p:spPr>
            <a:xfrm>
              <a:off x="1037167" y="3429000"/>
              <a:ext cx="10460425" cy="0"/>
            </a:xfrm>
            <a:prstGeom prst="line">
              <a:avLst/>
            </a:prstGeom>
            <a:ln w="50800">
              <a:solidFill>
                <a:schemeClr val="accent2">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64" name="组合 13"/>
            <p:cNvGrpSpPr/>
            <p:nvPr/>
          </p:nvGrpSpPr>
          <p:grpSpPr>
            <a:xfrm>
              <a:off x="715150" y="3107266"/>
              <a:ext cx="760724" cy="643467"/>
              <a:chOff x="877502" y="2895600"/>
              <a:chExt cx="1001802" cy="1066800"/>
            </a:xfrm>
          </p:grpSpPr>
          <p:sp>
            <p:nvSpPr>
              <p:cNvPr id="65" name="平行四边形 64"/>
              <p:cNvSpPr/>
              <p:nvPr/>
            </p:nvSpPr>
            <p:spPr>
              <a:xfrm flipH="1">
                <a:off x="877502" y="2895600"/>
                <a:ext cx="414867" cy="533400"/>
              </a:xfrm>
              <a:prstGeom prst="parallelogram">
                <a:avLst>
                  <a:gd name="adj" fmla="val 41326"/>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平行四边形 65"/>
              <p:cNvSpPr/>
              <p:nvPr/>
            </p:nvSpPr>
            <p:spPr>
              <a:xfrm flipH="1">
                <a:off x="1164601" y="2895600"/>
                <a:ext cx="414867" cy="533400"/>
              </a:xfrm>
              <a:prstGeom prst="parallelogram">
                <a:avLst>
                  <a:gd name="adj" fmla="val 41326"/>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平行四边形 66"/>
              <p:cNvSpPr/>
              <p:nvPr/>
            </p:nvSpPr>
            <p:spPr>
              <a:xfrm flipH="1">
                <a:off x="1464437" y="2895600"/>
                <a:ext cx="414867" cy="533400"/>
              </a:xfrm>
              <a:prstGeom prst="parallelogram">
                <a:avLst>
                  <a:gd name="adj" fmla="val 41326"/>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平行四边形 67"/>
              <p:cNvSpPr/>
              <p:nvPr/>
            </p:nvSpPr>
            <p:spPr>
              <a:xfrm>
                <a:off x="877502" y="3429000"/>
                <a:ext cx="414867" cy="533400"/>
              </a:xfrm>
              <a:prstGeom prst="parallelogram">
                <a:avLst>
                  <a:gd name="adj" fmla="val 41326"/>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平行四边形 68"/>
              <p:cNvSpPr/>
              <p:nvPr/>
            </p:nvSpPr>
            <p:spPr>
              <a:xfrm>
                <a:off x="1164601" y="3429000"/>
                <a:ext cx="414867" cy="533400"/>
              </a:xfrm>
              <a:prstGeom prst="parallelogram">
                <a:avLst>
                  <a:gd name="adj" fmla="val 41326"/>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平行四边形 69"/>
              <p:cNvSpPr/>
              <p:nvPr/>
            </p:nvSpPr>
            <p:spPr>
              <a:xfrm>
                <a:off x="1464437" y="3429000"/>
                <a:ext cx="414867" cy="533400"/>
              </a:xfrm>
              <a:prstGeom prst="parallelogram">
                <a:avLst>
                  <a:gd name="adj" fmla="val 41326"/>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2" name="矩形 71"/>
          <p:cNvSpPr/>
          <p:nvPr/>
        </p:nvSpPr>
        <p:spPr>
          <a:xfrm>
            <a:off x="5128401" y="979458"/>
            <a:ext cx="2175933" cy="10075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5F0EA"/>
                </a:solidFill>
                <a:ea typeface="微软雅黑" panose="020B0503020204020204" pitchFamily="34" charset="-122"/>
              </a:rPr>
              <a:t>遇到的问题</a:t>
            </a:r>
            <a:endParaRPr lang="zh-CN" altLang="en-US" b="1" dirty="0">
              <a:solidFill>
                <a:srgbClr val="F5F0EA"/>
              </a:solidFill>
              <a:ea typeface="微软雅黑" panose="020B0503020204020204" pitchFamily="34" charset="-122"/>
            </a:endParaRPr>
          </a:p>
        </p:txBody>
      </p:sp>
      <p:sp>
        <p:nvSpPr>
          <p:cNvPr id="75" name="等腰三角形 20"/>
          <p:cNvSpPr/>
          <p:nvPr/>
        </p:nvSpPr>
        <p:spPr>
          <a:xfrm flipH="1">
            <a:off x="4986288" y="979458"/>
            <a:ext cx="142113" cy="182033"/>
          </a:xfrm>
          <a:prstGeom prst="triangle">
            <a:avLst>
              <a:gd name="adj" fmla="val 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599690" y="2905760"/>
            <a:ext cx="6147435" cy="2720340"/>
          </a:xfrm>
          <a:prstGeom prst="rect">
            <a:avLst/>
          </a:prstGeom>
          <a:noFill/>
        </p:spPr>
        <p:txBody>
          <a:bodyPr wrap="square" rtlCol="0">
            <a:spAutoFit/>
          </a:bodyPr>
          <a:p>
            <a:pPr>
              <a:lnSpc>
                <a:spcPct val="130000"/>
              </a:lnSpc>
              <a:spcBef>
                <a:spcPts val="600"/>
              </a:spcBef>
            </a:pPr>
            <a:r>
              <a:rPr lang="en-US" altLang="zh-CN" sz="2400" kern="0" dirty="0">
                <a:latin typeface="微软雅黑" panose="020B0503020204020204" pitchFamily="34" charset="-122"/>
                <a:ea typeface="微软雅黑" panose="020B0503020204020204" pitchFamily="34" charset="-122"/>
                <a:cs typeface="+mn-ea"/>
                <a:sym typeface="+mn-lt"/>
              </a:rPr>
              <a:t>1.</a:t>
            </a:r>
            <a:r>
              <a:rPr lang="zh-CN" altLang="en-US" sz="2400" kern="0" dirty="0">
                <a:latin typeface="微软雅黑" panose="020B0503020204020204" pitchFamily="34" charset="-122"/>
                <a:ea typeface="微软雅黑" panose="020B0503020204020204" pitchFamily="34" charset="-122"/>
                <a:cs typeface="+mn-ea"/>
                <a:sym typeface="+mn-lt"/>
              </a:rPr>
              <a:t>因为命名不规范引发很多问题，在最初整合项目的时候出现很多问题。</a:t>
            </a:r>
            <a:endParaRPr lang="zh-CN" altLang="en-US" sz="24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en-US" altLang="zh-CN" sz="2400" kern="0" dirty="0">
                <a:latin typeface="微软雅黑" panose="020B0503020204020204" pitchFamily="34" charset="-122"/>
                <a:ea typeface="微软雅黑" panose="020B0503020204020204" pitchFamily="34" charset="-122"/>
                <a:cs typeface="+mn-ea"/>
                <a:sym typeface="+mn-lt"/>
              </a:rPr>
              <a:t>2.</a:t>
            </a:r>
            <a:r>
              <a:rPr lang="zh-CN" altLang="en-US" sz="2400" kern="0" dirty="0">
                <a:latin typeface="微软雅黑" panose="020B0503020204020204" pitchFamily="34" charset="-122"/>
                <a:ea typeface="微软雅黑" panose="020B0503020204020204" pitchFamily="34" charset="-122"/>
                <a:cs typeface="+mn-ea"/>
                <a:sym typeface="+mn-lt"/>
              </a:rPr>
              <a:t>对</a:t>
            </a:r>
            <a:r>
              <a:rPr lang="en-US" altLang="zh-CN" sz="2400" kern="0" dirty="0">
                <a:latin typeface="微软雅黑" panose="020B0503020204020204" pitchFamily="34" charset="-122"/>
                <a:ea typeface="微软雅黑" panose="020B0503020204020204" pitchFamily="34" charset="-122"/>
                <a:cs typeface="+mn-ea"/>
                <a:sym typeface="+mn-lt"/>
              </a:rPr>
              <a:t>Ajax</a:t>
            </a:r>
            <a:r>
              <a:rPr lang="zh-CN" altLang="en-US" sz="2400" kern="0" dirty="0">
                <a:latin typeface="微软雅黑" panose="020B0503020204020204" pitchFamily="34" charset="-122"/>
                <a:ea typeface="微软雅黑" panose="020B0503020204020204" pitchFamily="34" charset="-122"/>
                <a:cs typeface="+mn-ea"/>
                <a:sym typeface="+mn-lt"/>
              </a:rPr>
              <a:t>语句不熟悉</a:t>
            </a:r>
            <a:r>
              <a:rPr lang="en-US" altLang="zh-CN" sz="2400" kern="0" dirty="0">
                <a:latin typeface="微软雅黑" panose="020B0503020204020204" pitchFamily="34" charset="-122"/>
                <a:ea typeface="微软雅黑" panose="020B0503020204020204" pitchFamily="34" charset="-122"/>
                <a:cs typeface="+mn-ea"/>
                <a:sym typeface="+mn-lt"/>
              </a:rPr>
              <a:t>zai'zui'chu'he'xi</a:t>
            </a:r>
            <a:endParaRPr lang="zh-CN" altLang="en-US" sz="24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lang="zh-CN" altLang="en-US" sz="24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lang="en-US" altLang="zh-CN" sz="2400" kern="0" dirty="0">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zh-CN" altLang="en-US" dirty="0"/>
              <a:t>第六部分</a:t>
            </a:r>
            <a:endParaRPr kumimoji="1" lang="zh-CN" altLang="en-US" dirty="0"/>
          </a:p>
        </p:txBody>
      </p:sp>
      <p:sp>
        <p:nvSpPr>
          <p:cNvPr id="3" name="文本占位符 2"/>
          <p:cNvSpPr>
            <a:spLocks noGrp="1"/>
          </p:cNvSpPr>
          <p:nvPr>
            <p:ph type="body" sz="quarter" idx="13"/>
          </p:nvPr>
        </p:nvSpPr>
        <p:spPr/>
        <p:txBody>
          <a:bodyPr/>
          <a:lstStyle/>
          <a:p>
            <a:r>
              <a:rPr kumimoji="1" lang="zh-CN" altLang="en-US" sz="4000" dirty="0"/>
              <a:t>项目总结</a:t>
            </a:r>
            <a:endParaRPr kumimoji="1" lang="zh-CN" altLang="en-US" sz="4000" dirty="0"/>
          </a:p>
        </p:txBody>
      </p:sp>
      <p:grpSp>
        <p:nvGrpSpPr>
          <p:cNvPr id="4" name="组合 22"/>
          <p:cNvGrpSpPr/>
          <p:nvPr/>
        </p:nvGrpSpPr>
        <p:grpSpPr>
          <a:xfrm>
            <a:off x="5698556" y="3477426"/>
            <a:ext cx="794889" cy="623974"/>
            <a:chOff x="3654425" y="5089525"/>
            <a:chExt cx="1860550" cy="1460500"/>
          </a:xfrm>
          <a:solidFill>
            <a:schemeClr val="accent2">
              <a:lumMod val="20000"/>
              <a:lumOff val="80000"/>
            </a:schemeClr>
          </a:solidFill>
        </p:grpSpPr>
        <p:sp>
          <p:nvSpPr>
            <p:cNvPr id="5"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6" name="Freeform 13"/>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7" name="Freeform 14"/>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8" name="Freeform 15"/>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9" name="Freeform 16"/>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10" name="Freeform 17"/>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11" name="Freeform 18"/>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2</a:t>
            </a:r>
            <a:endParaRPr kumimoji="1" lang="zh-CN" altLang="en-US" dirty="0"/>
          </a:p>
        </p:txBody>
      </p:sp>
      <p:sp>
        <p:nvSpPr>
          <p:cNvPr id="3" name="文本占位符 2"/>
          <p:cNvSpPr>
            <a:spLocks noGrp="1"/>
          </p:cNvSpPr>
          <p:nvPr>
            <p:ph type="body" sz="quarter" idx="12"/>
          </p:nvPr>
        </p:nvSpPr>
        <p:spPr/>
        <p:txBody>
          <a:bodyPr/>
          <a:lstStyle/>
          <a:p>
            <a:r>
              <a:rPr kumimoji="1" lang="zh-CN" altLang="en-US" dirty="0"/>
              <a:t>项目总结</a:t>
            </a:r>
            <a:endParaRPr kumimoji="1" lang="zh-CN" altLang="en-US" dirty="0"/>
          </a:p>
        </p:txBody>
      </p:sp>
      <p:grpSp>
        <p:nvGrpSpPr>
          <p:cNvPr id="62" name="组合 14"/>
          <p:cNvGrpSpPr/>
          <p:nvPr/>
        </p:nvGrpSpPr>
        <p:grpSpPr>
          <a:xfrm>
            <a:off x="3234690" y="839470"/>
            <a:ext cx="5835650" cy="643255"/>
            <a:chOff x="715150" y="3107266"/>
            <a:chExt cx="10782442" cy="643467"/>
          </a:xfrm>
        </p:grpSpPr>
        <p:cxnSp>
          <p:nvCxnSpPr>
            <p:cNvPr id="63" name="直接连接符 2"/>
            <p:cNvCxnSpPr/>
            <p:nvPr/>
          </p:nvCxnSpPr>
          <p:spPr>
            <a:xfrm>
              <a:off x="1037167" y="3429000"/>
              <a:ext cx="10460425" cy="0"/>
            </a:xfrm>
            <a:prstGeom prst="line">
              <a:avLst/>
            </a:prstGeom>
            <a:ln w="50800">
              <a:solidFill>
                <a:schemeClr val="accent2">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64" name="组合 13"/>
            <p:cNvGrpSpPr/>
            <p:nvPr/>
          </p:nvGrpSpPr>
          <p:grpSpPr>
            <a:xfrm>
              <a:off x="715150" y="3107266"/>
              <a:ext cx="760724" cy="643467"/>
              <a:chOff x="877502" y="2895600"/>
              <a:chExt cx="1001802" cy="1066800"/>
            </a:xfrm>
          </p:grpSpPr>
          <p:sp>
            <p:nvSpPr>
              <p:cNvPr id="65" name="平行四边形 64"/>
              <p:cNvSpPr/>
              <p:nvPr/>
            </p:nvSpPr>
            <p:spPr>
              <a:xfrm flipH="1">
                <a:off x="877502" y="2895600"/>
                <a:ext cx="414867" cy="533400"/>
              </a:xfrm>
              <a:prstGeom prst="parallelogram">
                <a:avLst>
                  <a:gd name="adj" fmla="val 41326"/>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平行四边形 65"/>
              <p:cNvSpPr/>
              <p:nvPr/>
            </p:nvSpPr>
            <p:spPr>
              <a:xfrm flipH="1">
                <a:off x="1164601" y="2895600"/>
                <a:ext cx="414867" cy="533400"/>
              </a:xfrm>
              <a:prstGeom prst="parallelogram">
                <a:avLst>
                  <a:gd name="adj" fmla="val 41326"/>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平行四边形 66"/>
              <p:cNvSpPr/>
              <p:nvPr/>
            </p:nvSpPr>
            <p:spPr>
              <a:xfrm flipH="1">
                <a:off x="1464437" y="2895600"/>
                <a:ext cx="414867" cy="533400"/>
              </a:xfrm>
              <a:prstGeom prst="parallelogram">
                <a:avLst>
                  <a:gd name="adj" fmla="val 41326"/>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平行四边形 67"/>
              <p:cNvSpPr/>
              <p:nvPr/>
            </p:nvSpPr>
            <p:spPr>
              <a:xfrm>
                <a:off x="877502" y="3429000"/>
                <a:ext cx="414867" cy="533400"/>
              </a:xfrm>
              <a:prstGeom prst="parallelogram">
                <a:avLst>
                  <a:gd name="adj" fmla="val 41326"/>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平行四边形 68"/>
              <p:cNvSpPr/>
              <p:nvPr/>
            </p:nvSpPr>
            <p:spPr>
              <a:xfrm>
                <a:off x="1164601" y="3429000"/>
                <a:ext cx="414867" cy="533400"/>
              </a:xfrm>
              <a:prstGeom prst="parallelogram">
                <a:avLst>
                  <a:gd name="adj" fmla="val 41326"/>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平行四边形 69"/>
              <p:cNvSpPr/>
              <p:nvPr/>
            </p:nvSpPr>
            <p:spPr>
              <a:xfrm>
                <a:off x="1464437" y="3429000"/>
                <a:ext cx="414867" cy="533400"/>
              </a:xfrm>
              <a:prstGeom prst="parallelogram">
                <a:avLst>
                  <a:gd name="adj" fmla="val 41326"/>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2" name="矩形 71"/>
          <p:cNvSpPr/>
          <p:nvPr/>
        </p:nvSpPr>
        <p:spPr>
          <a:xfrm>
            <a:off x="5128401" y="979458"/>
            <a:ext cx="2175933" cy="10075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5F0EA"/>
                </a:solidFill>
                <a:ea typeface="微软雅黑" panose="020B0503020204020204" pitchFamily="34" charset="-122"/>
              </a:rPr>
              <a:t>项目总结</a:t>
            </a:r>
            <a:endParaRPr lang="zh-CN" altLang="en-US" b="1" dirty="0">
              <a:solidFill>
                <a:srgbClr val="F5F0EA"/>
              </a:solidFill>
              <a:ea typeface="微软雅黑" panose="020B0503020204020204" pitchFamily="34" charset="-122"/>
            </a:endParaRPr>
          </a:p>
        </p:txBody>
      </p:sp>
      <p:sp>
        <p:nvSpPr>
          <p:cNvPr id="75" name="等腰三角形 20"/>
          <p:cNvSpPr/>
          <p:nvPr/>
        </p:nvSpPr>
        <p:spPr>
          <a:xfrm flipH="1">
            <a:off x="4986288" y="979458"/>
            <a:ext cx="142113" cy="182033"/>
          </a:xfrm>
          <a:prstGeom prst="triangle">
            <a:avLst>
              <a:gd name="adj" fmla="val 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577340" y="2482850"/>
            <a:ext cx="9277350" cy="3525520"/>
          </a:xfrm>
          <a:prstGeom prst="rect">
            <a:avLst/>
          </a:prstGeom>
          <a:noFill/>
        </p:spPr>
        <p:txBody>
          <a:bodyPr wrap="square" rtlCol="0">
            <a:spAutoFit/>
          </a:bodyPr>
          <a:p>
            <a:pPr>
              <a:lnSpc>
                <a:spcPct val="130000"/>
              </a:lnSpc>
              <a:spcBef>
                <a:spcPts val="600"/>
              </a:spcBef>
            </a:pPr>
            <a:r>
              <a:rPr lang="en-US" altLang="zh-CN" sz="2400" kern="0" dirty="0">
                <a:latin typeface="微软雅黑" panose="020B0503020204020204" pitchFamily="34" charset="-122"/>
                <a:ea typeface="微软雅黑" panose="020B0503020204020204" pitchFamily="34" charset="-122"/>
                <a:cs typeface="+mn-ea"/>
                <a:sym typeface="+mn-lt"/>
              </a:rPr>
              <a:t>   </a:t>
            </a:r>
            <a:r>
              <a:rPr lang="zh-CN" altLang="en-US" sz="2400" kern="0" dirty="0">
                <a:latin typeface="微软雅黑" panose="020B0503020204020204" pitchFamily="34" charset="-122"/>
                <a:ea typeface="微软雅黑" panose="020B0503020204020204" pitchFamily="34" charset="-122"/>
                <a:cs typeface="+mn-ea"/>
                <a:sym typeface="+mn-lt"/>
              </a:rPr>
              <a:t>在项目进行的过程中，我们要不断的整理自己的工作状况和做好总结</a:t>
            </a:r>
            <a:r>
              <a:rPr lang="en-US" altLang="zh-CN" sz="2400" kern="0" dirty="0">
                <a:latin typeface="微软雅黑" panose="020B0503020204020204" pitchFamily="34" charset="-122"/>
                <a:ea typeface="微软雅黑" panose="020B0503020204020204" pitchFamily="34" charset="-122"/>
                <a:cs typeface="+mn-ea"/>
                <a:sym typeface="+mn-lt"/>
              </a:rPr>
              <a:t> </a:t>
            </a:r>
            <a:r>
              <a:rPr lang="zh-CN" altLang="en-US" sz="2400" kern="0" dirty="0">
                <a:latin typeface="微软雅黑" panose="020B0503020204020204" pitchFamily="34" charset="-122"/>
                <a:ea typeface="微软雅黑" panose="020B0503020204020204" pitchFamily="34" charset="-122"/>
                <a:cs typeface="+mn-ea"/>
                <a:sym typeface="+mn-lt"/>
              </a:rPr>
              <a:t>，</a:t>
            </a:r>
            <a:r>
              <a:rPr lang="zh-CN" altLang="en-US" sz="2400" kern="0" dirty="0">
                <a:latin typeface="微软雅黑" panose="020B0503020204020204" pitchFamily="34" charset="-122"/>
                <a:ea typeface="微软雅黑" panose="020B0503020204020204" pitchFamily="34" charset="-122"/>
                <a:cs typeface="+mn-ea"/>
                <a:sym typeface="+mn-lt"/>
              </a:rPr>
              <a:t>对我们技术有很大的提高，也在项目过程中出现很多问题，经过老师的指导也都得以解决。</a:t>
            </a:r>
            <a:endParaRPr lang="en-US" altLang="zh-CN" sz="24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en-US" altLang="zh-CN" sz="2400" kern="0" dirty="0">
                <a:latin typeface="微软雅黑" panose="020B0503020204020204" pitchFamily="34" charset="-122"/>
                <a:ea typeface="微软雅黑" panose="020B0503020204020204" pitchFamily="34" charset="-122"/>
                <a:cs typeface="+mn-ea"/>
                <a:sym typeface="+mn-lt"/>
              </a:rPr>
              <a:t>   </a:t>
            </a:r>
            <a:r>
              <a:rPr lang="zh-CN" altLang="en-US" sz="2400" kern="0" dirty="0">
                <a:latin typeface="微软雅黑" panose="020B0503020204020204" pitchFamily="34" charset="-122"/>
                <a:ea typeface="微软雅黑" panose="020B0503020204020204" pitchFamily="34" charset="-122"/>
                <a:cs typeface="+mn-ea"/>
                <a:sym typeface="+mn-lt"/>
              </a:rPr>
              <a:t>通过这次做项目，使我们对编程有了进一步的了解和掌握，最重要的不是自己如何快速的将自己分配的任务做完，而是要注重团队合作，有良好的团队意识，相信在下次合作做项目的时候，我们会更加得心应手。</a:t>
            </a:r>
            <a:endParaRPr lang="zh-CN" altLang="en-US" sz="2400" kern="0" dirty="0">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solidFill>
                  <a:srgbClr val="777671"/>
                </a:solidFill>
                <a:latin typeface="微软雅黑" panose="020B0503020204020204" pitchFamily="34" charset="-122"/>
                <a:ea typeface="微软雅黑" panose="020B0503020204020204" pitchFamily="34" charset="-122"/>
                <a:cs typeface="微软雅黑" panose="020B0503020204020204" pitchFamily="34" charset="-122"/>
              </a:rPr>
              <a:t>感谢聆听！</a:t>
            </a:r>
            <a:endParaRPr lang="zh-CN" altLang="en-US" dirty="0">
              <a:solidFill>
                <a:srgbClr val="777671"/>
              </a:solidFill>
            </a:endParaRPr>
          </a:p>
        </p:txBody>
      </p:sp>
      <p:sp>
        <p:nvSpPr>
          <p:cNvPr id="3" name="文本占位符 2"/>
          <p:cNvSpPr>
            <a:spLocks noGrp="1"/>
          </p:cNvSpPr>
          <p:nvPr>
            <p:ph type="body" sz="quarter" idx="11"/>
          </p:nvPr>
        </p:nvSpPr>
        <p:spPr/>
        <p:txBody>
          <a:bodyPr/>
          <a:lstStyle/>
          <a:p>
            <a:r>
              <a:rPr lang="zh-CN" altLang="en-US" dirty="0"/>
              <a:t>信息工程学院大数据专业 项目评审</a:t>
            </a:r>
            <a:endParaRPr lang="zh-CN" altLang="en-US" dirty="0"/>
          </a:p>
        </p:txBody>
      </p:sp>
      <p:sp>
        <p:nvSpPr>
          <p:cNvPr id="4" name="文本占位符 3"/>
          <p:cNvSpPr>
            <a:spLocks noGrp="1"/>
          </p:cNvSpPr>
          <p:nvPr>
            <p:ph type="body" sz="quarter" idx="12"/>
          </p:nvPr>
        </p:nvSpPr>
        <p:spPr/>
        <p:txBody>
          <a:bodyPr/>
          <a:lstStyle/>
          <a:p>
            <a:r>
              <a:rPr kumimoji="1" lang="en-US" altLang="zh-CN" dirty="0">
                <a:solidFill>
                  <a:srgbClr val="CDCAC3"/>
                </a:solidFill>
                <a:latin typeface="微软雅黑" panose="020B0503020204020204" pitchFamily="34" charset="-122"/>
                <a:ea typeface="微软雅黑" panose="020B0503020204020204" pitchFamily="34" charset="-122"/>
                <a:cs typeface="微软雅黑" panose="020B0503020204020204" pitchFamily="34" charset="-122"/>
              </a:rPr>
              <a:t>THANK</a:t>
            </a:r>
            <a:r>
              <a:rPr kumimoji="1" lang="zh-CN" altLang="en-US" dirty="0">
                <a:solidFill>
                  <a:srgbClr val="CDCAC3"/>
                </a:solidFill>
                <a:latin typeface="微软雅黑" panose="020B0503020204020204" pitchFamily="34" charset="-122"/>
                <a:ea typeface="微软雅黑" panose="020B0503020204020204" pitchFamily="34" charset="-122"/>
                <a:cs typeface="微软雅黑" panose="020B0503020204020204" pitchFamily="34" charset="-122"/>
              </a:rPr>
              <a:t> </a:t>
            </a:r>
            <a:r>
              <a:rPr kumimoji="1" lang="en-US" altLang="zh-CN" dirty="0">
                <a:solidFill>
                  <a:srgbClr val="CDCAC3"/>
                </a:solidFill>
                <a:latin typeface="微软雅黑" panose="020B0503020204020204" pitchFamily="34" charset="-122"/>
                <a:ea typeface="微软雅黑" panose="020B0503020204020204" pitchFamily="34" charset="-122"/>
                <a:cs typeface="微软雅黑" panose="020B0503020204020204" pitchFamily="34" charset="-122"/>
              </a:rPr>
              <a:t>YOU</a:t>
            </a:r>
            <a:r>
              <a:rPr kumimoji="1" lang="zh-CN" altLang="en-US" dirty="0">
                <a:solidFill>
                  <a:srgbClr val="CDCAC3"/>
                </a:solidFill>
                <a:latin typeface="微软雅黑" panose="020B0503020204020204" pitchFamily="34" charset="-122"/>
                <a:ea typeface="微软雅黑" panose="020B0503020204020204" pitchFamily="34" charset="-122"/>
                <a:cs typeface="微软雅黑" panose="020B0503020204020204" pitchFamily="34" charset="-122"/>
              </a:rPr>
              <a:t> </a:t>
            </a:r>
            <a:r>
              <a:rPr kumimoji="1" lang="en-US" altLang="zh-CN" dirty="0">
                <a:solidFill>
                  <a:srgbClr val="CDCAC3"/>
                </a:solidFill>
                <a:latin typeface="微软雅黑" panose="020B0503020204020204" pitchFamily="34" charset="-122"/>
                <a:ea typeface="微软雅黑" panose="020B0503020204020204" pitchFamily="34" charset="-122"/>
                <a:cs typeface="微软雅黑" panose="020B0503020204020204" pitchFamily="34" charset="-122"/>
              </a:rPr>
              <a:t>FOR</a:t>
            </a:r>
            <a:r>
              <a:rPr kumimoji="1" lang="zh-CN" altLang="en-US" dirty="0">
                <a:solidFill>
                  <a:srgbClr val="CDCAC3"/>
                </a:solidFill>
                <a:latin typeface="微软雅黑" panose="020B0503020204020204" pitchFamily="34" charset="-122"/>
                <a:ea typeface="微软雅黑" panose="020B0503020204020204" pitchFamily="34" charset="-122"/>
                <a:cs typeface="微软雅黑" panose="020B0503020204020204" pitchFamily="34" charset="-122"/>
              </a:rPr>
              <a:t> </a:t>
            </a:r>
            <a:r>
              <a:rPr kumimoji="1" lang="en-US" altLang="zh-CN" dirty="0">
                <a:solidFill>
                  <a:srgbClr val="CDCAC3"/>
                </a:solidFill>
                <a:latin typeface="微软雅黑" panose="020B0503020204020204" pitchFamily="34" charset="-122"/>
                <a:ea typeface="微软雅黑" panose="020B0503020204020204" pitchFamily="34" charset="-122"/>
                <a:cs typeface="微软雅黑" panose="020B0503020204020204" pitchFamily="34" charset="-122"/>
              </a:rPr>
              <a:t>WATCHING!</a:t>
            </a:r>
            <a:endParaRPr lang="zh-CN" altLang="en-US" dirty="0">
              <a:solidFill>
                <a:srgbClr val="CDCAC3"/>
              </a:solidFill>
            </a:endParaRPr>
          </a:p>
        </p:txBody>
      </p:sp>
      <p:sp>
        <p:nvSpPr>
          <p:cNvPr id="5" name="文本占位符 4"/>
          <p:cNvSpPr>
            <a:spLocks noGrp="1"/>
          </p:cNvSpPr>
          <p:nvPr>
            <p:ph type="body" sz="quarter" idx="13"/>
          </p:nvPr>
        </p:nvSpPr>
        <p:spPr>
          <a:xfrm>
            <a:off x="4373696" y="4530394"/>
            <a:ext cx="3444608" cy="392907"/>
          </a:xfrm>
        </p:spPr>
        <p:txBody>
          <a:bodyPr/>
          <a:lstStyle/>
          <a:p>
            <a:r>
              <a:rPr lang="zh-CN" altLang="en-US" dirty="0">
                <a:solidFill>
                  <a:srgbClr val="777671"/>
                </a:solidFill>
                <a:latin typeface="微软雅黑" panose="020B0503020204020204" pitchFamily="34" charset="-122"/>
                <a:ea typeface="微软雅黑" panose="020B0503020204020204" pitchFamily="34" charset="-122"/>
              </a:rPr>
              <a:t>大数据二班第一组</a:t>
            </a:r>
            <a:endParaRPr lang="zh-CN" altLang="en-US" dirty="0">
              <a:solidFill>
                <a:srgbClr val="777671"/>
              </a:solidFill>
              <a:latin typeface="微软雅黑" panose="020B0503020204020204" pitchFamily="34" charset="-122"/>
              <a:ea typeface="微软雅黑" panose="020B0503020204020204" pitchFamily="34" charset="-122"/>
            </a:endParaRPr>
          </a:p>
        </p:txBody>
      </p:sp>
      <p:sp>
        <p:nvSpPr>
          <p:cNvPr id="6" name="文本占位符 5"/>
          <p:cNvSpPr>
            <a:spLocks noGrp="1"/>
          </p:cNvSpPr>
          <p:nvPr>
            <p:ph type="body" sz="quarter" idx="14"/>
          </p:nvPr>
        </p:nvSpPr>
        <p:spPr/>
        <p:txBody>
          <a:bodyPr/>
          <a:lstStyle/>
          <a:p>
            <a:r>
              <a:rPr lang="zh-CN" altLang="en-US" dirty="0">
                <a:solidFill>
                  <a:srgbClr val="F5F0EA"/>
                </a:solidFill>
                <a:latin typeface="微软雅黑" panose="020B0503020204020204" pitchFamily="34" charset="-122"/>
                <a:ea typeface="微软雅黑" panose="020B0503020204020204" pitchFamily="34" charset="-122"/>
              </a:rPr>
              <a:t>指导老师：李淑英</a:t>
            </a:r>
            <a:r>
              <a:rPr lang="en-US" altLang="zh-CN" dirty="0" smtClean="0">
                <a:solidFill>
                  <a:srgbClr val="F5F0EA"/>
                </a:solidFill>
                <a:latin typeface="微软雅黑" panose="020B0503020204020204" pitchFamily="34" charset="-122"/>
                <a:ea typeface="微软雅黑" panose="020B0503020204020204" pitchFamily="34" charset="-122"/>
              </a:rPr>
              <a:t> </a:t>
            </a:r>
            <a:r>
              <a:rPr lang="zh-CN" altLang="en-US" dirty="0">
                <a:solidFill>
                  <a:srgbClr val="F5F0EA"/>
                </a:solidFill>
                <a:latin typeface="微软雅黑" panose="020B0503020204020204" pitchFamily="34" charset="-122"/>
                <a:ea typeface="微软雅黑" panose="020B0503020204020204" pitchFamily="34" charset="-122"/>
              </a:rPr>
              <a:t>答辩人</a:t>
            </a:r>
            <a:r>
              <a:rPr lang="zh-CN" altLang="en-US" dirty="0" smtClean="0">
                <a:solidFill>
                  <a:srgbClr val="F5F0EA"/>
                </a:solidFill>
                <a:latin typeface="微软雅黑" panose="020B0503020204020204" pitchFamily="34" charset="-122"/>
                <a:ea typeface="微软雅黑" panose="020B0503020204020204" pitchFamily="34" charset="-122"/>
              </a:rPr>
              <a:t>：孙慧茹、余波、孙戈、刘明宇、陈晓艺、赵烔</a:t>
            </a:r>
            <a:endParaRPr lang="zh-CN" altLang="en-US" dirty="0">
              <a:solidFill>
                <a:srgbClr val="F5F0EA"/>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1</a:t>
            </a:r>
            <a:endParaRPr kumimoji="1" lang="zh-CN" altLang="en-US" dirty="0"/>
          </a:p>
        </p:txBody>
      </p:sp>
      <p:sp>
        <p:nvSpPr>
          <p:cNvPr id="3" name="文本占位符 2"/>
          <p:cNvSpPr>
            <a:spLocks noGrp="1"/>
          </p:cNvSpPr>
          <p:nvPr>
            <p:ph type="body" sz="quarter" idx="12"/>
          </p:nvPr>
        </p:nvSpPr>
        <p:spPr/>
        <p:txBody>
          <a:bodyPr/>
          <a:lstStyle/>
          <a:p>
            <a:r>
              <a:rPr kumimoji="1" lang="zh-CN" altLang="en-US" dirty="0"/>
              <a:t>项目简介</a:t>
            </a:r>
            <a:endParaRPr kumimoji="1" lang="zh-CN" altLang="en-US" dirty="0"/>
          </a:p>
        </p:txBody>
      </p:sp>
      <p:sp>
        <p:nvSpPr>
          <p:cNvPr id="4" name="矩形 3"/>
          <p:cNvSpPr/>
          <p:nvPr/>
        </p:nvSpPr>
        <p:spPr>
          <a:xfrm>
            <a:off x="774065" y="1164590"/>
            <a:ext cx="10015220" cy="922020"/>
          </a:xfrm>
          <a:prstGeom prst="rect">
            <a:avLst/>
          </a:prstGeom>
        </p:spPr>
        <p:txBody>
          <a:bodyPr wrap="square">
            <a:spAutoFit/>
          </a:bodyPr>
          <a:lstStyle/>
          <a:p>
            <a:pPr algn="l" defTabSz="609600"/>
            <a:r>
              <a:rPr lang="zh-CN" altLang="en-US" b="1" dirty="0">
                <a:solidFill>
                  <a:schemeClr val="tx1">
                    <a:lumMod val="75000"/>
                    <a:lumOff val="25000"/>
                  </a:schemeClr>
                </a:solidFill>
                <a:ea typeface="微软雅黑" panose="020B0503020204020204" pitchFamily="34" charset="-122"/>
              </a:rPr>
              <a:t>▷ </a:t>
            </a:r>
            <a:r>
              <a:rPr lang="en-US" altLang="zh-CN" b="1" dirty="0">
                <a:solidFill>
                  <a:schemeClr val="tx1">
                    <a:lumMod val="75000"/>
                    <a:lumOff val="25000"/>
                  </a:schemeClr>
                </a:solidFill>
                <a:ea typeface="微软雅黑" panose="020B0503020204020204" pitchFamily="34" charset="-122"/>
              </a:rPr>
              <a:t>随着时代的发展，科学技术的进步和网络的普及，网络购物从新颖陌生的购物方式变为一种时尚的体现并且成为部分网民生活中不可或缺的</a:t>
            </a:r>
            <a:r>
              <a:rPr lang="zh-CN" altLang="en-US" b="1" dirty="0">
                <a:solidFill>
                  <a:schemeClr val="tx1">
                    <a:lumMod val="75000"/>
                    <a:lumOff val="25000"/>
                  </a:schemeClr>
                </a:solidFill>
                <a:ea typeface="微软雅黑" panose="020B0503020204020204" pitchFamily="34" charset="-122"/>
              </a:rPr>
              <a:t>一</a:t>
            </a:r>
            <a:r>
              <a:rPr lang="en-US" altLang="zh-CN" b="1" dirty="0">
                <a:solidFill>
                  <a:schemeClr val="tx1">
                    <a:lumMod val="75000"/>
                    <a:lumOff val="25000"/>
                  </a:schemeClr>
                </a:solidFill>
                <a:ea typeface="微软雅黑" panose="020B0503020204020204" pitchFamily="34" charset="-122"/>
              </a:rPr>
              <a:t>部 分</a:t>
            </a:r>
            <a:r>
              <a:rPr lang="zh-CN" altLang="en-US" b="1" dirty="0">
                <a:solidFill>
                  <a:schemeClr val="tx1">
                    <a:lumMod val="75000"/>
                    <a:lumOff val="25000"/>
                  </a:schemeClr>
                </a:solidFill>
                <a:ea typeface="微软雅黑" panose="020B0503020204020204" pitchFamily="34" charset="-122"/>
              </a:rPr>
              <a:t>，网络购物将会成为一个让更多消费者了解企业及产品的窗口，信达项目让我们初步了解购物网站的这种方式。</a:t>
            </a:r>
            <a:r>
              <a:rPr lang="en-US" altLang="zh-CN" b="1" dirty="0">
                <a:solidFill>
                  <a:schemeClr val="tx1">
                    <a:lumMod val="75000"/>
                    <a:lumOff val="25000"/>
                  </a:schemeClr>
                </a:solidFill>
                <a:ea typeface="微软雅黑" panose="020B0503020204020204" pitchFamily="34" charset="-122"/>
              </a:rPr>
              <a:t> </a:t>
            </a:r>
            <a:endParaRPr lang="zh-CN" altLang="en-US" b="1" dirty="0">
              <a:solidFill>
                <a:schemeClr val="tx1">
                  <a:lumMod val="75000"/>
                  <a:lumOff val="25000"/>
                </a:schemeClr>
              </a:solidFill>
              <a:ea typeface="微软雅黑" panose="020B0503020204020204" pitchFamily="34" charset="-122"/>
            </a:endParaRPr>
          </a:p>
        </p:txBody>
      </p:sp>
      <p:sp>
        <p:nvSpPr>
          <p:cNvPr id="7" name="矩形 6"/>
          <p:cNvSpPr/>
          <p:nvPr/>
        </p:nvSpPr>
        <p:spPr>
          <a:xfrm>
            <a:off x="774065" y="2414270"/>
            <a:ext cx="10976610" cy="645160"/>
          </a:xfrm>
          <a:prstGeom prst="rect">
            <a:avLst/>
          </a:prstGeom>
        </p:spPr>
        <p:txBody>
          <a:bodyPr wrap="square">
            <a:spAutoFit/>
          </a:bodyPr>
          <a:lstStyle/>
          <a:p>
            <a:pPr algn="l" defTabSz="609600"/>
            <a:r>
              <a:rPr lang="zh-CN" altLang="en-US" b="1" dirty="0">
                <a:solidFill>
                  <a:schemeClr val="tx1">
                    <a:lumMod val="75000"/>
                    <a:lumOff val="25000"/>
                  </a:schemeClr>
                </a:solidFill>
                <a:ea typeface="微软雅黑" panose="020B0503020204020204" pitchFamily="34" charset="-122"/>
              </a:rPr>
              <a:t>▷信达项目三个基本模块：</a:t>
            </a:r>
            <a:endParaRPr lang="zh-CN" altLang="en-US" b="1" dirty="0">
              <a:solidFill>
                <a:schemeClr val="tx1">
                  <a:lumMod val="75000"/>
                  <a:lumOff val="25000"/>
                </a:schemeClr>
              </a:solidFill>
              <a:ea typeface="微软雅黑" panose="020B0503020204020204" pitchFamily="34" charset="-122"/>
            </a:endParaRPr>
          </a:p>
          <a:p>
            <a:pPr algn="l" defTabSz="609600"/>
            <a:r>
              <a:rPr lang="zh-CN" altLang="en-US" b="1" dirty="0">
                <a:solidFill>
                  <a:schemeClr val="tx1">
                    <a:lumMod val="75000"/>
                    <a:lumOff val="25000"/>
                  </a:schemeClr>
                </a:solidFill>
                <a:ea typeface="微软雅黑" panose="020B0503020204020204" pitchFamily="34" charset="-122"/>
              </a:rPr>
              <a:t>  </a:t>
            </a:r>
            <a:endParaRPr lang="zh-CN" altLang="en-US" sz="1400" b="1" dirty="0">
              <a:solidFill>
                <a:schemeClr val="tx1">
                  <a:lumMod val="75000"/>
                  <a:lumOff val="25000"/>
                </a:schemeClr>
              </a:solidFill>
              <a:ea typeface="微软雅黑" panose="020B0503020204020204" pitchFamily="34" charset="-122"/>
            </a:endParaRPr>
          </a:p>
        </p:txBody>
      </p:sp>
      <p:pic>
        <p:nvPicPr>
          <p:cNvPr id="5" name="图片 4"/>
          <p:cNvPicPr>
            <a:picLocks noChangeAspect="1"/>
          </p:cNvPicPr>
          <p:nvPr>
            <p:custDataLst>
              <p:tags r:id="rId1"/>
            </p:custDataLst>
          </p:nvPr>
        </p:nvPicPr>
        <p:blipFill>
          <a:blip r:embed="rId2"/>
          <a:stretch>
            <a:fillRect/>
          </a:stretch>
        </p:blipFill>
        <p:spPr>
          <a:xfrm>
            <a:off x="970280" y="2896870"/>
            <a:ext cx="9997440" cy="35966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1</a:t>
            </a:r>
            <a:endParaRPr kumimoji="1" lang="zh-CN" altLang="en-US" dirty="0"/>
          </a:p>
        </p:txBody>
      </p:sp>
      <p:sp>
        <p:nvSpPr>
          <p:cNvPr id="3" name="文本占位符 2"/>
          <p:cNvSpPr>
            <a:spLocks noGrp="1"/>
          </p:cNvSpPr>
          <p:nvPr>
            <p:ph type="body" sz="quarter" idx="12"/>
          </p:nvPr>
        </p:nvSpPr>
        <p:spPr/>
        <p:txBody>
          <a:bodyPr/>
          <a:lstStyle/>
          <a:p>
            <a:r>
              <a:rPr kumimoji="1" lang="zh-CN" altLang="en-US" dirty="0"/>
              <a:t>项目简介</a:t>
            </a:r>
            <a:endParaRPr kumimoji="1" lang="zh-CN" altLang="en-US" dirty="0"/>
          </a:p>
        </p:txBody>
      </p:sp>
      <p:sp>
        <p:nvSpPr>
          <p:cNvPr id="4" name="矩形 3"/>
          <p:cNvSpPr/>
          <p:nvPr/>
        </p:nvSpPr>
        <p:spPr>
          <a:xfrm>
            <a:off x="6671733" y="0"/>
            <a:ext cx="423333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框 4"/>
          <p:cNvSpPr txBox="1"/>
          <p:nvPr/>
        </p:nvSpPr>
        <p:spPr>
          <a:xfrm>
            <a:off x="7100277" y="1168399"/>
            <a:ext cx="2735580" cy="706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l"/>
            <a:r>
              <a:rPr lang="zh-CN" altLang="en-US" sz="4000" b="1" kern="0" dirty="0">
                <a:ln w="6600">
                  <a:solidFill>
                    <a:schemeClr val="accent2"/>
                  </a:solidFill>
                  <a:prstDash val="solid"/>
                </a:ln>
                <a:solidFill>
                  <a:srgbClr val="FFFFFF"/>
                </a:solidFill>
                <a:effectLst>
                  <a:outerShdw dist="38100" dir="2700000" algn="tl" rotWithShape="0">
                    <a:schemeClr val="accent2"/>
                  </a:outerShdw>
                </a:effectLst>
                <a:latin typeface="宋体" panose="02010600030101010101" pitchFamily="2" charset="-122"/>
                <a:ea typeface="宋体" panose="02010600030101010101" pitchFamily="2" charset="-122"/>
                <a:cs typeface="+mn-ea"/>
                <a:sym typeface="+mn-lt"/>
              </a:rPr>
              <a:t>任务分工：</a:t>
            </a:r>
            <a:endParaRPr kumimoji="1" lang="zh-CN" altLang="en-US" sz="4000" b="1" kern="0" dirty="0">
              <a:ln w="6600">
                <a:solidFill>
                  <a:schemeClr val="accent2"/>
                </a:solidFill>
                <a:prstDash val="solid"/>
              </a:ln>
              <a:solidFill>
                <a:srgbClr val="FFFFFF"/>
              </a:solidFill>
              <a:effectLst>
                <a:outerShdw dist="38100" dir="2700000" algn="tl" rotWithShape="0">
                  <a:schemeClr val="accent2"/>
                </a:outerShdw>
              </a:effectLst>
              <a:latin typeface="宋体" panose="02010600030101010101" pitchFamily="2" charset="-122"/>
              <a:ea typeface="宋体" panose="02010600030101010101" pitchFamily="2" charset="-122"/>
              <a:cs typeface="+mn-ea"/>
              <a:sym typeface="+mn-lt"/>
            </a:endParaRPr>
          </a:p>
        </p:txBody>
      </p:sp>
      <p:sp>
        <p:nvSpPr>
          <p:cNvPr id="283" name="矩形 282"/>
          <p:cNvSpPr/>
          <p:nvPr/>
        </p:nvSpPr>
        <p:spPr>
          <a:xfrm>
            <a:off x="6885880" y="2698443"/>
            <a:ext cx="3804920" cy="2489200"/>
          </a:xfrm>
          <a:prstGeom prst="rect">
            <a:avLst/>
          </a:prstGeom>
        </p:spPr>
        <p:txBody>
          <a:bodyPr wrap="none">
            <a:spAutoFit/>
          </a:bodyPr>
          <a:lstStyle/>
          <a:p>
            <a:pPr algn="l" defTabSz="609600">
              <a:lnSpc>
                <a:spcPct val="130000"/>
              </a:lnSpc>
            </a:pPr>
            <a:r>
              <a:rPr lang="zh-CN" altLang="en-US" sz="2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a typeface="微软雅黑" panose="020B0503020204020204" pitchFamily="34" charset="-122"/>
              </a:rPr>
              <a:t>▷ </a:t>
            </a:r>
            <a:r>
              <a:rPr lang="zh-CN" altLang="en-US" sz="2400" b="1" kern="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宋体" panose="02010600030101010101" pitchFamily="2" charset="-122"/>
                <a:ea typeface="宋体" panose="02010600030101010101" pitchFamily="2" charset="-122"/>
                <a:cs typeface="+mn-ea"/>
                <a:sym typeface="+mn-lt"/>
              </a:rPr>
              <a:t>登录注册：陈晓艺</a:t>
            </a:r>
            <a:endParaRPr lang="zh-CN" altLang="en-US" sz="2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a typeface="微软雅黑" panose="020B0503020204020204" pitchFamily="34" charset="-122"/>
            </a:endParaRPr>
          </a:p>
          <a:p>
            <a:pPr algn="l" defTabSz="609600">
              <a:lnSpc>
                <a:spcPct val="130000"/>
              </a:lnSpc>
            </a:pPr>
            <a:r>
              <a:rPr lang="zh-CN" altLang="en-US" sz="2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a typeface="微软雅黑" panose="020B0503020204020204" pitchFamily="34" charset="-122"/>
              </a:rPr>
              <a:t>▷</a:t>
            </a:r>
            <a:r>
              <a:rPr lang="zh-CN" altLang="en-US" sz="2400" b="1" kern="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宋体" panose="02010600030101010101" pitchFamily="2" charset="-122"/>
                <a:ea typeface="宋体" panose="02010600030101010101" pitchFamily="2" charset="-122"/>
                <a:cs typeface="+mn-ea"/>
                <a:sym typeface="+mn-lt"/>
              </a:rPr>
              <a:t>运营商：赵烔</a:t>
            </a:r>
            <a:endParaRPr lang="zh-CN" altLang="en-US" sz="2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a typeface="微软雅黑" panose="020B0503020204020204" pitchFamily="34" charset="-122"/>
            </a:endParaRPr>
          </a:p>
          <a:p>
            <a:pPr algn="l" defTabSz="609600">
              <a:lnSpc>
                <a:spcPct val="130000"/>
              </a:lnSpc>
            </a:pPr>
            <a:r>
              <a:rPr lang="zh-CN" altLang="en-US" sz="2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a typeface="微软雅黑" panose="020B0503020204020204" pitchFamily="34" charset="-122"/>
              </a:rPr>
              <a:t>▷</a:t>
            </a:r>
            <a:r>
              <a:rPr lang="zh-CN" altLang="en-US" sz="2400" b="1" kern="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宋体" panose="02010600030101010101" pitchFamily="2" charset="-122"/>
                <a:ea typeface="宋体" panose="02010600030101010101" pitchFamily="2" charset="-122"/>
                <a:cs typeface="+mn-ea"/>
                <a:sym typeface="+mn-lt"/>
              </a:rPr>
              <a:t>服务商：孙戈、刘明宇</a:t>
            </a:r>
            <a:endParaRPr lang="zh-CN" altLang="en-US" sz="2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a typeface="微软雅黑" panose="020B0503020204020204" pitchFamily="34" charset="-122"/>
            </a:endParaRPr>
          </a:p>
          <a:p>
            <a:pPr algn="l" defTabSz="609600">
              <a:lnSpc>
                <a:spcPct val="130000"/>
              </a:lnSpc>
            </a:pPr>
            <a:r>
              <a:rPr lang="zh-CN" altLang="en-US" sz="2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a typeface="微软雅黑" panose="020B0503020204020204" pitchFamily="34" charset="-122"/>
              </a:rPr>
              <a:t>▷</a:t>
            </a:r>
            <a:r>
              <a:rPr lang="zh-CN" altLang="en-US" sz="2400" b="1" kern="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宋体" panose="02010600030101010101" pitchFamily="2" charset="-122"/>
                <a:ea typeface="宋体" panose="02010600030101010101" pitchFamily="2" charset="-122"/>
                <a:cs typeface="+mn-ea"/>
                <a:sym typeface="+mn-lt"/>
              </a:rPr>
              <a:t>电子商务：孙慧茹、余波</a:t>
            </a:r>
            <a:endParaRPr lang="zh-CN" altLang="en-US"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a typeface="微软雅黑" panose="020B0503020204020204" pitchFamily="34" charset="-122"/>
            </a:endParaRPr>
          </a:p>
          <a:p>
            <a:pPr algn="l" defTabSz="609600">
              <a:lnSpc>
                <a:spcPct val="130000"/>
              </a:lnSpc>
            </a:pPr>
            <a:endParaRPr lang="zh-CN" altLang="en-US"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a typeface="微软雅黑" panose="020B0503020204020204" pitchFamily="34" charset="-122"/>
            </a:endParaRPr>
          </a:p>
        </p:txBody>
      </p:sp>
      <p:sp>
        <p:nvSpPr>
          <p:cNvPr id="7" name="文本框 6"/>
          <p:cNvSpPr txBox="1"/>
          <p:nvPr/>
        </p:nvSpPr>
        <p:spPr>
          <a:xfrm>
            <a:off x="1058545" y="1073785"/>
            <a:ext cx="4434840" cy="4627245"/>
          </a:xfrm>
          <a:prstGeom prst="rect">
            <a:avLst/>
          </a:prstGeom>
          <a:noFill/>
        </p:spPr>
        <p:txBody>
          <a:bodyPr wrap="square" rtlCol="0">
            <a:spAutoFit/>
          </a:bodyPr>
          <a:p>
            <a:pPr>
              <a:lnSpc>
                <a:spcPct val="130000"/>
              </a:lnSpc>
              <a:spcBef>
                <a:spcPts val="600"/>
              </a:spcBef>
            </a:pPr>
            <a:r>
              <a:rPr lang="zh-CN" altLang="en-US" sz="2800" kern="0" dirty="0">
                <a:latin typeface="宋体" panose="02010600030101010101" pitchFamily="2" charset="-122"/>
                <a:ea typeface="宋体" panose="02010600030101010101" pitchFamily="2" charset="-122"/>
                <a:cs typeface="+mn-ea"/>
                <a:sym typeface="+mn-lt"/>
              </a:rPr>
              <a:t>项目周期：</a:t>
            </a:r>
            <a:r>
              <a:rPr lang="en-US" altLang="zh-CN" sz="2800" kern="0" dirty="0">
                <a:latin typeface="宋体" panose="02010600030101010101" pitchFamily="2" charset="-122"/>
                <a:ea typeface="宋体" panose="02010600030101010101" pitchFamily="2" charset="-122"/>
                <a:cs typeface="+mn-ea"/>
                <a:sym typeface="+mn-lt"/>
              </a:rPr>
              <a:t>4</a:t>
            </a:r>
            <a:r>
              <a:rPr lang="zh-CN" altLang="en-US" sz="2800" kern="0" dirty="0">
                <a:latin typeface="宋体" panose="02010600030101010101" pitchFamily="2" charset="-122"/>
                <a:ea typeface="宋体" panose="02010600030101010101" pitchFamily="2" charset="-122"/>
                <a:cs typeface="+mn-ea"/>
                <a:sym typeface="+mn-lt"/>
              </a:rPr>
              <a:t>周</a:t>
            </a:r>
            <a:endParaRPr lang="zh-CN" altLang="en-US" sz="2800" kern="0" dirty="0">
              <a:latin typeface="宋体" panose="02010600030101010101" pitchFamily="2" charset="-122"/>
              <a:ea typeface="宋体" panose="02010600030101010101" pitchFamily="2" charset="-122"/>
              <a:cs typeface="+mn-ea"/>
              <a:sym typeface="+mn-lt"/>
            </a:endParaRPr>
          </a:p>
          <a:p>
            <a:pPr>
              <a:lnSpc>
                <a:spcPct val="130000"/>
              </a:lnSpc>
              <a:spcBef>
                <a:spcPts val="600"/>
              </a:spcBef>
            </a:pPr>
            <a:r>
              <a:rPr lang="zh-CN" altLang="en-US" sz="2800" kern="0" dirty="0">
                <a:latin typeface="宋体" panose="02010600030101010101" pitchFamily="2" charset="-122"/>
                <a:ea typeface="宋体" panose="02010600030101010101" pitchFamily="2" charset="-122"/>
                <a:cs typeface="+mn-ea"/>
                <a:sym typeface="+mn-lt"/>
              </a:rPr>
              <a:t>主要用到的技术：</a:t>
            </a:r>
            <a:endParaRPr lang="zh-CN" altLang="en-US" sz="2800" kern="0" dirty="0">
              <a:latin typeface="宋体" panose="02010600030101010101" pitchFamily="2" charset="-122"/>
              <a:ea typeface="宋体" panose="02010600030101010101" pitchFamily="2" charset="-122"/>
              <a:cs typeface="+mn-ea"/>
              <a:sym typeface="+mn-lt"/>
            </a:endParaRPr>
          </a:p>
          <a:p>
            <a:pPr>
              <a:lnSpc>
                <a:spcPct val="130000"/>
              </a:lnSpc>
              <a:spcBef>
                <a:spcPts val="600"/>
              </a:spcBef>
            </a:pPr>
            <a:r>
              <a:rPr lang="en-US" altLang="zh-CN" sz="2400" kern="0" dirty="0">
                <a:latin typeface="宋体" panose="02010600030101010101" pitchFamily="2" charset="-122"/>
                <a:ea typeface="宋体" panose="02010600030101010101" pitchFamily="2" charset="-122"/>
                <a:cs typeface="+mn-ea"/>
                <a:sym typeface="+mn-lt"/>
              </a:rPr>
              <a:t>(1)SpringBoot</a:t>
            </a:r>
            <a:endParaRPr lang="en-US" altLang="zh-CN" sz="2400" kern="0" dirty="0">
              <a:latin typeface="宋体" panose="02010600030101010101" pitchFamily="2" charset="-122"/>
              <a:ea typeface="宋体" panose="02010600030101010101" pitchFamily="2" charset="-122"/>
              <a:cs typeface="+mn-ea"/>
              <a:sym typeface="+mn-lt"/>
            </a:endParaRPr>
          </a:p>
          <a:p>
            <a:pPr>
              <a:lnSpc>
                <a:spcPct val="130000"/>
              </a:lnSpc>
              <a:spcBef>
                <a:spcPts val="600"/>
              </a:spcBef>
            </a:pPr>
            <a:r>
              <a:rPr lang="en-US" altLang="zh-CN" sz="2400" kern="0" dirty="0">
                <a:latin typeface="宋体" panose="02010600030101010101" pitchFamily="2" charset="-122"/>
                <a:ea typeface="宋体" panose="02010600030101010101" pitchFamily="2" charset="-122"/>
                <a:cs typeface="+mn-ea"/>
                <a:sym typeface="+mn-lt"/>
              </a:rPr>
              <a:t>(5)SpringMVC</a:t>
            </a:r>
            <a:endParaRPr lang="en-US" altLang="zh-CN" sz="2400" kern="0" dirty="0">
              <a:latin typeface="宋体" panose="02010600030101010101" pitchFamily="2" charset="-122"/>
              <a:ea typeface="宋体" panose="02010600030101010101" pitchFamily="2" charset="-122"/>
              <a:cs typeface="+mn-ea"/>
              <a:sym typeface="+mn-lt"/>
            </a:endParaRPr>
          </a:p>
          <a:p>
            <a:pPr>
              <a:lnSpc>
                <a:spcPct val="130000"/>
              </a:lnSpc>
              <a:spcBef>
                <a:spcPts val="600"/>
              </a:spcBef>
            </a:pPr>
            <a:r>
              <a:rPr lang="en-US" altLang="zh-CN" sz="2400" kern="0" dirty="0">
                <a:latin typeface="宋体" panose="02010600030101010101" pitchFamily="2" charset="-122"/>
                <a:ea typeface="宋体" panose="02010600030101010101" pitchFamily="2" charset="-122"/>
                <a:cs typeface="+mn-ea"/>
                <a:sym typeface="+mn-lt"/>
              </a:rPr>
              <a:t>(6)Mybatis</a:t>
            </a:r>
            <a:endParaRPr lang="en-US" altLang="zh-CN" sz="2400" kern="0" dirty="0">
              <a:latin typeface="宋体" panose="02010600030101010101" pitchFamily="2" charset="-122"/>
              <a:ea typeface="宋体" panose="02010600030101010101" pitchFamily="2" charset="-122"/>
              <a:cs typeface="+mn-ea"/>
              <a:sym typeface="+mn-lt"/>
            </a:endParaRPr>
          </a:p>
          <a:p>
            <a:pPr>
              <a:lnSpc>
                <a:spcPct val="130000"/>
              </a:lnSpc>
              <a:spcBef>
                <a:spcPts val="600"/>
              </a:spcBef>
            </a:pPr>
            <a:endParaRPr lang="en-US" altLang="zh-CN" sz="2400" kern="0" dirty="0">
              <a:latin typeface="宋体" panose="02010600030101010101" pitchFamily="2" charset="-122"/>
              <a:ea typeface="宋体" panose="02010600030101010101" pitchFamily="2" charset="-122"/>
              <a:cs typeface="+mn-ea"/>
              <a:sym typeface="+mn-lt"/>
            </a:endParaRPr>
          </a:p>
          <a:p>
            <a:pPr>
              <a:lnSpc>
                <a:spcPct val="130000"/>
              </a:lnSpc>
              <a:spcBef>
                <a:spcPts val="600"/>
              </a:spcBef>
            </a:pPr>
            <a:endParaRPr lang="en-US" altLang="zh-CN" sz="2400" kern="0" dirty="0">
              <a:latin typeface="宋体" panose="02010600030101010101" pitchFamily="2" charset="-122"/>
              <a:ea typeface="宋体" panose="02010600030101010101" pitchFamily="2" charset="-122"/>
              <a:cs typeface="+mn-ea"/>
              <a:sym typeface="+mn-lt"/>
            </a:endParaRPr>
          </a:p>
          <a:p>
            <a:pPr>
              <a:lnSpc>
                <a:spcPct val="130000"/>
              </a:lnSpc>
              <a:spcBef>
                <a:spcPts val="600"/>
              </a:spcBef>
            </a:pPr>
            <a:endParaRPr lang="zh-CN" altLang="en-US" sz="2400" kern="0" dirty="0">
              <a:latin typeface="宋体" panose="02010600030101010101" pitchFamily="2" charset="-122"/>
              <a:ea typeface="宋体" panose="02010600030101010101" pitchFamily="2" charset="-122"/>
              <a:cs typeface="+mn-ea"/>
              <a:sym typeface="+mn-lt"/>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1</a:t>
            </a:r>
            <a:endParaRPr kumimoji="1" lang="zh-CN" altLang="en-US" dirty="0"/>
          </a:p>
        </p:txBody>
      </p:sp>
      <p:sp>
        <p:nvSpPr>
          <p:cNvPr id="3" name="文本占位符 2"/>
          <p:cNvSpPr>
            <a:spLocks noGrp="1"/>
          </p:cNvSpPr>
          <p:nvPr>
            <p:ph type="body" sz="quarter" idx="12"/>
          </p:nvPr>
        </p:nvSpPr>
        <p:spPr/>
        <p:txBody>
          <a:bodyPr/>
          <a:lstStyle/>
          <a:p>
            <a:r>
              <a:rPr kumimoji="1" lang="zh-CN" altLang="en-US" dirty="0"/>
              <a:t>项目简介</a:t>
            </a:r>
            <a:endParaRPr kumimoji="1" lang="zh-CN" altLang="en-US" dirty="0"/>
          </a:p>
        </p:txBody>
      </p:sp>
      <p:sp>
        <p:nvSpPr>
          <p:cNvPr id="283" name="矩形 282"/>
          <p:cNvSpPr/>
          <p:nvPr/>
        </p:nvSpPr>
        <p:spPr>
          <a:xfrm>
            <a:off x="6885880" y="2698443"/>
            <a:ext cx="3804920" cy="2489200"/>
          </a:xfrm>
          <a:prstGeom prst="rect">
            <a:avLst/>
          </a:prstGeom>
        </p:spPr>
        <p:txBody>
          <a:bodyPr wrap="none">
            <a:spAutoFit/>
          </a:bodyPr>
          <a:lstStyle/>
          <a:p>
            <a:pPr algn="l" defTabSz="609600">
              <a:lnSpc>
                <a:spcPct val="130000"/>
              </a:lnSpc>
            </a:pPr>
            <a:r>
              <a:rPr lang="zh-CN" altLang="en-US" sz="2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a typeface="微软雅黑" panose="020B0503020204020204" pitchFamily="34" charset="-122"/>
              </a:rPr>
              <a:t>▷ </a:t>
            </a:r>
            <a:r>
              <a:rPr lang="zh-CN" altLang="en-US" sz="2400" b="1" kern="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宋体" panose="02010600030101010101" pitchFamily="2" charset="-122"/>
                <a:ea typeface="宋体" panose="02010600030101010101" pitchFamily="2" charset="-122"/>
                <a:cs typeface="+mn-ea"/>
                <a:sym typeface="+mn-lt"/>
              </a:rPr>
              <a:t>登录注册：陈晓艺</a:t>
            </a:r>
            <a:endParaRPr lang="zh-CN" altLang="en-US" sz="2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a typeface="微软雅黑" panose="020B0503020204020204" pitchFamily="34" charset="-122"/>
            </a:endParaRPr>
          </a:p>
          <a:p>
            <a:pPr algn="l" defTabSz="609600">
              <a:lnSpc>
                <a:spcPct val="130000"/>
              </a:lnSpc>
            </a:pPr>
            <a:r>
              <a:rPr lang="zh-CN" altLang="en-US" sz="2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a typeface="微软雅黑" panose="020B0503020204020204" pitchFamily="34" charset="-122"/>
              </a:rPr>
              <a:t>▷</a:t>
            </a:r>
            <a:r>
              <a:rPr lang="zh-CN" altLang="en-US" sz="2400" b="1" kern="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宋体" panose="02010600030101010101" pitchFamily="2" charset="-122"/>
                <a:ea typeface="宋体" panose="02010600030101010101" pitchFamily="2" charset="-122"/>
                <a:cs typeface="+mn-ea"/>
                <a:sym typeface="+mn-lt"/>
              </a:rPr>
              <a:t>运营商：赵烔</a:t>
            </a:r>
            <a:endParaRPr lang="zh-CN" altLang="en-US" sz="2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a typeface="微软雅黑" panose="020B0503020204020204" pitchFamily="34" charset="-122"/>
            </a:endParaRPr>
          </a:p>
          <a:p>
            <a:pPr algn="l" defTabSz="609600">
              <a:lnSpc>
                <a:spcPct val="130000"/>
              </a:lnSpc>
            </a:pPr>
            <a:r>
              <a:rPr lang="zh-CN" altLang="en-US" sz="2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a typeface="微软雅黑" panose="020B0503020204020204" pitchFamily="34" charset="-122"/>
              </a:rPr>
              <a:t>▷</a:t>
            </a:r>
            <a:r>
              <a:rPr lang="zh-CN" altLang="en-US" sz="2400" b="1" kern="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宋体" panose="02010600030101010101" pitchFamily="2" charset="-122"/>
                <a:ea typeface="宋体" panose="02010600030101010101" pitchFamily="2" charset="-122"/>
                <a:cs typeface="+mn-ea"/>
                <a:sym typeface="+mn-lt"/>
              </a:rPr>
              <a:t>服务商：孙戈、刘明宇</a:t>
            </a:r>
            <a:endParaRPr lang="zh-CN" altLang="en-US" sz="2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a typeface="微软雅黑" panose="020B0503020204020204" pitchFamily="34" charset="-122"/>
            </a:endParaRPr>
          </a:p>
          <a:p>
            <a:pPr algn="l" defTabSz="609600">
              <a:lnSpc>
                <a:spcPct val="130000"/>
              </a:lnSpc>
            </a:pPr>
            <a:r>
              <a:rPr lang="zh-CN" altLang="en-US" sz="2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a typeface="微软雅黑" panose="020B0503020204020204" pitchFamily="34" charset="-122"/>
              </a:rPr>
              <a:t>▷</a:t>
            </a:r>
            <a:r>
              <a:rPr lang="zh-CN" altLang="en-US" sz="2400" b="1" kern="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宋体" panose="02010600030101010101" pitchFamily="2" charset="-122"/>
                <a:ea typeface="宋体" panose="02010600030101010101" pitchFamily="2" charset="-122"/>
                <a:cs typeface="+mn-ea"/>
                <a:sym typeface="+mn-lt"/>
              </a:rPr>
              <a:t>电子商务：孙慧茹、余波</a:t>
            </a:r>
            <a:endParaRPr lang="zh-CN" altLang="en-US"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a typeface="微软雅黑" panose="020B0503020204020204" pitchFamily="34" charset="-122"/>
            </a:endParaRPr>
          </a:p>
          <a:p>
            <a:pPr algn="l" defTabSz="609600">
              <a:lnSpc>
                <a:spcPct val="130000"/>
              </a:lnSpc>
            </a:pPr>
            <a:endParaRPr lang="zh-CN" altLang="en-US"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a typeface="微软雅黑" panose="020B0503020204020204" pitchFamily="34" charset="-122"/>
            </a:endParaRPr>
          </a:p>
        </p:txBody>
      </p:sp>
      <p:sp>
        <p:nvSpPr>
          <p:cNvPr id="7" name="文本框 6"/>
          <p:cNvSpPr txBox="1"/>
          <p:nvPr/>
        </p:nvSpPr>
        <p:spPr>
          <a:xfrm>
            <a:off x="583565" y="1950720"/>
            <a:ext cx="10850245" cy="2955925"/>
          </a:xfrm>
          <a:prstGeom prst="rect">
            <a:avLst/>
          </a:prstGeom>
          <a:noFill/>
          <a:extLst>
            <a:ext uri="{909E8E84-426E-40DD-AFC4-6F175D3DCCD1}">
              <a14:hiddenFill xmlns:a14="http://schemas.microsoft.com/office/drawing/2010/main">
                <a:solidFill>
                  <a:schemeClr val="accent2">
                    <a:lumMod val="40000"/>
                    <a:lumOff val="60000"/>
                  </a:schemeClr>
                </a:solidFill>
              </a14:hiddenFill>
            </a:ext>
          </a:extLst>
        </p:spPr>
        <p:txBody>
          <a:bodyPr wrap="square" rtlCol="0">
            <a:spAutoFit/>
          </a:bodyPr>
          <a:p>
            <a:pPr>
              <a:lnSpc>
                <a:spcPct val="130000"/>
              </a:lnSpc>
              <a:spcBef>
                <a:spcPts val="600"/>
              </a:spcBef>
            </a:pPr>
            <a:r>
              <a:rPr lang="en-US" altLang="zh-CN" sz="2000" b="1" kern="0" dirty="0">
                <a:latin typeface="宋体" panose="02010600030101010101" pitchFamily="2" charset="-122"/>
                <a:ea typeface="宋体" panose="02010600030101010101" pitchFamily="2" charset="-122"/>
                <a:cs typeface="+mn-ea"/>
                <a:sym typeface="+mn-lt"/>
              </a:rPr>
              <a:t>(1).</a:t>
            </a:r>
            <a:r>
              <a:rPr lang="zh-CN" altLang="en-US" sz="2000" b="1" kern="0" dirty="0">
                <a:latin typeface="宋体" panose="02010600030101010101" pitchFamily="2" charset="-122"/>
                <a:ea typeface="宋体" panose="02010600030101010101" pitchFamily="2" charset="-122"/>
                <a:cs typeface="+mn-ea"/>
                <a:sym typeface="+mn-lt"/>
              </a:rPr>
              <a:t>SpringBoot优点：</a:t>
            </a:r>
            <a:endParaRPr lang="zh-CN" altLang="en-US" sz="2000" kern="0" dirty="0">
              <a:latin typeface="宋体" panose="02010600030101010101" pitchFamily="2" charset="-122"/>
              <a:ea typeface="宋体" panose="02010600030101010101" pitchFamily="2" charset="-122"/>
              <a:cs typeface="+mn-ea"/>
              <a:sym typeface="+mn-lt"/>
            </a:endParaRPr>
          </a:p>
          <a:p>
            <a:pPr>
              <a:lnSpc>
                <a:spcPct val="130000"/>
              </a:lnSpc>
              <a:spcBef>
                <a:spcPts val="600"/>
              </a:spcBef>
            </a:pPr>
            <a:r>
              <a:rPr lang="zh-CN" altLang="en-US" sz="2000" kern="0" dirty="0">
                <a:latin typeface="宋体" panose="02010600030101010101" pitchFamily="2" charset="-122"/>
                <a:ea typeface="宋体" panose="02010600030101010101" pitchFamily="2" charset="-122"/>
                <a:cs typeface="+mn-ea"/>
                <a:sym typeface="+mn-lt"/>
              </a:rPr>
              <a:t>1、快速构建项目。</a:t>
            </a:r>
            <a:endParaRPr lang="zh-CN" altLang="en-US" sz="2000" kern="0" dirty="0">
              <a:latin typeface="宋体" panose="02010600030101010101" pitchFamily="2" charset="-122"/>
              <a:ea typeface="宋体" panose="02010600030101010101" pitchFamily="2" charset="-122"/>
              <a:cs typeface="+mn-ea"/>
              <a:sym typeface="+mn-lt"/>
            </a:endParaRPr>
          </a:p>
          <a:p>
            <a:pPr>
              <a:lnSpc>
                <a:spcPct val="130000"/>
              </a:lnSpc>
              <a:spcBef>
                <a:spcPts val="600"/>
              </a:spcBef>
            </a:pPr>
            <a:r>
              <a:rPr lang="zh-CN" altLang="en-US" sz="2000" kern="0" dirty="0">
                <a:latin typeface="宋体" panose="02010600030101010101" pitchFamily="2" charset="-122"/>
                <a:ea typeface="宋体" panose="02010600030101010101" pitchFamily="2" charset="-122"/>
                <a:cs typeface="+mn-ea"/>
                <a:sym typeface="+mn-lt"/>
              </a:rPr>
              <a:t>2、对主流开发框架的无配置集成。</a:t>
            </a:r>
            <a:endParaRPr lang="zh-CN" altLang="en-US" sz="2000" kern="0" dirty="0">
              <a:latin typeface="宋体" panose="02010600030101010101" pitchFamily="2" charset="-122"/>
              <a:ea typeface="宋体" panose="02010600030101010101" pitchFamily="2" charset="-122"/>
              <a:cs typeface="+mn-ea"/>
              <a:sym typeface="+mn-lt"/>
            </a:endParaRPr>
          </a:p>
          <a:p>
            <a:pPr>
              <a:lnSpc>
                <a:spcPct val="130000"/>
              </a:lnSpc>
              <a:spcBef>
                <a:spcPts val="600"/>
              </a:spcBef>
            </a:pPr>
            <a:r>
              <a:rPr lang="zh-CN" altLang="en-US" sz="2000" kern="0" dirty="0">
                <a:latin typeface="宋体" panose="02010600030101010101" pitchFamily="2" charset="-122"/>
                <a:ea typeface="宋体" panose="02010600030101010101" pitchFamily="2" charset="-122"/>
                <a:cs typeface="+mn-ea"/>
                <a:sym typeface="+mn-lt"/>
              </a:rPr>
              <a:t>3、项目可独立运行，无须外部依Servlet容器。</a:t>
            </a:r>
            <a:endParaRPr lang="zh-CN" altLang="en-US" sz="2000" kern="0" dirty="0">
              <a:latin typeface="宋体" panose="02010600030101010101" pitchFamily="2" charset="-122"/>
              <a:ea typeface="宋体" panose="02010600030101010101" pitchFamily="2" charset="-122"/>
              <a:cs typeface="+mn-ea"/>
              <a:sym typeface="+mn-lt"/>
            </a:endParaRPr>
          </a:p>
          <a:p>
            <a:pPr>
              <a:lnSpc>
                <a:spcPct val="130000"/>
              </a:lnSpc>
              <a:spcBef>
                <a:spcPts val="600"/>
              </a:spcBef>
            </a:pPr>
            <a:r>
              <a:rPr lang="zh-CN" altLang="en-US" sz="2000" kern="0" dirty="0">
                <a:latin typeface="宋体" panose="02010600030101010101" pitchFamily="2" charset="-122"/>
                <a:ea typeface="宋体" panose="02010600030101010101" pitchFamily="2" charset="-122"/>
                <a:cs typeface="+mn-ea"/>
                <a:sym typeface="+mn-lt"/>
              </a:rPr>
              <a:t>4、提供运行时的应用监控。</a:t>
            </a:r>
            <a:endParaRPr lang="zh-CN" altLang="en-US" sz="2000" kern="0" dirty="0">
              <a:latin typeface="宋体" panose="02010600030101010101" pitchFamily="2" charset="-122"/>
              <a:ea typeface="宋体" panose="02010600030101010101" pitchFamily="2" charset="-122"/>
              <a:cs typeface="+mn-ea"/>
              <a:sym typeface="+mn-lt"/>
            </a:endParaRPr>
          </a:p>
          <a:p>
            <a:pPr>
              <a:lnSpc>
                <a:spcPct val="130000"/>
              </a:lnSpc>
              <a:spcBef>
                <a:spcPts val="600"/>
              </a:spcBef>
            </a:pPr>
            <a:r>
              <a:rPr lang="zh-CN" altLang="en-US" sz="2000" kern="0" dirty="0">
                <a:latin typeface="宋体" panose="02010600030101010101" pitchFamily="2" charset="-122"/>
                <a:ea typeface="宋体" panose="02010600030101010101" pitchFamily="2" charset="-122"/>
                <a:cs typeface="+mn-ea"/>
                <a:sym typeface="+mn-lt"/>
              </a:rPr>
              <a:t>5、极大的提高了开发、部署效率。</a:t>
            </a:r>
            <a:r>
              <a:rPr lang="zh-CN" altLang="en-US" sz="2400" kern="0" dirty="0">
                <a:latin typeface="宋体" panose="02010600030101010101" pitchFamily="2" charset="-122"/>
                <a:ea typeface="宋体" panose="02010600030101010101" pitchFamily="2" charset="-122"/>
                <a:cs typeface="+mn-ea"/>
                <a:sym typeface="+mn-lt"/>
              </a:rPr>
              <a:t> </a:t>
            </a:r>
            <a:endParaRPr lang="zh-CN" altLang="en-US" sz="2400" kern="0" dirty="0">
              <a:latin typeface="宋体" panose="02010600030101010101" pitchFamily="2" charset="-122"/>
              <a:ea typeface="宋体" panose="02010600030101010101" pitchFamily="2" charset="-122"/>
              <a:cs typeface="+mn-ea"/>
              <a:sym typeface="+mn-lt"/>
            </a:endParaRPr>
          </a:p>
        </p:txBody>
      </p:sp>
      <p:sp>
        <p:nvSpPr>
          <p:cNvPr id="8" name="文本框 7"/>
          <p:cNvSpPr txBox="1"/>
          <p:nvPr/>
        </p:nvSpPr>
        <p:spPr>
          <a:xfrm>
            <a:off x="918845" y="3904615"/>
            <a:ext cx="10826115" cy="491490"/>
          </a:xfrm>
          <a:prstGeom prst="rect">
            <a:avLst/>
          </a:prstGeom>
          <a:noFill/>
          <a:ln>
            <a:solidFill>
              <a:schemeClr val="accent1">
                <a:lumMod val="20000"/>
                <a:lumOff val="80000"/>
              </a:schemeClr>
            </a:solidFill>
          </a:ln>
          <a:extLst>
            <a:ext uri="{909E8E84-426E-40DD-AFC4-6F175D3DCCD1}">
              <a14:hiddenFill xmlns:a14="http://schemas.microsoft.com/office/drawing/2010/main">
                <a:solidFill>
                  <a:schemeClr val="accent1">
                    <a:lumMod val="20000"/>
                    <a:lumOff val="80000"/>
                  </a:schemeClr>
                </a:solidFill>
              </a14:hiddenFill>
            </a:ext>
          </a:extLst>
        </p:spPr>
        <p:txBody>
          <a:bodyPr wrap="square" rtlCol="0" anchor="t">
            <a:spAutoFit/>
          </a:bodyPr>
          <a:p>
            <a:pPr>
              <a:lnSpc>
                <a:spcPct val="130000"/>
              </a:lnSpc>
              <a:spcBef>
                <a:spcPts val="600"/>
              </a:spcBef>
            </a:pPr>
            <a:r>
              <a:rPr lang="zh-CN" altLang="en-US" sz="2000" kern="0" dirty="0">
                <a:latin typeface="宋体" panose="02010600030101010101" pitchFamily="2" charset="-122"/>
                <a:ea typeface="宋体" panose="02010600030101010101" pitchFamily="2" charset="-122"/>
                <a:cs typeface="+mn-ea"/>
                <a:sym typeface="+mn-lt"/>
              </a:rPr>
              <a:t>     </a:t>
            </a:r>
            <a:endParaRPr lang="zh-CN" altLang="en-US" sz="2000" kern="0" dirty="0">
              <a:latin typeface="微软雅黑" panose="020B0503020204020204" pitchFamily="34" charset="-122"/>
              <a:ea typeface="微软雅黑" panose="020B0503020204020204" pitchFamily="34" charset="-122"/>
              <a:cs typeface="+mn-ea"/>
              <a:sym typeface="+mn-lt"/>
            </a:endParaRPr>
          </a:p>
        </p:txBody>
      </p:sp>
      <p:grpSp>
        <p:nvGrpSpPr>
          <p:cNvPr id="4" name="组 3"/>
          <p:cNvGrpSpPr/>
          <p:nvPr/>
        </p:nvGrpSpPr>
        <p:grpSpPr>
          <a:xfrm>
            <a:off x="6886418" y="1220047"/>
            <a:ext cx="4419600" cy="4419600"/>
            <a:chOff x="1107861" y="1329267"/>
            <a:chExt cx="4419600" cy="4419600"/>
          </a:xfrm>
        </p:grpSpPr>
        <p:sp>
          <p:nvSpPr>
            <p:cNvPr id="15" name="等腰三角形 6"/>
            <p:cNvSpPr/>
            <p:nvPr/>
          </p:nvSpPr>
          <p:spPr>
            <a:xfrm>
              <a:off x="1107861" y="1329267"/>
              <a:ext cx="4419600" cy="4419600"/>
            </a:xfrm>
            <a:prstGeom prst="triangle">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等腰三角形 11"/>
            <p:cNvSpPr/>
            <p:nvPr/>
          </p:nvSpPr>
          <p:spPr>
            <a:xfrm>
              <a:off x="1264494" y="1574658"/>
              <a:ext cx="4106334" cy="4106334"/>
            </a:xfrm>
            <a:prstGeom prst="triangle">
              <a:avLst/>
            </a:prstGeom>
            <a:noFill/>
            <a:ln w="38100">
              <a:solidFill>
                <a:schemeClr val="accent2">
                  <a:lumMod val="20000"/>
                  <a:lumOff val="80000"/>
                </a:schemeClr>
              </a:solid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sp>
        <p:nvSpPr>
          <p:cNvPr id="5" name="云形 4"/>
          <p:cNvSpPr/>
          <p:nvPr/>
        </p:nvSpPr>
        <p:spPr>
          <a:xfrm>
            <a:off x="8503285" y="3904615"/>
            <a:ext cx="914400" cy="914400"/>
          </a:xfrm>
          <a:prstGeom prst="clou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6" name="云形 5"/>
          <p:cNvSpPr/>
          <p:nvPr/>
        </p:nvSpPr>
        <p:spPr>
          <a:xfrm>
            <a:off x="8006080" y="3277870"/>
            <a:ext cx="1988820" cy="1970405"/>
          </a:xfrm>
          <a:prstGeom prst="cloud">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8107045" y="3825240"/>
            <a:ext cx="1978025" cy="570865"/>
          </a:xfrm>
          <a:prstGeom prst="rect">
            <a:avLst/>
          </a:prstGeom>
          <a:noFill/>
        </p:spPr>
        <p:txBody>
          <a:bodyPr wrap="square" rtlCol="0">
            <a:spAutoFit/>
          </a:bodyPr>
          <a:p>
            <a:pPr>
              <a:lnSpc>
                <a:spcPct val="130000"/>
              </a:lnSpc>
              <a:spcBef>
                <a:spcPts val="600"/>
              </a:spcBef>
            </a:pPr>
            <a:r>
              <a:rPr lang="en-US" altLang="zh-CN" sz="2400" kern="0" dirty="0">
                <a:solidFill>
                  <a:schemeClr val="accent3">
                    <a:lumMod val="60000"/>
                    <a:lumOff val="40000"/>
                  </a:schemeClr>
                </a:solidFill>
                <a:latin typeface="微软雅黑" panose="020B0503020204020204" pitchFamily="34" charset="-122"/>
                <a:ea typeface="微软雅黑" panose="020B0503020204020204" pitchFamily="34" charset="-122"/>
                <a:cs typeface="+mn-ea"/>
                <a:sym typeface="+mn-lt"/>
              </a:rPr>
              <a:t>SpringBoot</a:t>
            </a:r>
            <a:endParaRPr lang="en-US" altLang="zh-CN" sz="2400" kern="0" dirty="0">
              <a:solidFill>
                <a:schemeClr val="accent3">
                  <a:lumMod val="60000"/>
                  <a:lumOff val="40000"/>
                </a:schemeClr>
              </a:solidFill>
              <a:latin typeface="微软雅黑" panose="020B0503020204020204" pitchFamily="34" charset="-122"/>
              <a:ea typeface="微软雅黑" panose="020B0503020204020204" pitchFamily="34" charset="-122"/>
              <a:cs typeface="+mn-ea"/>
              <a:sym typeface="+mn-lt"/>
            </a:endParaRPr>
          </a:p>
        </p:txBody>
      </p:sp>
      <p:sp>
        <p:nvSpPr>
          <p:cNvPr id="10" name="云形 9"/>
          <p:cNvSpPr/>
          <p:nvPr/>
        </p:nvSpPr>
        <p:spPr>
          <a:xfrm>
            <a:off x="9328150" y="661035"/>
            <a:ext cx="977265" cy="558800"/>
          </a:xfrm>
          <a:prstGeom prst="cloud">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4" name="云形 13"/>
          <p:cNvSpPr/>
          <p:nvPr/>
        </p:nvSpPr>
        <p:spPr>
          <a:xfrm>
            <a:off x="10085070" y="1911350"/>
            <a:ext cx="1176655" cy="787400"/>
          </a:xfrm>
          <a:prstGeom prst="cloud">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7" name="云形 16"/>
          <p:cNvSpPr/>
          <p:nvPr/>
        </p:nvSpPr>
        <p:spPr>
          <a:xfrm>
            <a:off x="7366635" y="906780"/>
            <a:ext cx="977265" cy="558800"/>
          </a:xfrm>
          <a:prstGeom prst="clou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1</a:t>
            </a:r>
            <a:endParaRPr kumimoji="1" lang="zh-CN" altLang="en-US" dirty="0"/>
          </a:p>
        </p:txBody>
      </p:sp>
      <p:sp>
        <p:nvSpPr>
          <p:cNvPr id="3" name="文本占位符 2"/>
          <p:cNvSpPr>
            <a:spLocks noGrp="1"/>
          </p:cNvSpPr>
          <p:nvPr>
            <p:ph type="body" sz="quarter" idx="12"/>
          </p:nvPr>
        </p:nvSpPr>
        <p:spPr/>
        <p:txBody>
          <a:bodyPr/>
          <a:lstStyle/>
          <a:p>
            <a:r>
              <a:rPr kumimoji="1" lang="zh-CN" altLang="en-US" dirty="0"/>
              <a:t>项目简介</a:t>
            </a:r>
            <a:endParaRPr kumimoji="1" lang="zh-CN" altLang="en-US" dirty="0"/>
          </a:p>
        </p:txBody>
      </p:sp>
      <p:sp>
        <p:nvSpPr>
          <p:cNvPr id="283" name="矩形 282"/>
          <p:cNvSpPr/>
          <p:nvPr/>
        </p:nvSpPr>
        <p:spPr>
          <a:xfrm>
            <a:off x="6885880" y="2698443"/>
            <a:ext cx="3804920" cy="2489200"/>
          </a:xfrm>
          <a:prstGeom prst="rect">
            <a:avLst/>
          </a:prstGeom>
        </p:spPr>
        <p:txBody>
          <a:bodyPr wrap="none">
            <a:spAutoFit/>
          </a:bodyPr>
          <a:lstStyle/>
          <a:p>
            <a:pPr algn="l" defTabSz="609600">
              <a:lnSpc>
                <a:spcPct val="130000"/>
              </a:lnSpc>
            </a:pPr>
            <a:r>
              <a:rPr lang="zh-CN" altLang="en-US" sz="2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a typeface="微软雅黑" panose="020B0503020204020204" pitchFamily="34" charset="-122"/>
              </a:rPr>
              <a:t>▷ </a:t>
            </a:r>
            <a:r>
              <a:rPr lang="zh-CN" altLang="en-US" sz="2400" b="1" kern="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宋体" panose="02010600030101010101" pitchFamily="2" charset="-122"/>
                <a:ea typeface="宋体" panose="02010600030101010101" pitchFamily="2" charset="-122"/>
                <a:cs typeface="+mn-ea"/>
                <a:sym typeface="+mn-lt"/>
              </a:rPr>
              <a:t>登录注册：陈晓艺</a:t>
            </a:r>
            <a:endParaRPr lang="zh-CN" altLang="en-US" sz="2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a typeface="微软雅黑" panose="020B0503020204020204" pitchFamily="34" charset="-122"/>
            </a:endParaRPr>
          </a:p>
          <a:p>
            <a:pPr algn="l" defTabSz="609600">
              <a:lnSpc>
                <a:spcPct val="130000"/>
              </a:lnSpc>
            </a:pPr>
            <a:r>
              <a:rPr lang="zh-CN" altLang="en-US" sz="2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a typeface="微软雅黑" panose="020B0503020204020204" pitchFamily="34" charset="-122"/>
              </a:rPr>
              <a:t>▷</a:t>
            </a:r>
            <a:r>
              <a:rPr lang="zh-CN" altLang="en-US" sz="2400" b="1" kern="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宋体" panose="02010600030101010101" pitchFamily="2" charset="-122"/>
                <a:ea typeface="宋体" panose="02010600030101010101" pitchFamily="2" charset="-122"/>
                <a:cs typeface="+mn-ea"/>
                <a:sym typeface="+mn-lt"/>
              </a:rPr>
              <a:t>运营商：赵烔</a:t>
            </a:r>
            <a:endParaRPr lang="zh-CN" altLang="en-US" sz="2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a typeface="微软雅黑" panose="020B0503020204020204" pitchFamily="34" charset="-122"/>
            </a:endParaRPr>
          </a:p>
          <a:p>
            <a:pPr algn="l" defTabSz="609600">
              <a:lnSpc>
                <a:spcPct val="130000"/>
              </a:lnSpc>
            </a:pPr>
            <a:r>
              <a:rPr lang="zh-CN" altLang="en-US" sz="2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a typeface="微软雅黑" panose="020B0503020204020204" pitchFamily="34" charset="-122"/>
              </a:rPr>
              <a:t>▷</a:t>
            </a:r>
            <a:r>
              <a:rPr lang="zh-CN" altLang="en-US" sz="2400" b="1" kern="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宋体" panose="02010600030101010101" pitchFamily="2" charset="-122"/>
                <a:ea typeface="宋体" panose="02010600030101010101" pitchFamily="2" charset="-122"/>
                <a:cs typeface="+mn-ea"/>
                <a:sym typeface="+mn-lt"/>
              </a:rPr>
              <a:t>服务商：孙戈、刘明宇</a:t>
            </a:r>
            <a:endParaRPr lang="zh-CN" altLang="en-US" sz="2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a typeface="微软雅黑" panose="020B0503020204020204" pitchFamily="34" charset="-122"/>
            </a:endParaRPr>
          </a:p>
          <a:p>
            <a:pPr algn="l" defTabSz="609600">
              <a:lnSpc>
                <a:spcPct val="130000"/>
              </a:lnSpc>
            </a:pPr>
            <a:r>
              <a:rPr lang="zh-CN" altLang="en-US" sz="2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a typeface="微软雅黑" panose="020B0503020204020204" pitchFamily="34" charset="-122"/>
              </a:rPr>
              <a:t>▷</a:t>
            </a:r>
            <a:r>
              <a:rPr lang="zh-CN" altLang="en-US" sz="2400" b="1" kern="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宋体" panose="02010600030101010101" pitchFamily="2" charset="-122"/>
                <a:ea typeface="宋体" panose="02010600030101010101" pitchFamily="2" charset="-122"/>
                <a:cs typeface="+mn-ea"/>
                <a:sym typeface="+mn-lt"/>
              </a:rPr>
              <a:t>电子商务：孙慧茹、余波</a:t>
            </a:r>
            <a:endParaRPr lang="zh-CN" altLang="en-US"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a typeface="微软雅黑" panose="020B0503020204020204" pitchFamily="34" charset="-122"/>
            </a:endParaRPr>
          </a:p>
          <a:p>
            <a:pPr algn="l" defTabSz="609600">
              <a:lnSpc>
                <a:spcPct val="130000"/>
              </a:lnSpc>
            </a:pPr>
            <a:endParaRPr lang="zh-CN" altLang="en-US"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a typeface="微软雅黑" panose="020B0503020204020204" pitchFamily="34" charset="-122"/>
            </a:endParaRPr>
          </a:p>
        </p:txBody>
      </p:sp>
      <p:sp>
        <p:nvSpPr>
          <p:cNvPr id="7" name="文本框 6"/>
          <p:cNvSpPr txBox="1"/>
          <p:nvPr/>
        </p:nvSpPr>
        <p:spPr>
          <a:xfrm>
            <a:off x="313055" y="980440"/>
            <a:ext cx="6251575" cy="4556760"/>
          </a:xfrm>
          <a:prstGeom prst="rect">
            <a:avLst/>
          </a:prstGeom>
          <a:noFill/>
          <a:extLst>
            <a:ext uri="{909E8E84-426E-40DD-AFC4-6F175D3DCCD1}">
              <a14:hiddenFill xmlns:a14="http://schemas.microsoft.com/office/drawing/2010/main">
                <a:solidFill>
                  <a:schemeClr val="accent2">
                    <a:lumMod val="40000"/>
                    <a:lumOff val="60000"/>
                  </a:schemeClr>
                </a:solidFill>
              </a14:hiddenFill>
            </a:ext>
          </a:extLst>
        </p:spPr>
        <p:txBody>
          <a:bodyPr wrap="square" rtlCol="0">
            <a:spAutoFit/>
          </a:bodyPr>
          <a:p>
            <a:pPr>
              <a:lnSpc>
                <a:spcPct val="130000"/>
              </a:lnSpc>
              <a:spcBef>
                <a:spcPts val="600"/>
              </a:spcBef>
            </a:pPr>
            <a:r>
              <a:rPr lang="en-US" altLang="zh-CN" sz="2000" b="1" kern="0" dirty="0">
                <a:latin typeface="宋体" panose="02010600030101010101" pitchFamily="2" charset="-122"/>
                <a:ea typeface="宋体" panose="02010600030101010101" pitchFamily="2" charset="-122"/>
                <a:cs typeface="+mn-ea"/>
                <a:sym typeface="+mn-lt"/>
              </a:rPr>
              <a:t>(5).SpringMVC</a:t>
            </a:r>
            <a:r>
              <a:rPr lang="zh-CN" altLang="en-US" sz="2000" b="1" kern="0" dirty="0">
                <a:latin typeface="宋体" panose="02010600030101010101" pitchFamily="2" charset="-122"/>
                <a:ea typeface="宋体" panose="02010600030101010101" pitchFamily="2" charset="-122"/>
                <a:cs typeface="+mn-ea"/>
                <a:sym typeface="+mn-lt"/>
              </a:rPr>
              <a:t>优点：</a:t>
            </a:r>
            <a:endParaRPr lang="zh-CN" altLang="en-US" sz="2000" b="1" kern="0" dirty="0">
              <a:latin typeface="宋体" panose="02010600030101010101" pitchFamily="2" charset="-122"/>
              <a:ea typeface="宋体" panose="02010600030101010101" pitchFamily="2" charset="-122"/>
              <a:cs typeface="+mn-ea"/>
              <a:sym typeface="+mn-lt"/>
            </a:endParaRPr>
          </a:p>
          <a:p>
            <a:pPr>
              <a:lnSpc>
                <a:spcPct val="130000"/>
              </a:lnSpc>
              <a:spcBef>
                <a:spcPts val="600"/>
              </a:spcBef>
            </a:pPr>
            <a:r>
              <a:rPr lang="en-US" altLang="zh-CN" kern="0" dirty="0">
                <a:latin typeface="宋体" panose="02010600030101010101" pitchFamily="2" charset="-122"/>
                <a:ea typeface="宋体" panose="02010600030101010101" pitchFamily="2" charset="-122"/>
                <a:cs typeface="+mn-ea"/>
                <a:sym typeface="+mn-lt"/>
              </a:rPr>
              <a:t>1.</a:t>
            </a:r>
            <a:r>
              <a:rPr lang="zh-CN" altLang="en-US" kern="0" dirty="0">
                <a:latin typeface="宋体" panose="02010600030101010101" pitchFamily="2" charset="-122"/>
                <a:ea typeface="宋体" panose="02010600030101010101" pitchFamily="2" charset="-122"/>
                <a:cs typeface="+mn-ea"/>
                <a:sym typeface="+mn-lt"/>
              </a:rPr>
              <a:t>清晰的角色划分：控制器(controller)、验证器(validator)、命令对象(command obect)、表单对象(form object)、模型对象(model object)、Servlet分发器(DispatcherServlet)、处理器映射(handler mapping)、试图解析器(view resoler)等等。每一个角色都可以由一个专门的对象来实现。</a:t>
            </a:r>
            <a:endParaRPr lang="zh-CN" altLang="en-US" kern="0" dirty="0">
              <a:latin typeface="宋体" panose="02010600030101010101" pitchFamily="2" charset="-122"/>
              <a:ea typeface="宋体" panose="02010600030101010101" pitchFamily="2" charset="-122"/>
              <a:cs typeface="+mn-ea"/>
              <a:sym typeface="+mn-lt"/>
            </a:endParaRPr>
          </a:p>
          <a:p>
            <a:pPr>
              <a:lnSpc>
                <a:spcPct val="130000"/>
              </a:lnSpc>
              <a:spcBef>
                <a:spcPts val="600"/>
              </a:spcBef>
            </a:pPr>
            <a:r>
              <a:rPr lang="en-US" altLang="zh-CN" kern="0" dirty="0">
                <a:latin typeface="宋体" panose="02010600030101010101" pitchFamily="2" charset="-122"/>
                <a:ea typeface="宋体" panose="02010600030101010101" pitchFamily="2" charset="-122"/>
                <a:cs typeface="+mn-ea"/>
                <a:sym typeface="+mn-lt"/>
              </a:rPr>
              <a:t>2.</a:t>
            </a:r>
            <a:r>
              <a:rPr lang="zh-CN" altLang="en-US" kern="0" dirty="0">
                <a:latin typeface="宋体" panose="02010600030101010101" pitchFamily="2" charset="-122"/>
                <a:ea typeface="宋体" panose="02010600030101010101" pitchFamily="2" charset="-122"/>
                <a:cs typeface="+mn-ea"/>
                <a:sym typeface="+mn-lt"/>
              </a:rPr>
              <a:t>可重用的业务代码：可以使用现有的业务对象作为命令或表单对象，而不需要去扩展某个特定框架的基类。</a:t>
            </a:r>
            <a:endParaRPr lang="en-US" altLang="zh-CN" kern="0" dirty="0">
              <a:latin typeface="宋体" panose="02010600030101010101" pitchFamily="2" charset="-122"/>
              <a:ea typeface="宋体" panose="02010600030101010101" pitchFamily="2" charset="-122"/>
              <a:cs typeface="+mn-ea"/>
              <a:sym typeface="+mn-lt"/>
            </a:endParaRPr>
          </a:p>
          <a:p>
            <a:pPr>
              <a:lnSpc>
                <a:spcPct val="130000"/>
              </a:lnSpc>
              <a:spcBef>
                <a:spcPts val="600"/>
              </a:spcBef>
            </a:pPr>
            <a:endParaRPr lang="zh-CN" altLang="en-US" sz="2400" kern="0" dirty="0">
              <a:latin typeface="宋体" panose="02010600030101010101" pitchFamily="2" charset="-122"/>
              <a:ea typeface="宋体" panose="02010600030101010101" pitchFamily="2" charset="-122"/>
              <a:cs typeface="+mn-ea"/>
              <a:sym typeface="+mn-lt"/>
            </a:endParaRPr>
          </a:p>
          <a:p>
            <a:pPr>
              <a:lnSpc>
                <a:spcPct val="130000"/>
              </a:lnSpc>
              <a:spcBef>
                <a:spcPts val="600"/>
              </a:spcBef>
            </a:pPr>
            <a:endParaRPr lang="en-US" altLang="zh-CN" sz="2000" kern="0" dirty="0">
              <a:latin typeface="宋体" panose="02010600030101010101" pitchFamily="2" charset="-122"/>
              <a:ea typeface="宋体" panose="02010600030101010101" pitchFamily="2" charset="-122"/>
              <a:cs typeface="+mn-ea"/>
              <a:sym typeface="+mn-lt"/>
            </a:endParaRPr>
          </a:p>
        </p:txBody>
      </p:sp>
      <p:grpSp>
        <p:nvGrpSpPr>
          <p:cNvPr id="4" name="组 3"/>
          <p:cNvGrpSpPr/>
          <p:nvPr/>
        </p:nvGrpSpPr>
        <p:grpSpPr>
          <a:xfrm>
            <a:off x="6886418" y="1220047"/>
            <a:ext cx="4419600" cy="4419600"/>
            <a:chOff x="1107861" y="1329267"/>
            <a:chExt cx="4419600" cy="4419600"/>
          </a:xfrm>
        </p:grpSpPr>
        <p:sp>
          <p:nvSpPr>
            <p:cNvPr id="15" name="等腰三角形 6"/>
            <p:cNvSpPr/>
            <p:nvPr/>
          </p:nvSpPr>
          <p:spPr>
            <a:xfrm>
              <a:off x="1107861" y="1329267"/>
              <a:ext cx="4419600" cy="4419600"/>
            </a:xfrm>
            <a:prstGeom prst="triangle">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等腰三角形 11"/>
            <p:cNvSpPr/>
            <p:nvPr/>
          </p:nvSpPr>
          <p:spPr>
            <a:xfrm>
              <a:off x="1264494" y="1574658"/>
              <a:ext cx="4106334" cy="4106334"/>
            </a:xfrm>
            <a:prstGeom prst="triangle">
              <a:avLst/>
            </a:prstGeom>
            <a:noFill/>
            <a:ln w="38100">
              <a:solidFill>
                <a:schemeClr val="accent2">
                  <a:lumMod val="20000"/>
                  <a:lumOff val="80000"/>
                </a:schemeClr>
              </a:solid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sp>
        <p:nvSpPr>
          <p:cNvPr id="8" name="左箭头 7"/>
          <p:cNvSpPr/>
          <p:nvPr/>
        </p:nvSpPr>
        <p:spPr>
          <a:xfrm>
            <a:off x="8248650" y="3383280"/>
            <a:ext cx="1696085" cy="1655445"/>
          </a:xfrm>
          <a:prstGeom prst="lef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47" name="等腰三角形 13"/>
          <p:cNvSpPr/>
          <p:nvPr/>
        </p:nvSpPr>
        <p:spPr>
          <a:xfrm>
            <a:off x="9267066" y="4137384"/>
            <a:ext cx="677415" cy="513398"/>
          </a:xfrm>
          <a:prstGeom prst="triangle">
            <a:avLst>
              <a:gd name="adj" fmla="val 100000"/>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2">
                  <a:lumMod val="85000"/>
                  <a:lumOff val="15000"/>
                </a:schemeClr>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1</a:t>
            </a:r>
            <a:endParaRPr kumimoji="1" lang="zh-CN" altLang="en-US" dirty="0"/>
          </a:p>
        </p:txBody>
      </p:sp>
      <p:sp>
        <p:nvSpPr>
          <p:cNvPr id="3" name="文本占位符 2"/>
          <p:cNvSpPr>
            <a:spLocks noGrp="1"/>
          </p:cNvSpPr>
          <p:nvPr>
            <p:ph type="body" sz="quarter" idx="12"/>
          </p:nvPr>
        </p:nvSpPr>
        <p:spPr/>
        <p:txBody>
          <a:bodyPr/>
          <a:lstStyle/>
          <a:p>
            <a:r>
              <a:rPr kumimoji="1" lang="zh-CN" altLang="en-US" dirty="0"/>
              <a:t>项目简介</a:t>
            </a:r>
            <a:endParaRPr kumimoji="1" lang="zh-CN" altLang="en-US" dirty="0"/>
          </a:p>
        </p:txBody>
      </p:sp>
      <p:sp>
        <p:nvSpPr>
          <p:cNvPr id="283" name="矩形 282"/>
          <p:cNvSpPr/>
          <p:nvPr/>
        </p:nvSpPr>
        <p:spPr>
          <a:xfrm>
            <a:off x="6990655" y="2678758"/>
            <a:ext cx="3804920" cy="2489200"/>
          </a:xfrm>
          <a:prstGeom prst="rect">
            <a:avLst/>
          </a:prstGeom>
        </p:spPr>
        <p:txBody>
          <a:bodyPr wrap="none">
            <a:spAutoFit/>
          </a:bodyPr>
          <a:lstStyle/>
          <a:p>
            <a:pPr algn="l" defTabSz="609600">
              <a:lnSpc>
                <a:spcPct val="130000"/>
              </a:lnSpc>
            </a:pPr>
            <a:r>
              <a:rPr lang="zh-CN" altLang="en-US" sz="2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a typeface="微软雅黑" panose="020B0503020204020204" pitchFamily="34" charset="-122"/>
              </a:rPr>
              <a:t>▷ </a:t>
            </a:r>
            <a:r>
              <a:rPr lang="zh-CN" altLang="en-US" sz="2400" b="1" kern="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宋体" panose="02010600030101010101" pitchFamily="2" charset="-122"/>
                <a:ea typeface="宋体" panose="02010600030101010101" pitchFamily="2" charset="-122"/>
                <a:cs typeface="+mn-ea"/>
                <a:sym typeface="+mn-lt"/>
              </a:rPr>
              <a:t>登录注册：陈晓艺</a:t>
            </a:r>
            <a:endParaRPr lang="zh-CN" altLang="en-US" sz="2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a typeface="微软雅黑" panose="020B0503020204020204" pitchFamily="34" charset="-122"/>
            </a:endParaRPr>
          </a:p>
          <a:p>
            <a:pPr algn="l" defTabSz="609600">
              <a:lnSpc>
                <a:spcPct val="130000"/>
              </a:lnSpc>
            </a:pPr>
            <a:r>
              <a:rPr lang="zh-CN" altLang="en-US" sz="2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a typeface="微软雅黑" panose="020B0503020204020204" pitchFamily="34" charset="-122"/>
              </a:rPr>
              <a:t>▷</a:t>
            </a:r>
            <a:r>
              <a:rPr lang="zh-CN" altLang="en-US" sz="2400" b="1" kern="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宋体" panose="02010600030101010101" pitchFamily="2" charset="-122"/>
                <a:ea typeface="宋体" panose="02010600030101010101" pitchFamily="2" charset="-122"/>
                <a:cs typeface="+mn-ea"/>
                <a:sym typeface="+mn-lt"/>
              </a:rPr>
              <a:t>运营商：赵烔</a:t>
            </a:r>
            <a:endParaRPr lang="zh-CN" altLang="en-US" sz="2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a typeface="微软雅黑" panose="020B0503020204020204" pitchFamily="34" charset="-122"/>
            </a:endParaRPr>
          </a:p>
          <a:p>
            <a:pPr algn="l" defTabSz="609600">
              <a:lnSpc>
                <a:spcPct val="130000"/>
              </a:lnSpc>
            </a:pPr>
            <a:r>
              <a:rPr lang="zh-CN" altLang="en-US" sz="2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a typeface="微软雅黑" panose="020B0503020204020204" pitchFamily="34" charset="-122"/>
              </a:rPr>
              <a:t>▷</a:t>
            </a:r>
            <a:r>
              <a:rPr lang="zh-CN" altLang="en-US" sz="2400" b="1" kern="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宋体" panose="02010600030101010101" pitchFamily="2" charset="-122"/>
                <a:ea typeface="宋体" panose="02010600030101010101" pitchFamily="2" charset="-122"/>
                <a:cs typeface="+mn-ea"/>
                <a:sym typeface="+mn-lt"/>
              </a:rPr>
              <a:t>服务商：孙戈、刘明宇</a:t>
            </a:r>
            <a:endParaRPr lang="zh-CN" altLang="en-US" sz="2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a typeface="微软雅黑" panose="020B0503020204020204" pitchFamily="34" charset="-122"/>
            </a:endParaRPr>
          </a:p>
          <a:p>
            <a:pPr algn="l" defTabSz="609600">
              <a:lnSpc>
                <a:spcPct val="130000"/>
              </a:lnSpc>
            </a:pPr>
            <a:r>
              <a:rPr lang="zh-CN" altLang="en-US" sz="2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a typeface="微软雅黑" panose="020B0503020204020204" pitchFamily="34" charset="-122"/>
              </a:rPr>
              <a:t>▷</a:t>
            </a:r>
            <a:r>
              <a:rPr lang="zh-CN" altLang="en-US" sz="2400" b="1" kern="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宋体" panose="02010600030101010101" pitchFamily="2" charset="-122"/>
                <a:ea typeface="宋体" panose="02010600030101010101" pitchFamily="2" charset="-122"/>
                <a:cs typeface="+mn-ea"/>
                <a:sym typeface="+mn-lt"/>
              </a:rPr>
              <a:t>电子商务：孙慧茹、余波</a:t>
            </a:r>
            <a:endParaRPr lang="zh-CN" altLang="en-US"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a typeface="微软雅黑" panose="020B0503020204020204" pitchFamily="34" charset="-122"/>
            </a:endParaRPr>
          </a:p>
          <a:p>
            <a:pPr algn="l" defTabSz="609600">
              <a:lnSpc>
                <a:spcPct val="130000"/>
              </a:lnSpc>
            </a:pPr>
            <a:endParaRPr lang="zh-CN" altLang="en-US"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a typeface="微软雅黑" panose="020B0503020204020204" pitchFamily="34" charset="-122"/>
            </a:endParaRPr>
          </a:p>
        </p:txBody>
      </p:sp>
      <p:sp>
        <p:nvSpPr>
          <p:cNvPr id="7" name="文本框 6"/>
          <p:cNvSpPr txBox="1"/>
          <p:nvPr/>
        </p:nvSpPr>
        <p:spPr>
          <a:xfrm>
            <a:off x="1100455" y="920750"/>
            <a:ext cx="4699635" cy="4147185"/>
          </a:xfrm>
          <a:prstGeom prst="rect">
            <a:avLst/>
          </a:prstGeom>
          <a:noFill/>
          <a:extLst>
            <a:ext uri="{909E8E84-426E-40DD-AFC4-6F175D3DCCD1}">
              <a14:hiddenFill xmlns:a14="http://schemas.microsoft.com/office/drawing/2010/main">
                <a:solidFill>
                  <a:schemeClr val="accent2">
                    <a:lumMod val="40000"/>
                    <a:lumOff val="60000"/>
                  </a:schemeClr>
                </a:solidFill>
              </a14:hiddenFill>
            </a:ext>
          </a:extLst>
        </p:spPr>
        <p:txBody>
          <a:bodyPr wrap="square" rtlCol="0">
            <a:spAutoFit/>
          </a:bodyPr>
          <a:p>
            <a:pPr>
              <a:lnSpc>
                <a:spcPct val="130000"/>
              </a:lnSpc>
              <a:spcBef>
                <a:spcPts val="600"/>
              </a:spcBef>
            </a:pPr>
            <a:endParaRPr lang="en-US" altLang="zh-CN" kern="0" dirty="0">
              <a:latin typeface="宋体" panose="02010600030101010101" pitchFamily="2" charset="-122"/>
              <a:ea typeface="宋体" panose="02010600030101010101" pitchFamily="2" charset="-122"/>
              <a:cs typeface="+mn-ea"/>
              <a:sym typeface="+mn-lt"/>
            </a:endParaRPr>
          </a:p>
          <a:p>
            <a:pPr>
              <a:lnSpc>
                <a:spcPct val="130000"/>
              </a:lnSpc>
              <a:spcBef>
                <a:spcPts val="600"/>
              </a:spcBef>
            </a:pPr>
            <a:r>
              <a:rPr lang="en-US" altLang="zh-CN" sz="2000" b="1" kern="0" dirty="0">
                <a:latin typeface="宋体" panose="02010600030101010101" pitchFamily="2" charset="-122"/>
                <a:ea typeface="宋体" panose="02010600030101010101" pitchFamily="2" charset="-122"/>
                <a:cs typeface="+mn-ea"/>
                <a:sym typeface="+mn-lt"/>
              </a:rPr>
              <a:t>(3).Mybatis</a:t>
            </a:r>
            <a:r>
              <a:rPr lang="zh-CN" altLang="en-US" sz="2000" b="1" kern="0" dirty="0">
                <a:latin typeface="宋体" panose="02010600030101010101" pitchFamily="2" charset="-122"/>
                <a:ea typeface="宋体" panose="02010600030101010101" pitchFamily="2" charset="-122"/>
                <a:cs typeface="+mn-ea"/>
                <a:sym typeface="+mn-lt"/>
              </a:rPr>
              <a:t>优点</a:t>
            </a:r>
            <a:r>
              <a:rPr lang="zh-CN" altLang="en-US" sz="2400" kern="0" dirty="0">
                <a:latin typeface="宋体" panose="02010600030101010101" pitchFamily="2" charset="-122"/>
                <a:ea typeface="宋体" panose="02010600030101010101" pitchFamily="2" charset="-122"/>
                <a:cs typeface="+mn-ea"/>
                <a:sym typeface="+mn-lt"/>
              </a:rPr>
              <a:t>：</a:t>
            </a:r>
            <a:endParaRPr lang="zh-CN" altLang="en-US" sz="2400" kern="0" dirty="0">
              <a:latin typeface="宋体" panose="02010600030101010101" pitchFamily="2" charset="-122"/>
              <a:ea typeface="宋体" panose="02010600030101010101" pitchFamily="2" charset="-122"/>
              <a:cs typeface="+mn-ea"/>
              <a:sym typeface="+mn-lt"/>
            </a:endParaRPr>
          </a:p>
          <a:p>
            <a:pPr>
              <a:lnSpc>
                <a:spcPct val="130000"/>
              </a:lnSpc>
              <a:spcBef>
                <a:spcPts val="600"/>
              </a:spcBef>
            </a:pPr>
            <a:r>
              <a:rPr lang="en-US" altLang="zh-CN" kern="0" dirty="0">
                <a:latin typeface="宋体" panose="02010600030101010101" pitchFamily="2" charset="-122"/>
                <a:ea typeface="宋体" panose="02010600030101010101" pitchFamily="2" charset="-122"/>
                <a:cs typeface="+mn-ea"/>
                <a:sym typeface="+mn-lt"/>
              </a:rPr>
              <a:t>1.sql</a:t>
            </a:r>
            <a:r>
              <a:rPr lang="zh-CN" altLang="en-US" kern="0" dirty="0">
                <a:latin typeface="宋体" panose="02010600030101010101" pitchFamily="2" charset="-122"/>
                <a:ea typeface="宋体" panose="02010600030101010101" pitchFamily="2" charset="-122"/>
                <a:cs typeface="+mn-ea"/>
                <a:sym typeface="+mn-lt"/>
              </a:rPr>
              <a:t>语句与代码分离，存放于</a:t>
            </a:r>
            <a:r>
              <a:rPr lang="en-US" altLang="zh-CN" kern="0" dirty="0">
                <a:latin typeface="宋体" panose="02010600030101010101" pitchFamily="2" charset="-122"/>
                <a:ea typeface="宋体" panose="02010600030101010101" pitchFamily="2" charset="-122"/>
                <a:cs typeface="+mn-ea"/>
                <a:sym typeface="+mn-lt"/>
              </a:rPr>
              <a:t>xml</a:t>
            </a:r>
            <a:r>
              <a:rPr lang="zh-CN" altLang="en-US" kern="0" dirty="0">
                <a:latin typeface="宋体" panose="02010600030101010101" pitchFamily="2" charset="-122"/>
                <a:ea typeface="宋体" panose="02010600030101010101" pitchFamily="2" charset="-122"/>
                <a:cs typeface="+mn-ea"/>
                <a:sym typeface="+mn-lt"/>
              </a:rPr>
              <a:t>配置文件中</a:t>
            </a:r>
            <a:endParaRPr lang="zh-CN" altLang="en-US" kern="0" dirty="0">
              <a:latin typeface="宋体" panose="02010600030101010101" pitchFamily="2" charset="-122"/>
              <a:ea typeface="宋体" panose="02010600030101010101" pitchFamily="2" charset="-122"/>
              <a:cs typeface="+mn-ea"/>
              <a:sym typeface="+mn-lt"/>
            </a:endParaRPr>
          </a:p>
          <a:p>
            <a:pPr>
              <a:lnSpc>
                <a:spcPct val="130000"/>
              </a:lnSpc>
              <a:spcBef>
                <a:spcPts val="600"/>
              </a:spcBef>
            </a:pPr>
            <a:r>
              <a:rPr lang="en-US" altLang="zh-CN" kern="0" dirty="0">
                <a:latin typeface="宋体" panose="02010600030101010101" pitchFamily="2" charset="-122"/>
                <a:ea typeface="宋体" panose="02010600030101010101" pitchFamily="2" charset="-122"/>
                <a:cs typeface="+mn-ea"/>
                <a:sym typeface="+mn-lt"/>
              </a:rPr>
              <a:t>2.</a:t>
            </a:r>
            <a:r>
              <a:rPr lang="zh-CN" altLang="en-US" kern="0" dirty="0">
                <a:latin typeface="宋体" panose="02010600030101010101" pitchFamily="2" charset="-122"/>
                <a:ea typeface="宋体" panose="02010600030101010101" pitchFamily="2" charset="-122"/>
                <a:cs typeface="+mn-ea"/>
                <a:sym typeface="+mn-lt"/>
              </a:rPr>
              <a:t>用逻辑标签控制动态</a:t>
            </a:r>
            <a:r>
              <a:rPr lang="en-US" altLang="zh-CN" kern="0" dirty="0">
                <a:latin typeface="宋体" panose="02010600030101010101" pitchFamily="2" charset="-122"/>
                <a:ea typeface="宋体" panose="02010600030101010101" pitchFamily="2" charset="-122"/>
                <a:cs typeface="+mn-ea"/>
                <a:sym typeface="+mn-lt"/>
              </a:rPr>
              <a:t>sql</a:t>
            </a:r>
            <a:r>
              <a:rPr lang="zh-CN" altLang="en-US" kern="0" dirty="0">
                <a:latin typeface="宋体" panose="02010600030101010101" pitchFamily="2" charset="-122"/>
                <a:ea typeface="宋体" panose="02010600030101010101" pitchFamily="2" charset="-122"/>
                <a:cs typeface="+mn-ea"/>
                <a:sym typeface="+mn-lt"/>
              </a:rPr>
              <a:t>的拼接</a:t>
            </a:r>
            <a:endParaRPr lang="zh-CN" altLang="en-US" kern="0" dirty="0">
              <a:latin typeface="宋体" panose="02010600030101010101" pitchFamily="2" charset="-122"/>
              <a:ea typeface="宋体" panose="02010600030101010101" pitchFamily="2" charset="-122"/>
              <a:cs typeface="+mn-ea"/>
              <a:sym typeface="+mn-lt"/>
            </a:endParaRPr>
          </a:p>
          <a:p>
            <a:pPr>
              <a:lnSpc>
                <a:spcPct val="130000"/>
              </a:lnSpc>
              <a:spcBef>
                <a:spcPts val="600"/>
              </a:spcBef>
            </a:pPr>
            <a:r>
              <a:rPr lang="en-US" altLang="zh-CN" kern="0" dirty="0">
                <a:latin typeface="宋体" panose="02010600030101010101" pitchFamily="2" charset="-122"/>
                <a:ea typeface="宋体" panose="02010600030101010101" pitchFamily="2" charset="-122"/>
                <a:cs typeface="+mn-ea"/>
                <a:sym typeface="+mn-lt"/>
              </a:rPr>
              <a:t>3.</a:t>
            </a:r>
            <a:r>
              <a:rPr lang="zh-CN" altLang="en-US" kern="0" dirty="0">
                <a:latin typeface="宋体" panose="02010600030101010101" pitchFamily="2" charset="-122"/>
                <a:ea typeface="宋体" panose="02010600030101010101" pitchFamily="2" charset="-122"/>
                <a:cs typeface="+mn-ea"/>
                <a:sym typeface="+mn-lt"/>
              </a:rPr>
              <a:t>查询的结果集与对象自动映射</a:t>
            </a:r>
            <a:endParaRPr lang="zh-CN" altLang="en-US" kern="0" dirty="0">
              <a:latin typeface="宋体" panose="02010600030101010101" pitchFamily="2" charset="-122"/>
              <a:ea typeface="宋体" panose="02010600030101010101" pitchFamily="2" charset="-122"/>
              <a:cs typeface="+mn-ea"/>
              <a:sym typeface="+mn-lt"/>
            </a:endParaRPr>
          </a:p>
          <a:p>
            <a:pPr>
              <a:lnSpc>
                <a:spcPct val="130000"/>
              </a:lnSpc>
              <a:spcBef>
                <a:spcPts val="600"/>
              </a:spcBef>
            </a:pPr>
            <a:r>
              <a:rPr lang="en-US" altLang="zh-CN" kern="0" dirty="0">
                <a:latin typeface="宋体" panose="02010600030101010101" pitchFamily="2" charset="-122"/>
                <a:ea typeface="宋体" panose="02010600030101010101" pitchFamily="2" charset="-122"/>
                <a:cs typeface="+mn-ea"/>
                <a:sym typeface="+mn-lt"/>
              </a:rPr>
              <a:t>4.</a:t>
            </a:r>
            <a:r>
              <a:rPr lang="zh-CN" altLang="en-US" kern="0" dirty="0">
                <a:latin typeface="宋体" panose="02010600030101010101" pitchFamily="2" charset="-122"/>
                <a:ea typeface="宋体" panose="02010600030101010101" pitchFamily="2" charset="-122"/>
                <a:cs typeface="+mn-ea"/>
                <a:sym typeface="+mn-lt"/>
              </a:rPr>
              <a:t>编写原声</a:t>
            </a:r>
            <a:r>
              <a:rPr lang="en-US" altLang="zh-CN" kern="0" dirty="0">
                <a:latin typeface="宋体" panose="02010600030101010101" pitchFamily="2" charset="-122"/>
                <a:ea typeface="宋体" panose="02010600030101010101" pitchFamily="2" charset="-122"/>
                <a:cs typeface="+mn-ea"/>
                <a:sym typeface="+mn-lt"/>
              </a:rPr>
              <a:t>sql</a:t>
            </a:r>
            <a:endParaRPr lang="en-US" altLang="zh-CN" kern="0" dirty="0">
              <a:latin typeface="宋体" panose="02010600030101010101" pitchFamily="2" charset="-122"/>
              <a:ea typeface="宋体" panose="02010600030101010101" pitchFamily="2" charset="-122"/>
              <a:cs typeface="+mn-ea"/>
              <a:sym typeface="+mn-lt"/>
            </a:endParaRPr>
          </a:p>
          <a:p>
            <a:pPr>
              <a:lnSpc>
                <a:spcPct val="130000"/>
              </a:lnSpc>
              <a:spcBef>
                <a:spcPts val="600"/>
              </a:spcBef>
            </a:pPr>
            <a:endParaRPr lang="zh-CN" altLang="en-US" sz="2400" kern="0" dirty="0">
              <a:latin typeface="宋体" panose="02010600030101010101" pitchFamily="2" charset="-122"/>
              <a:ea typeface="宋体" panose="02010600030101010101" pitchFamily="2" charset="-122"/>
              <a:cs typeface="+mn-ea"/>
              <a:sym typeface="+mn-lt"/>
            </a:endParaRPr>
          </a:p>
          <a:p>
            <a:pPr>
              <a:lnSpc>
                <a:spcPct val="130000"/>
              </a:lnSpc>
              <a:spcBef>
                <a:spcPts val="600"/>
              </a:spcBef>
            </a:pPr>
            <a:endParaRPr lang="en-US" altLang="zh-CN" sz="2000" kern="0" dirty="0">
              <a:latin typeface="宋体" panose="02010600030101010101" pitchFamily="2" charset="-122"/>
              <a:ea typeface="宋体" panose="02010600030101010101" pitchFamily="2" charset="-122"/>
              <a:cs typeface="+mn-ea"/>
              <a:sym typeface="+mn-lt"/>
            </a:endParaRPr>
          </a:p>
        </p:txBody>
      </p:sp>
      <p:sp>
        <p:nvSpPr>
          <p:cNvPr id="5" name="七角星 4"/>
          <p:cNvSpPr/>
          <p:nvPr/>
        </p:nvSpPr>
        <p:spPr>
          <a:xfrm>
            <a:off x="6262370" y="213360"/>
            <a:ext cx="2534285" cy="2319020"/>
          </a:xfrm>
          <a:prstGeom prst="star7">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6" name="七角星 5"/>
          <p:cNvSpPr/>
          <p:nvPr/>
        </p:nvSpPr>
        <p:spPr>
          <a:xfrm>
            <a:off x="6262370" y="3373120"/>
            <a:ext cx="1517650" cy="1343025"/>
          </a:xfrm>
          <a:prstGeom prst="star7">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8" name="七角星 7"/>
          <p:cNvSpPr/>
          <p:nvPr/>
        </p:nvSpPr>
        <p:spPr>
          <a:xfrm>
            <a:off x="8739505" y="4229100"/>
            <a:ext cx="2056130" cy="2040890"/>
          </a:xfrm>
          <a:prstGeom prst="star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30000"/>
              </a:lnSpc>
            </a:pPr>
            <a:endParaRPr lang="zh-CN" altLang="en-US" sz="2800" dirty="0">
              <a:latin typeface="微软雅黑" panose="020B0503020204020204" pitchFamily="34" charset="-122"/>
              <a:ea typeface="微软雅黑" panose="020B0503020204020204" pitchFamily="34" charset="-122"/>
            </a:endParaRPr>
          </a:p>
        </p:txBody>
      </p:sp>
      <p:sp>
        <p:nvSpPr>
          <p:cNvPr id="9" name="七角星 8"/>
          <p:cNvSpPr/>
          <p:nvPr/>
        </p:nvSpPr>
        <p:spPr>
          <a:xfrm>
            <a:off x="10360025" y="2760980"/>
            <a:ext cx="1168400" cy="894080"/>
          </a:xfrm>
          <a:prstGeom prst="star7">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0" name="文本框 9"/>
          <p:cNvSpPr txBox="1"/>
          <p:nvPr/>
        </p:nvSpPr>
        <p:spPr>
          <a:xfrm>
            <a:off x="7929245" y="2924175"/>
            <a:ext cx="2495550" cy="730885"/>
          </a:xfrm>
          <a:prstGeom prst="rect">
            <a:avLst/>
          </a:prstGeom>
          <a:noFill/>
        </p:spPr>
        <p:txBody>
          <a:bodyPr wrap="square" rtlCol="0">
            <a:spAutoFit/>
          </a:bodyPr>
          <a:p>
            <a:pPr>
              <a:lnSpc>
                <a:spcPct val="130000"/>
              </a:lnSpc>
              <a:spcBef>
                <a:spcPts val="600"/>
              </a:spcBef>
            </a:pPr>
            <a:r>
              <a:rPr lang="en-US" altLang="zh-CN" sz="3200" kern="0" dirty="0">
                <a:latin typeface="微软雅黑" panose="020B0503020204020204" pitchFamily="34" charset="-122"/>
                <a:ea typeface="微软雅黑" panose="020B0503020204020204" pitchFamily="34" charset="-122"/>
                <a:cs typeface="+mn-ea"/>
                <a:sym typeface="+mn-lt"/>
              </a:rPr>
              <a:t>Mybatis</a:t>
            </a:r>
            <a:endParaRPr lang="en-US" altLang="zh-CN" sz="3200" kern="0" dirty="0">
              <a:latin typeface="微软雅黑" panose="020B0503020204020204" pitchFamily="34" charset="-122"/>
              <a:ea typeface="微软雅黑" panose="020B0503020204020204" pitchFamily="34" charset="-122"/>
              <a:cs typeface="+mn-ea"/>
              <a:sym typeface="+mn-lt"/>
            </a:endParaRPr>
          </a:p>
        </p:txBody>
      </p:sp>
      <p:sp>
        <p:nvSpPr>
          <p:cNvPr id="11" name="七角星 10"/>
          <p:cNvSpPr/>
          <p:nvPr/>
        </p:nvSpPr>
        <p:spPr>
          <a:xfrm>
            <a:off x="9916160" y="1242060"/>
            <a:ext cx="1297305" cy="971550"/>
          </a:xfrm>
          <a:prstGeom prst="star7">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1</a:t>
            </a:r>
            <a:endParaRPr kumimoji="1" lang="zh-CN" altLang="en-US" dirty="0"/>
          </a:p>
        </p:txBody>
      </p:sp>
      <p:sp>
        <p:nvSpPr>
          <p:cNvPr id="3" name="文本占位符 2"/>
          <p:cNvSpPr>
            <a:spLocks noGrp="1"/>
          </p:cNvSpPr>
          <p:nvPr>
            <p:ph type="body" sz="quarter" idx="12"/>
          </p:nvPr>
        </p:nvSpPr>
        <p:spPr/>
        <p:txBody>
          <a:bodyPr/>
          <a:lstStyle/>
          <a:p>
            <a:r>
              <a:rPr kumimoji="1" lang="zh-CN" altLang="en-US" dirty="0"/>
              <a:t>项目简介</a:t>
            </a:r>
            <a:endParaRPr kumimoji="1" lang="zh-CN" altLang="en-US" dirty="0"/>
          </a:p>
        </p:txBody>
      </p:sp>
      <p:pic>
        <p:nvPicPr>
          <p:cNvPr id="5" name="图片 4"/>
          <p:cNvPicPr>
            <a:picLocks noChangeAspect="1"/>
          </p:cNvPicPr>
          <p:nvPr/>
        </p:nvPicPr>
        <p:blipFill>
          <a:blip r:embed="rId1"/>
          <a:stretch>
            <a:fillRect/>
          </a:stretch>
        </p:blipFill>
        <p:spPr>
          <a:xfrm>
            <a:off x="6533515" y="3109595"/>
            <a:ext cx="4333875" cy="2981325"/>
          </a:xfrm>
          <a:prstGeom prst="rect">
            <a:avLst/>
          </a:prstGeom>
        </p:spPr>
      </p:pic>
      <p:pic>
        <p:nvPicPr>
          <p:cNvPr id="6" name="图片 5"/>
          <p:cNvPicPr>
            <a:picLocks noChangeAspect="1"/>
          </p:cNvPicPr>
          <p:nvPr/>
        </p:nvPicPr>
        <p:blipFill>
          <a:blip r:embed="rId2"/>
          <a:stretch>
            <a:fillRect/>
          </a:stretch>
        </p:blipFill>
        <p:spPr>
          <a:xfrm>
            <a:off x="1022985" y="2992120"/>
            <a:ext cx="3486150" cy="2828925"/>
          </a:xfrm>
          <a:prstGeom prst="rect">
            <a:avLst/>
          </a:prstGeom>
        </p:spPr>
      </p:pic>
      <p:sp>
        <p:nvSpPr>
          <p:cNvPr id="4" name="文本框 3"/>
          <p:cNvSpPr txBox="1"/>
          <p:nvPr/>
        </p:nvSpPr>
        <p:spPr>
          <a:xfrm>
            <a:off x="1397000" y="894080"/>
            <a:ext cx="2327275" cy="730885"/>
          </a:xfrm>
          <a:prstGeom prst="rect">
            <a:avLst/>
          </a:prstGeom>
          <a:noFill/>
        </p:spPr>
        <p:txBody>
          <a:bodyPr wrap="none" rtlCol="0">
            <a:spAutoFit/>
          </a:bodyPr>
          <a:p>
            <a:pPr>
              <a:lnSpc>
                <a:spcPct val="130000"/>
              </a:lnSpc>
              <a:spcBef>
                <a:spcPts val="600"/>
              </a:spcBef>
            </a:pPr>
            <a:r>
              <a:rPr lang="en-US" altLang="zh-CN" sz="3200" kern="0" dirty="0">
                <a:latin typeface="微软雅黑" panose="020B0503020204020204" pitchFamily="34" charset="-122"/>
                <a:ea typeface="微软雅黑" panose="020B0503020204020204" pitchFamily="34" charset="-122"/>
                <a:cs typeface="+mn-ea"/>
                <a:sym typeface="+mn-lt"/>
              </a:rPr>
              <a:t>git</a:t>
            </a:r>
            <a:r>
              <a:rPr lang="zh-CN" altLang="en-US" sz="3200" kern="0" dirty="0">
                <a:latin typeface="微软雅黑" panose="020B0503020204020204" pitchFamily="34" charset="-122"/>
                <a:ea typeface="微软雅黑" panose="020B0503020204020204" pitchFamily="34" charset="-122"/>
                <a:cs typeface="+mn-ea"/>
                <a:sym typeface="+mn-lt"/>
              </a:rPr>
              <a:t>协同开发</a:t>
            </a:r>
            <a:endParaRPr lang="zh-CN" altLang="en-US" sz="3200" kern="0" dirty="0">
              <a:latin typeface="微软雅黑" panose="020B0503020204020204" pitchFamily="34" charset="-122"/>
              <a:ea typeface="微软雅黑" panose="020B0503020204020204" pitchFamily="34" charset="-122"/>
              <a:cs typeface="+mn-ea"/>
              <a:sym typeface="+mn-lt"/>
            </a:endParaRPr>
          </a:p>
        </p:txBody>
      </p:sp>
      <p:sp>
        <p:nvSpPr>
          <p:cNvPr id="7" name="文本框 6"/>
          <p:cNvSpPr txBox="1"/>
          <p:nvPr/>
        </p:nvSpPr>
        <p:spPr>
          <a:xfrm>
            <a:off x="1022985" y="2163445"/>
            <a:ext cx="2623820" cy="810260"/>
          </a:xfrm>
          <a:prstGeom prst="rect">
            <a:avLst/>
          </a:prstGeom>
          <a:noFill/>
        </p:spPr>
        <p:txBody>
          <a:bodyPr wrap="square" rtlCol="0">
            <a:spAutoFit/>
          </a:bodyPr>
          <a:p>
            <a:pPr>
              <a:lnSpc>
                <a:spcPct val="130000"/>
              </a:lnSpc>
              <a:spcBef>
                <a:spcPts val="600"/>
              </a:spcBef>
            </a:pPr>
            <a:r>
              <a:rPr lang="zh-CN" altLang="en-US" kern="0" dirty="0">
                <a:latin typeface="微软雅黑" panose="020B0503020204020204" pitchFamily="34" charset="-122"/>
                <a:ea typeface="微软雅黑" panose="020B0503020204020204" pitchFamily="34" charset="-122"/>
                <a:cs typeface="+mn-ea"/>
                <a:sym typeface="+mn-lt"/>
              </a:rPr>
              <a:t>先将要上传的文件放入文件夹中</a:t>
            </a:r>
            <a:endParaRPr lang="zh-CN" altLang="en-US" kern="0" dirty="0">
              <a:latin typeface="微软雅黑" panose="020B0503020204020204" pitchFamily="34" charset="-122"/>
              <a:ea typeface="微软雅黑" panose="020B0503020204020204" pitchFamily="34" charset="-122"/>
              <a:cs typeface="+mn-ea"/>
              <a:sym typeface="+mn-lt"/>
            </a:endParaRPr>
          </a:p>
        </p:txBody>
      </p:sp>
      <p:sp>
        <p:nvSpPr>
          <p:cNvPr id="9" name="文本框 8"/>
          <p:cNvSpPr txBox="1"/>
          <p:nvPr/>
        </p:nvSpPr>
        <p:spPr>
          <a:xfrm>
            <a:off x="6746875" y="2009775"/>
            <a:ext cx="3209925" cy="810260"/>
          </a:xfrm>
          <a:prstGeom prst="rect">
            <a:avLst/>
          </a:prstGeom>
          <a:noFill/>
        </p:spPr>
        <p:txBody>
          <a:bodyPr wrap="square" rtlCol="0">
            <a:spAutoFit/>
          </a:bodyPr>
          <a:p>
            <a:pPr>
              <a:lnSpc>
                <a:spcPct val="130000"/>
              </a:lnSpc>
              <a:spcBef>
                <a:spcPts val="600"/>
              </a:spcBef>
            </a:pPr>
            <a:r>
              <a:rPr lang="zh-CN" altLang="en-US" kern="0" dirty="0">
                <a:latin typeface="微软雅黑" panose="020B0503020204020204" pitchFamily="34" charset="-122"/>
                <a:ea typeface="微软雅黑" panose="020B0503020204020204" pitchFamily="34" charset="-122"/>
                <a:cs typeface="+mn-ea"/>
                <a:sym typeface="+mn-lt"/>
              </a:rPr>
              <a:t>再用命令将文件中的内容提交上去</a:t>
            </a:r>
            <a:endParaRPr lang="zh-CN" altLang="en-US" kern="0" dirty="0">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p="http://schemas.openxmlformats.org/presentationml/2006/main">
  <p:tag name="REFSHAPE" val="411143052"/>
  <p:tag name="KSO_WM_UNIT_PLACING_PICTURE_USER_VIEWPORT" val="{&quot;height&quot;:5664,&quot;width&quot;:15744}"/>
</p:tagLst>
</file>

<file path=ppt/tags/tag2.xml><?xml version="1.0" encoding="utf-8"?>
<p:tagLst xmlns:p="http://schemas.openxmlformats.org/presentationml/2006/main">
  <p:tag name="KSO_WM_SLIDE_MODEL_TYPE" val="numdgm"/>
</p:tagLst>
</file>

<file path=ppt/tags/tag3.xml><?xml version="1.0" encoding="utf-8"?>
<p:tagLst xmlns:p="http://schemas.openxmlformats.org/presentationml/2006/main">
  <p:tag name="KSO_WM_SLIDE_MODEL_TYPE" val="numdgm"/>
</p:tagLst>
</file>

<file path=ppt/tags/tag4.xml><?xml version="1.0" encoding="utf-8"?>
<p:tagLst xmlns:p="http://schemas.openxmlformats.org/presentationml/2006/main">
  <p:tag name="KSO_WM_SLIDE_MODEL_TYPE" val="numdgm"/>
</p:tagLst>
</file>

<file path=ppt/tags/tag5.xml><?xml version="1.0" encoding="utf-8"?>
<p:tagLst xmlns:p="http://schemas.openxmlformats.org/presentationml/2006/main">
  <p:tag name="KSO_WM_SLIDE_MODEL_TYPE" val="numdgm"/>
</p:tagLst>
</file>

<file path=ppt/tags/tag6.xml><?xml version="1.0" encoding="utf-8"?>
<p:tagLst xmlns:p="http://schemas.openxmlformats.org/presentationml/2006/main">
  <p:tag name="KSO_WM_SLIDE_MODEL_TYPE" val="numdgm"/>
</p:tagLst>
</file>

<file path=ppt/theme/theme1.xml><?xml version="1.0" encoding="utf-8"?>
<a:theme xmlns:a="http://schemas.openxmlformats.org/drawingml/2006/main" name="第一PPT，www.1ppt.com">
  <a:themeElements>
    <a:clrScheme name="自定义 99">
      <a:dk1>
        <a:srgbClr val="000000"/>
      </a:dk1>
      <a:lt1>
        <a:srgbClr val="FFFFFF"/>
      </a:lt1>
      <a:dk2>
        <a:srgbClr val="000000"/>
      </a:dk2>
      <a:lt2>
        <a:srgbClr val="FFFDFD"/>
      </a:lt2>
      <a:accent1>
        <a:srgbClr val="78A4B1"/>
      </a:accent1>
      <a:accent2>
        <a:srgbClr val="CDCAC2"/>
      </a:accent2>
      <a:accent3>
        <a:srgbClr val="456D79"/>
      </a:accent3>
      <a:accent4>
        <a:srgbClr val="F4EFE9"/>
      </a:accent4>
      <a:accent5>
        <a:srgbClr val="5C91A1"/>
      </a:accent5>
      <a:accent6>
        <a:srgbClr val="666560"/>
      </a:accent6>
      <a:hlink>
        <a:srgbClr val="0563C1"/>
      </a:hlink>
      <a:folHlink>
        <a:srgbClr val="954F72"/>
      </a:folHlink>
    </a:clrScheme>
    <a:fontScheme name="自定义 46">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lnSpc>
            <a:spcPct val="130000"/>
          </a:lnSpc>
          <a:defRPr sz="1200" dirty="0">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130000"/>
          </a:lnSpc>
          <a:spcBef>
            <a:spcPts val="600"/>
          </a:spcBef>
          <a:defRPr sz="1200" kern="0" dirty="0">
            <a:latin typeface="微软雅黑" panose="020B0503020204020204" pitchFamily="34" charset="-122"/>
            <a:ea typeface="微软雅黑" panose="020B0503020204020204" pitchFamily="34" charset="-122"/>
            <a:cs typeface="+mn-ea"/>
            <a:sym typeface="+mn-lt"/>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99">
    <a:dk1>
      <a:srgbClr val="000000"/>
    </a:dk1>
    <a:lt1>
      <a:srgbClr val="FFFFFF"/>
    </a:lt1>
    <a:dk2>
      <a:srgbClr val="000000"/>
    </a:dk2>
    <a:lt2>
      <a:srgbClr val="FFFDFD"/>
    </a:lt2>
    <a:accent1>
      <a:srgbClr val="78A4B1"/>
    </a:accent1>
    <a:accent2>
      <a:srgbClr val="CDCAC2"/>
    </a:accent2>
    <a:accent3>
      <a:srgbClr val="456D79"/>
    </a:accent3>
    <a:accent4>
      <a:srgbClr val="F4EFE9"/>
    </a:accent4>
    <a:accent5>
      <a:srgbClr val="5C91A1"/>
    </a:accent5>
    <a:accent6>
      <a:srgbClr val="666560"/>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Office Theme</Template>
  <TotalTime>0</TotalTime>
  <Words>2198</Words>
  <Application>WPS 演示</Application>
  <PresentationFormat>自定义</PresentationFormat>
  <Paragraphs>360</Paragraphs>
  <Slides>35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35</vt:i4>
      </vt:variant>
    </vt:vector>
  </HeadingPairs>
  <TitlesOfParts>
    <vt:vector size="46" baseType="lpstr">
      <vt:lpstr>Arial</vt:lpstr>
      <vt:lpstr>宋体</vt:lpstr>
      <vt:lpstr>Wingdings</vt:lpstr>
      <vt:lpstr>微软雅黑</vt:lpstr>
      <vt:lpstr>Calibri</vt:lpstr>
      <vt:lpstr>Arial Unicode MS</vt:lpstr>
      <vt:lpstr>Times New Roman</vt:lpstr>
      <vt:lpstr>幼圆</vt:lpstr>
      <vt:lpstr>华文行楷</vt:lpstr>
      <vt:lpstr>Arial</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dc:description>http://www.ypppt.com/</dc:description>
  <cp:lastModifiedBy>Administrator</cp:lastModifiedBy>
  <cp:revision>119</cp:revision>
  <dcterms:created xsi:type="dcterms:W3CDTF">2015-08-18T02:51:00Z</dcterms:created>
  <dcterms:modified xsi:type="dcterms:W3CDTF">2019-12-11T06:13:47Z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2052-11.1.0.8500</vt:lpwstr>
  </property>
</Properties>
</file>