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custom-properties+xml" PartName="/docProps/custom.xml"/>
  <Override ContentType="application/vnd.openxmlformats-officedocument.presentationml.commentAuthors+xml" PartName="/ppt/commentAuthors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임소윤 사원 (COO 온라인사업본부 온라인사업실 구인구직팀)" initials="임사(온온구" lastIdx="1" clrIdx="0">
    <p:extLst>
      <p:ext uri="{19B8F6BF-5375-455C-9EA6-DF929625EA0E}">
        <p15:presenceInfo xmlns:p15="http://schemas.microsoft.com/office/powerpoint/2012/main" userId="임소윤 사원 (COO 온라인사업본부 온라인사업실 구인구직팀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33" y="1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slides/slide1.xml" Type="http://schemas.openxmlformats.org/officeDocument/2006/relationships/slide"/><Relationship Id="rId3" Target="slides/slide2.xml" Type="http://schemas.openxmlformats.org/officeDocument/2006/relationships/slide"/><Relationship Id="rId4" Target="commentAuthors.xml" Type="http://schemas.openxmlformats.org/officeDocument/2006/relationships/commentAuthors"/><Relationship Id="rId5" Target="presProps.xml" Type="http://schemas.openxmlformats.org/officeDocument/2006/relationships/presProps"/><Relationship Id="rId6" Target="viewProps.xml" Type="http://schemas.openxmlformats.org/officeDocument/2006/relationships/viewProps"/><Relationship Id="rId7" Target="theme/theme1.xml" Type="http://schemas.openxmlformats.org/officeDocument/2006/relationships/theme"/><Relationship Id="rId8" Target="tableStyles.xml" Type="http://schemas.openxmlformats.org/officeDocument/2006/relationships/tableStyles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68971-720C-43E8-9E30-CBEF90C525B0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9BDF1-EA28-4461-9BB6-6E8242322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549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68971-720C-43E8-9E30-CBEF90C525B0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9BDF1-EA28-4461-9BB6-6E8242322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981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68971-720C-43E8-9E30-CBEF90C525B0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9BDF1-EA28-4461-9BB6-6E8242322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502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8"/>
          <p:cNvGraphicFramePr>
            <a:graphicFrameLocks noGrp="1"/>
          </p:cNvGraphicFramePr>
          <p:nvPr userDrawn="1">
            <p:extLst/>
          </p:nvPr>
        </p:nvGraphicFramePr>
        <p:xfrm>
          <a:off x="2929" y="3175"/>
          <a:ext cx="12190657" cy="257412"/>
        </p:xfrm>
        <a:graphic>
          <a:graphicData uri="http://schemas.openxmlformats.org/drawingml/2006/table">
            <a:tbl>
              <a:tblPr/>
              <a:tblGrid>
                <a:gridCol w="9077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00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27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7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화면 경로</a:t>
                      </a:r>
                    </a:p>
                  </a:txBody>
                  <a:tcPr marL="54009" marR="54009" marT="17998" marB="17998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9" marR="54009" marT="17998" marB="17998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화면 </a:t>
                      </a: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URL</a:t>
                      </a:r>
                      <a:endParaRPr kumimoji="1" lang="ko-KR" altLang="en-US" sz="800" b="1" i="0" u="none" strike="noStrike" kern="1200" cap="none" normalizeH="0" baseline="0" dirty="0" smtClean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9" marR="54009" marT="17998" marB="17998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9" marR="54009" marT="17998" marB="17998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" name="직선 연결선 13"/>
          <p:cNvCxnSpPr/>
          <p:nvPr userDrawn="1"/>
        </p:nvCxnSpPr>
        <p:spPr>
          <a:xfrm>
            <a:off x="120635" y="6595825"/>
            <a:ext cx="11977559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715"/>
          <p:cNvSpPr>
            <a:spLocks noChangeArrowheads="1"/>
          </p:cNvSpPr>
          <p:nvPr userDrawn="1"/>
        </p:nvSpPr>
        <p:spPr bwMode="auto">
          <a:xfrm>
            <a:off x="8904678" y="260588"/>
            <a:ext cx="3288909" cy="292156"/>
          </a:xfrm>
          <a:prstGeom prst="rect">
            <a:avLst/>
          </a:prstGeom>
          <a:solidFill>
            <a:srgbClr val="0070C0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0" marR="0" lvl="0" indent="0" algn="ctr" defTabSz="914217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1" i="0" u="none" strike="noStrike" kern="1200" cap="none" normalizeH="0" baseline="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effectLst/>
                <a:latin typeface="+mn-ea"/>
                <a:ea typeface="+mn-ea"/>
                <a:cs typeface="+mn-cs"/>
              </a:rPr>
              <a:t>상세 설명 </a:t>
            </a:r>
            <a:r>
              <a:rPr kumimoji="1" lang="en-US" altLang="ko-KR" sz="900" b="1" i="0" u="none" strike="noStrike" kern="1200" cap="none" normalizeH="0" baseline="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effectLst/>
                <a:latin typeface="+mn-ea"/>
                <a:ea typeface="+mn-ea"/>
                <a:cs typeface="+mn-cs"/>
              </a:rPr>
              <a:t>(Description)</a:t>
            </a:r>
            <a:endParaRPr kumimoji="1" lang="en-US" altLang="ko-KR" sz="900" b="1" i="0" u="none" strike="noStrike" kern="1200" cap="none" normalizeH="0" baseline="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effectLst/>
              <a:latin typeface="+mn-ea"/>
              <a:ea typeface="+mn-ea"/>
              <a:cs typeface="+mn-cs"/>
            </a:endParaRPr>
          </a:p>
        </p:txBody>
      </p:sp>
      <p:sp>
        <p:nvSpPr>
          <p:cNvPr id="17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911543" y="7364"/>
            <a:ext cx="4609111" cy="2532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 b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8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6242287" y="9676"/>
            <a:ext cx="5951299" cy="25322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ko-KR" altLang="en-US" sz="800" b="0" kern="120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 indent="0" algn="l" defTabSz="1172003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9" name="슬라이드 번호 개체 틀 5"/>
          <p:cNvSpPr txBox="1">
            <a:spLocks/>
          </p:cNvSpPr>
          <p:nvPr userDrawn="1"/>
        </p:nvSpPr>
        <p:spPr>
          <a:xfrm>
            <a:off x="11666138" y="6615714"/>
            <a:ext cx="432056" cy="196086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A3881CE-EAA3-465D-BAE6-31A0937E02A2}" type="slidenum">
              <a:rPr lang="ko-KR" altLang="en-US" sz="8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pPr algn="r"/>
              <a:t>‹#›</a:t>
            </a:fld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0" name="직선 연결선 19"/>
          <p:cNvCxnSpPr/>
          <p:nvPr userDrawn="1"/>
        </p:nvCxnSpPr>
        <p:spPr>
          <a:xfrm>
            <a:off x="8904677" y="260588"/>
            <a:ext cx="0" cy="63352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775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68971-720C-43E8-9E30-CBEF90C525B0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9BDF1-EA28-4461-9BB6-6E8242322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273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68971-720C-43E8-9E30-CBEF90C525B0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9BDF1-EA28-4461-9BB6-6E8242322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885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68971-720C-43E8-9E30-CBEF90C525B0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9BDF1-EA28-4461-9BB6-6E8242322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32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68971-720C-43E8-9E30-CBEF90C525B0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9BDF1-EA28-4461-9BB6-6E8242322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970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68971-720C-43E8-9E30-CBEF90C525B0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9BDF1-EA28-4461-9BB6-6E8242322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703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68971-720C-43E8-9E30-CBEF90C525B0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9BDF1-EA28-4461-9BB6-6E8242322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148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68971-720C-43E8-9E30-CBEF90C525B0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9BDF1-EA28-4461-9BB6-6E8242322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045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68971-720C-43E8-9E30-CBEF90C525B0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9BDF1-EA28-4461-9BB6-6E8242322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53396"/>
      </p:ext>
    </p:extLst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slideLayouts/slideLayout12.xml" Type="http://schemas.openxmlformats.org/officeDocument/2006/relationships/slideLayout"/><Relationship Id="rId13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68971-720C-43E8-9E30-CBEF90C525B0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9BDF1-EA28-4461-9BB6-6E8242322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205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12.xml" Type="http://schemas.openxmlformats.org/officeDocument/2006/relationships/slideLayout"/><Relationship Id="rId2" Target="http://image.findall.co.kr/FAImage/Job/advertiser/email/logo.gif" TargetMode="External" Type="http://schemas.openxmlformats.org/officeDocument/2006/relationships/hyperlink"/><Relationship Id="rId3" Target="http://image.findall.co.kr/FAImage/Job/advertiser/email/img_bn.jpg" TargetMode="External" Type="http://schemas.openxmlformats.org/officeDocument/2006/relationships/hyperlink"/><Relationship Id="rId4" Target="http://www.findjob.co.kr/" TargetMode="External" Type="http://schemas.openxmlformats.org/officeDocument/2006/relationships/hyperlink"/><Relationship Id="rId5" Target="http://www.findjob.co.kr/mobile/AppInfo.asp" TargetMode="External" Type="http://schemas.openxmlformats.org/officeDocument/2006/relationships/hyperlink"/><Relationship Id="rId6" Target="../media/image1.png" Type="http://schemas.openxmlformats.org/officeDocument/2006/relationships/image"/><Relationship Id="rId7" Target="../media/image2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12.xml" Type="http://schemas.openxmlformats.org/officeDocument/2006/relationships/slideLayout"/><Relationship Id="rId2" Target="../media/image3.png" Type="http://schemas.openxmlformats.org/officeDocument/2006/relationships/imag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endParaRPr lang="ko-KR" altLang="en-US" sz="1600" dirty="0"/>
          </a:p>
          <a:p>
            <a:endParaRPr lang="ko-KR" altLang="en-US" sz="1200" dirty="0"/>
          </a:p>
          <a:p>
            <a:endParaRPr lang="ko-KR" altLang="en-US" sz="1050" dirty="0"/>
          </a:p>
        </p:txBody>
      </p:sp>
      <p:sp>
        <p:nvSpPr>
          <p:cNvPr id="18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ko-KR" altLang="en-US" sz="10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구인광고 게재 종료 안내 메일</a:t>
            </a:r>
            <a:endParaRPr lang="ko-KR" altLang="en-US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8423"/>
              </p:ext>
            </p:extLst>
          </p:nvPr>
        </p:nvGraphicFramePr>
        <p:xfrm>
          <a:off x="8908106" y="545627"/>
          <a:ext cx="3283894" cy="3505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3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71781"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8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벼룩시장 </a:t>
                      </a:r>
                      <a:r>
                        <a:rPr lang="en-US" altLang="ko-KR" sz="8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BI</a:t>
                      </a:r>
                      <a:r>
                        <a:rPr lang="ko-KR" altLang="en-US" sz="8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로 교체</a:t>
                      </a:r>
                      <a:endParaRPr lang="en-US" altLang="ko-KR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* 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이미지 </a:t>
                      </a:r>
                      <a:r>
                        <a:rPr lang="en-US" altLang="ko-KR" sz="800" b="0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url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: 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  <a:hlinkClick r:id="rId2"/>
                        </a:rPr>
                        <a:t>http://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  <a:hlinkClick r:id="rId2"/>
                        </a:rPr>
                        <a:t>image.findall.co.kr/FAImage/Job/advertiser/email/logo.gif</a:t>
                      </a:r>
                      <a:endParaRPr lang="en-US" altLang="ko-KR" sz="800" b="0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* 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랜딩 </a:t>
                      </a:r>
                      <a:r>
                        <a:rPr lang="en-US" altLang="ko-KR" sz="800" b="0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url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: http://www.findjob.co.kr/</a:t>
                      </a:r>
                      <a:endParaRPr lang="en-US" altLang="ko-KR" sz="800" b="0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 startAt="2"/>
                        <a:tabLst/>
                        <a:defRPr/>
                      </a:pPr>
                      <a:r>
                        <a:rPr lang="ko-KR" altLang="en-US" sz="8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구인구직 텍스트 삭제</a:t>
                      </a:r>
                      <a:r>
                        <a:rPr lang="en-US" altLang="ko-KR" sz="8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lang="ko-KR" altLang="en-US" sz="8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최신 이미지</a:t>
                      </a:r>
                      <a:r>
                        <a:rPr lang="en-US" altLang="ko-KR" sz="8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lang="ko-KR" altLang="en-US" sz="8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아이콘</a:t>
                      </a:r>
                      <a:r>
                        <a:rPr lang="en-US" altLang="ko-KR" sz="8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)</a:t>
                      </a:r>
                      <a:r>
                        <a:rPr lang="ko-KR" altLang="en-US" sz="8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로 변경</a:t>
                      </a:r>
                      <a:r>
                        <a:rPr lang="en-US" altLang="ko-KR" sz="8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lang="ko-KR" altLang="en-US" sz="8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문구 유지</a:t>
                      </a:r>
                      <a:r>
                        <a:rPr lang="en-US" altLang="ko-KR" sz="8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)</a:t>
                      </a:r>
                      <a:endParaRPr lang="en-US" altLang="ko-KR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* 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이미지 </a:t>
                      </a:r>
                      <a:r>
                        <a:rPr lang="en-US" altLang="ko-KR" sz="800" b="0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url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: 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  <a:hlinkClick r:id="rId3"/>
                        </a:rPr>
                        <a:t>http://image.findall.co.kr/FAImage/Job/advertiser/email/img_bn.jpg</a:t>
                      </a:r>
                      <a:endParaRPr lang="en-US" altLang="ko-KR" sz="800" b="0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* 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랜딩 </a:t>
                      </a:r>
                      <a:r>
                        <a:rPr lang="en-US" altLang="ko-KR" sz="800" b="0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url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: 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  <a:hlinkClick r:id="rId4"/>
                        </a:rPr>
                        <a:t>http://www.findjob.co.kr/</a:t>
                      </a:r>
                      <a:endParaRPr lang="en-US" altLang="ko-KR" sz="800" b="0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 startAt="3"/>
                        <a:tabLst/>
                        <a:defRPr/>
                      </a:pPr>
                      <a:r>
                        <a:rPr lang="ko-KR" altLang="en-US" sz="8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현재 </a:t>
                      </a:r>
                      <a:r>
                        <a:rPr lang="en-US" altLang="ko-KR" sz="8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BI</a:t>
                      </a:r>
                      <a:r>
                        <a:rPr lang="ko-KR" altLang="en-US" sz="8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로 변경 및 텍스트 변경</a:t>
                      </a:r>
                      <a:endParaRPr lang="en-US" altLang="ko-KR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기존 문구 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구인구직 모바일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!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                 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구인광고 등록 시 모바일 동시 게재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!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altLang="ko-KR" sz="8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- </a:t>
                      </a:r>
                      <a:r>
                        <a:rPr lang="ko-KR" altLang="en-US" sz="8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변경 문구 </a:t>
                      </a:r>
                      <a:r>
                        <a:rPr lang="en-US" altLang="ko-KR" sz="8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: </a:t>
                      </a:r>
                      <a:r>
                        <a:rPr lang="ko-KR" altLang="en-US" sz="8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세상 쉬운 일자리</a:t>
                      </a:r>
                      <a:r>
                        <a:rPr lang="en-US" altLang="ko-KR" sz="8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,</a:t>
                      </a:r>
                      <a:r>
                        <a:rPr lang="ko-KR" altLang="en-US" sz="8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endParaRPr lang="en-US" altLang="ko-KR" sz="8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                 </a:t>
                      </a:r>
                      <a:r>
                        <a:rPr lang="ko-KR" altLang="en-US" sz="8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벼룩시장 모바일</a:t>
                      </a:r>
                      <a:r>
                        <a:rPr lang="en-US" altLang="ko-KR" sz="8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!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* 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이미지 </a:t>
                      </a:r>
                      <a:r>
                        <a:rPr lang="en-US" altLang="ko-KR" sz="800" b="0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url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: http://image.findall.co.kr/FAImage/Job/advertiser/email/img_bn2.jpg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  <a:hlinkClick r:id="rId5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ko-KR" altLang="en-US" sz="8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랜딩 </a:t>
                      </a:r>
                      <a:r>
                        <a:rPr lang="en-US" altLang="ko-KR" sz="800" b="0" kern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en-US" altLang="ko-KR" sz="800" b="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</a:t>
                      </a:r>
                      <a:r>
                        <a:rPr lang="en-US" altLang="ko-KR" sz="8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http://www.findjob.co.kr/mobile/AppInfo.asp</a:t>
                      </a:r>
                      <a:endParaRPr lang="en-US" altLang="ko-KR" sz="8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430" marR="33430" marT="45714" marB="45714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1402" y="420535"/>
            <a:ext cx="42274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 smtClean="0"/>
              <a:t>구인광고 게재 종료 안내 메일 내 </a:t>
            </a:r>
            <a:r>
              <a:rPr lang="en-US" altLang="ko-KR" sz="1200" b="1" dirty="0" smtClean="0"/>
              <a:t>BI, </a:t>
            </a:r>
            <a:r>
              <a:rPr lang="ko-KR" altLang="en-US" sz="1200" b="1" dirty="0" smtClean="0"/>
              <a:t>배너 이미지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수정</a:t>
            </a:r>
            <a:endParaRPr lang="ko-KR" altLang="en-US" sz="1200" b="1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013" y="857481"/>
            <a:ext cx="4639447" cy="400564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7"/>
          <a:srcRect r="2725" b="29488"/>
          <a:stretch/>
        </p:blipFill>
        <p:spPr>
          <a:xfrm>
            <a:off x="410348" y="4863125"/>
            <a:ext cx="4705348" cy="1307016"/>
          </a:xfrm>
          <a:prstGeom prst="rect">
            <a:avLst/>
          </a:prstGeom>
        </p:spPr>
      </p:pic>
      <p:sp>
        <p:nvSpPr>
          <p:cNvPr id="35" name="직사각형 34"/>
          <p:cNvSpPr/>
          <p:nvPr/>
        </p:nvSpPr>
        <p:spPr>
          <a:xfrm>
            <a:off x="418585" y="800636"/>
            <a:ext cx="2348377" cy="413132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327145" y="697534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900" b="1" dirty="0" smtClean="0"/>
              <a:t>1</a:t>
            </a:r>
            <a:endParaRPr lang="ko-KR" altLang="en-US" sz="900" b="1" dirty="0"/>
          </a:p>
        </p:txBody>
      </p:sp>
      <p:sp>
        <p:nvSpPr>
          <p:cNvPr id="39" name="직사각형 38"/>
          <p:cNvSpPr/>
          <p:nvPr/>
        </p:nvSpPr>
        <p:spPr>
          <a:xfrm>
            <a:off x="666188" y="4919968"/>
            <a:ext cx="2818417" cy="780615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488313" y="4816867"/>
            <a:ext cx="194351" cy="1935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900" b="1" dirty="0" smtClean="0"/>
              <a:t>2</a:t>
            </a:r>
            <a:endParaRPr lang="ko-KR" altLang="en-US" sz="900" b="1" dirty="0"/>
          </a:p>
        </p:txBody>
      </p:sp>
      <p:sp>
        <p:nvSpPr>
          <p:cNvPr id="52" name="직사각형 51"/>
          <p:cNvSpPr/>
          <p:nvPr/>
        </p:nvSpPr>
        <p:spPr>
          <a:xfrm>
            <a:off x="3501081" y="4925857"/>
            <a:ext cx="1416908" cy="774726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3367854" y="4819402"/>
            <a:ext cx="174315" cy="18736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900" b="1" dirty="0" smtClean="0"/>
              <a:t>3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300903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endParaRPr lang="ko-KR" altLang="en-US" sz="1600" dirty="0"/>
          </a:p>
          <a:p>
            <a:endParaRPr lang="ko-KR" altLang="en-US" sz="1200" dirty="0"/>
          </a:p>
          <a:p>
            <a:endParaRPr lang="ko-KR" altLang="en-US" sz="1050" dirty="0"/>
          </a:p>
        </p:txBody>
      </p:sp>
      <p:sp>
        <p:nvSpPr>
          <p:cNvPr id="18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ko-KR" altLang="en-US" sz="105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정기구독 메일 배너 내 이미지 변경</a:t>
            </a:r>
            <a:endParaRPr lang="ko-KR" altLang="en-US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000930"/>
              </p:ext>
            </p:extLst>
          </p:nvPr>
        </p:nvGraphicFramePr>
        <p:xfrm>
          <a:off x="8908106" y="553866"/>
          <a:ext cx="3283894" cy="1432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3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01940"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8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현재 </a:t>
                      </a:r>
                      <a:r>
                        <a:rPr lang="en-US" altLang="ko-KR" sz="8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BI</a:t>
                      </a:r>
                      <a:r>
                        <a:rPr lang="ko-KR" altLang="en-US" sz="8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로 변경</a:t>
                      </a:r>
                      <a:r>
                        <a:rPr lang="en-US" altLang="ko-KR" sz="8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lang="ko-KR" altLang="en-US" sz="8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문구 변경</a:t>
                      </a:r>
                      <a:r>
                        <a:rPr lang="en-US" altLang="ko-KR" sz="8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lang="ko-KR" altLang="en-US" sz="8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랜딩 </a:t>
                      </a:r>
                      <a:r>
                        <a:rPr lang="en-US" altLang="ko-KR" sz="800" b="1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url</a:t>
                      </a:r>
                      <a:r>
                        <a:rPr lang="en-US" altLang="ko-KR" sz="8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ko-KR" altLang="en-US" sz="8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변경</a:t>
                      </a:r>
                      <a:endParaRPr lang="en-US" altLang="ko-KR" sz="800" b="1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800" b="1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기존 문구 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요리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·</a:t>
                      </a:r>
                      <a:r>
                        <a:rPr lang="ko-KR" altLang="en-US" sz="800" b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서빙부터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운전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·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배달까지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! 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생활밀착일자리의 </a:t>
                      </a:r>
                      <a:r>
                        <a:rPr lang="ko-KR" altLang="en-US" sz="800" b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모든것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endParaRPr lang="en-US" altLang="ko-KR" sz="800" b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- </a:t>
                      </a:r>
                      <a:r>
                        <a:rPr lang="ko-KR" altLang="en-US" sz="8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변경 문구 </a:t>
                      </a:r>
                      <a:r>
                        <a:rPr lang="en-US" altLang="ko-KR" sz="8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: </a:t>
                      </a:r>
                      <a:r>
                        <a:rPr lang="ko-KR" altLang="en-US" sz="8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요리</a:t>
                      </a:r>
                      <a:r>
                        <a:rPr lang="en-US" altLang="ko-KR" sz="8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·</a:t>
                      </a:r>
                      <a:r>
                        <a:rPr lang="ko-KR" altLang="en-US" sz="800" b="1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서빙부터</a:t>
                      </a:r>
                      <a:r>
                        <a:rPr lang="ko-KR" altLang="en-US" sz="8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운전</a:t>
                      </a:r>
                      <a:r>
                        <a:rPr lang="en-US" altLang="ko-KR" sz="8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·</a:t>
                      </a:r>
                      <a:r>
                        <a:rPr lang="ko-KR" altLang="en-US" sz="8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배달까지</a:t>
                      </a:r>
                      <a:r>
                        <a:rPr lang="en-US" altLang="ko-KR" sz="8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! </a:t>
                      </a:r>
                      <a:r>
                        <a:rPr lang="ko-KR" altLang="en-US" sz="8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생활밀착형 일자리의 </a:t>
                      </a:r>
                      <a:r>
                        <a:rPr lang="ko-KR" altLang="en-US" sz="800" b="1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모든것</a:t>
                      </a:r>
                      <a:endParaRPr lang="en-US" altLang="ko-KR" sz="800" b="1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* 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이미지 </a:t>
                      </a:r>
                      <a:r>
                        <a:rPr lang="en-US" altLang="ko-KR" sz="800" b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url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: http://image.findall.co.kr/FindAllImage/mail/subscription/img-banner-findjobApp.png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* 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랜딩 </a:t>
                      </a:r>
                      <a:r>
                        <a:rPr lang="en-US" altLang="ko-KR" sz="800" b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url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: http://www.findjob.co.kr/</a:t>
                      </a:r>
                    </a:p>
                  </a:txBody>
                  <a:tcPr marL="33430" marR="33430" marT="45714" marB="45714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1402" y="420535"/>
            <a:ext cx="29546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smtClean="0"/>
              <a:t>정기구독 메일 배너 내 이미지 변경 </a:t>
            </a:r>
            <a:endParaRPr lang="ko-KR" altLang="en-US" sz="12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428" y="893354"/>
            <a:ext cx="5510482" cy="4391668"/>
          </a:xfrm>
          <a:prstGeom prst="rect">
            <a:avLst/>
          </a:prstGeom>
        </p:spPr>
      </p:pic>
      <p:sp>
        <p:nvSpPr>
          <p:cNvPr id="35" name="직사각형 34"/>
          <p:cNvSpPr/>
          <p:nvPr/>
        </p:nvSpPr>
        <p:spPr>
          <a:xfrm>
            <a:off x="1266633" y="1963108"/>
            <a:ext cx="2366253" cy="500006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175193" y="1860007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900" b="1" dirty="0" smtClean="0"/>
              <a:t>1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74125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1269</TotalTime>
  <Words>193</Words>
  <Application>Microsoft Office PowerPoint</Application>
  <PresentationFormat>와이드스크린</PresentationFormat>
  <Paragraphs>43</Paragraphs>
  <Slides>2</Slides>
  <Notes>0</Notes>
  <HiddenSlides>0</HiddenSlides>
  <MMClips>0</MMClips>
  <ScaleCrop>false</ScaleCrop>
  <HeadingPairs>
    <vt:vector baseType="variant" size="6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baseType="lpstr" size="6">
      <vt:lpstr>나눔고딕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2021-11-08T01:30:12Z</dcterms:created>
  <dc:creator>임소윤 사원 (COO 온라인사업본부 온라인사업실 구인구직팀)</dc:creator>
  <cp:lastModifiedBy>임소윤 사원 (COO 온라인사업본부 온라인사업실 구인구직팀)</cp:lastModifiedBy>
  <dcterms:modified xsi:type="dcterms:W3CDTF">2021-12-15T01:30:37Z</dcterms:modified>
  <cp:revision>18</cp:revision>
  <dc:title>PowerPoint 프레젠테이션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pid="2" fmtid="{D5CDD505-2E9C-101B-9397-08002B2CF9AE}" name="Fasoo_Trace_ID">
    <vt:lpwstr>eyAibm9kZUNvdW50IjogNCwgIm5vZGUxIiA6IHsiZHNkIjoiMDEwMDAwMDAwMDAwMTU3MiIsImxvZ1RpbWUiOiIyMDIxLTEyLTEwVDA3OjU0OjUxWiIsInBJRCI6MSwidHJhY2VJZCI6IjkxQkU1RTc5MkZERTQyMEY5MEFGQzM0Qjg2QURFRUFGIiwidXNlckNvZGUiOiJ0aGRicyJ9LCJub2RlMiIgOiB7ImRzZCI6IjAxMDAwMDAwMDAwMDE1NzIiLCJsb2dUaW1lIjoiMjAyMS0xMi0xMFQwNzo1NDo1MVoiLCJwSUQiOjEsInRyYWNlSWQiOiI5MUJFNUU3OTJGREU0MjBGOTBBRkMzNEI4NkFERUVBRiIsInVzZXJDb2RlIjoidGhkYnMifSwibm9kZTMiIDogeyJkc2QiOiIwMTAwMDAwMDAwMDAxNTcyIiwibG9nVGltZSI6IjIwMjEtMTItMTRUMDc6MDI6MTFaIiwicElEIjoxLCJ0cmFjZUlkIjoiMzZDMEMzODk5Q0NCNEE5MEIxNzNDQzZDM0VEQjFFRDYiLCJ1c2VyQ29kZSI6InRoZGJzIn0sIm5vZGU0IiA6IHsiZHNkIjoiMDEwMDAwMDAwMDAwMTU3MiIsImxvZ1RpbWUiOiIyMDIxLTEyLTE1VDAwOjQyOjIzWiIsInBJRCI6MSwidHJhY2VJZCI6IjVCNjcwQTk4Q0FBNzQxNUM5NzQ2OTBGOTc5OEEwQjM1IiwidXNlckNvZGUiOiJ0aGRicyJ9LCJub2RlNSIgOiB7ICJ1c2VyQ29kZSIgOiAidGhkYnMiLCAidHJhY2VJZCIgOiAiOEQ0QjEzMDU0RDFEQTc4OENBNDgwODg2Njc0RjhGMUYiLCAiZHNkIiA6ICIwMDAwMDAwMDAwMDAwMDAwIiwgInBJRCIgOiAiMjA0OCIsICJsb2dUaW1lIiA6ICIyMDIxLTEyLTE1VDA3OjA1OjIxWiIgfX0=</vt:lpwstr>
  </property>
</Properties>
</file>