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image/vnd.ms-photo" Extension="wdp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handoutMaster+xml" PartName="/ppt/handoutMasters/handoutMaster1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no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72" r:id="rId2"/>
    <p:sldId id="282" r:id="rId3"/>
    <p:sldId id="677" r:id="rId4"/>
    <p:sldId id="678" r:id="rId5"/>
    <p:sldId id="676" r:id="rId6"/>
    <p:sldId id="675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orient="horz" pos="572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2978" userDrawn="1">
          <p15:clr>
            <a:srgbClr val="A4A3A4"/>
          </p15:clr>
        </p15:guide>
        <p15:guide id="7" pos="5972" userDrawn="1">
          <p15:clr>
            <a:srgbClr val="A4A3A4"/>
          </p15:clr>
        </p15:guide>
        <p15:guide id="8" pos="5632" userDrawn="1">
          <p15:clr>
            <a:srgbClr val="A4A3A4"/>
          </p15:clr>
        </p15:guide>
        <p15:guide id="10" pos="483" userDrawn="1">
          <p15:clr>
            <a:srgbClr val="A4A3A4"/>
          </p15:clr>
        </p15:guide>
        <p15:guide id="11" pos="5927" userDrawn="1">
          <p15:clr>
            <a:srgbClr val="A4A3A4"/>
          </p15:clr>
        </p15:guide>
        <p15:guide id="12" pos="3704" userDrawn="1">
          <p15:clr>
            <a:srgbClr val="A4A3A4"/>
          </p15:clr>
        </p15:guide>
        <p15:guide id="13" pos="4226" userDrawn="1">
          <p15:clr>
            <a:srgbClr val="A4A3A4"/>
          </p15:clr>
        </p15:guide>
        <p15:guide id="14" orient="horz" pos="323" userDrawn="1">
          <p15:clr>
            <a:srgbClr val="A4A3A4"/>
          </p15:clr>
        </p15:guide>
        <p15:guide id="15" pos="52" userDrawn="1">
          <p15:clr>
            <a:srgbClr val="A4A3A4"/>
          </p15:clr>
        </p15:guide>
        <p15:guide id="16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FFFF00"/>
    <a:srgbClr val="FFFF99"/>
    <a:srgbClr val="FFD100"/>
    <a:srgbClr val="FFFFFF"/>
    <a:srgbClr val="BFBFBF"/>
    <a:srgbClr val="7F7F7F"/>
    <a:srgbClr val="FFCC00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3" autoAdjust="0"/>
    <p:restoredTop sz="96362" autoAdjust="0"/>
  </p:normalViewPr>
  <p:slideViewPr>
    <p:cSldViewPr snapToGrid="0">
      <p:cViewPr varScale="1">
        <p:scale>
          <a:sx n="133" d="100"/>
          <a:sy n="133" d="100"/>
        </p:scale>
        <p:origin x="186" y="120"/>
      </p:cViewPr>
      <p:guideLst>
        <p:guide orient="horz" pos="2160"/>
        <p:guide orient="horz" pos="572"/>
        <p:guide orient="horz" pos="663"/>
        <p:guide pos="302"/>
        <p:guide pos="2978"/>
        <p:guide pos="5972"/>
        <p:guide pos="5632"/>
        <p:guide pos="483"/>
        <p:guide pos="5927"/>
        <p:guide pos="3704"/>
        <p:guide pos="4226"/>
        <p:guide orient="horz" pos="323"/>
        <p:guide pos="52"/>
        <p:guide pos="3840"/>
      </p:guideLst>
    </p:cSldViewPr>
  </p:slideViewPr>
  <p:outlineViewPr>
    <p:cViewPr>
      <p:scale>
        <a:sx n="33" d="100"/>
        <a:sy n="33" d="100"/>
      </p:scale>
      <p:origin x="0" y="12102"/>
    </p:cViewPr>
  </p:outlineViewPr>
  <p:notesTextViewPr>
    <p:cViewPr>
      <p:scale>
        <a:sx n="75" d="100"/>
        <a:sy n="75" d="100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-2334" y="-96"/>
      </p:cViewPr>
      <p:guideLst>
        <p:guide orient="horz" pos="3126"/>
        <p:guide pos="2141"/>
      </p:guideLst>
    </p:cSldViewPr>
  </p:notesViewPr>
  <p:gridSpacing cx="72008" cy="72008"/>
</p:viewPr>
</file>

<file path=ppt/_rels/presentation.xml.rels><?xml version="1.0" encoding="UTF-8" standalone="no"?><Relationships xmlns="http://schemas.openxmlformats.org/package/2006/relationships"><Relationship Id="rId1" Target="slideMasters/slideMaster1.xml" Type="http://schemas.openxmlformats.org/officeDocument/2006/relationships/slideMaster"/><Relationship Id="rId10" Target="presProps.xml" Type="http://schemas.openxmlformats.org/officeDocument/2006/relationships/presProps"/><Relationship Id="rId11" Target="viewProps.xml" Type="http://schemas.openxmlformats.org/officeDocument/2006/relationships/viewProps"/><Relationship Id="rId12" Target="theme/theme1.xml" Type="http://schemas.openxmlformats.org/officeDocument/2006/relationships/theme"/><Relationship Id="rId13" Target="tableStyles.xml" Type="http://schemas.openxmlformats.org/officeDocument/2006/relationships/tableStyles"/><Relationship Id="rId2" Target="slides/slide1.xml" Type="http://schemas.openxmlformats.org/officeDocument/2006/relationships/slide"/><Relationship Id="rId3" Target="slides/slide2.xml" Type="http://schemas.openxmlformats.org/officeDocument/2006/relationships/slide"/><Relationship Id="rId4" Target="slides/slide3.xml" Type="http://schemas.openxmlformats.org/officeDocument/2006/relationships/slide"/><Relationship Id="rId5" Target="slides/slide4.xml" Type="http://schemas.openxmlformats.org/officeDocument/2006/relationships/slide"/><Relationship Id="rId6" Target="slides/slide5.xml" Type="http://schemas.openxmlformats.org/officeDocument/2006/relationships/slide"/><Relationship Id="rId7" Target="slides/slide6.xml" Type="http://schemas.openxmlformats.org/officeDocument/2006/relationships/slide"/><Relationship Id="rId8" Target="notesMasters/notesMaster1.xml" Type="http://schemas.openxmlformats.org/officeDocument/2006/relationships/notesMaster"/><Relationship Id="rId9" Target="handoutMasters/handoutMaster1.xml" Type="http://schemas.openxmlformats.org/officeDocument/2006/relationships/handoutMaster"/></Relationships>
</file>

<file path=ppt/handoutMasters/_rels/handoutMaster1.xml.rels><?xml version="1.0" encoding="UTF-8" standalone="no"?><Relationships xmlns="http://schemas.openxmlformats.org/package/2006/relationships"><Relationship Id="rId1" Target="../theme/theme3.xml" Type="http://schemas.openxmlformats.org/officeDocument/2006/relationships/theme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2BD593-ECF2-4A86-A501-2E6BA9D7A254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F365A6-E0EC-47E7-B38B-BC82F8C5FD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4210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no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DB628-68F3-4271-8240-FFCD81338C86}" type="datetimeFigureOut">
              <a:rPr lang="ko-KR" altLang="en-US" smtClean="0"/>
              <a:t>2020-02-21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36D41-2530-42CF-9A51-522DA74EE1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7197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36D41-2530-42CF-9A51-522DA74EE12A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8754904"/>
      </p:ext>
    </p:extLst>
  </p:cSld>
  <p:clrMapOvr>
    <a:masterClrMapping/>
  </p:clrMapOvr>
</p:notes>
</file>

<file path=ppt/slideLayouts/_rels/slideLayout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2.png" Type="http://schemas.openxmlformats.org/officeDocument/2006/relationships/image"/><Relationship Id="rId3" Target="../media/hdphoto1.wdp" Type="http://schemas.microsoft.com/office/2007/relationships/hdphoto"/></Relationships>
</file>

<file path=ppt/slideLayouts/_rels/slideLayout10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1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1.png" Type="http://schemas.openxmlformats.org/officeDocument/2006/relationships/image"/></Relationships>
</file>

<file path=ppt/slideLayouts/_rels/slideLayout1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Layouts/_rels/slideLayout5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Layouts/_rels/slideLayout6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Layouts/_rels/slideLayout7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Layouts/_rels/slideLayout8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Layouts/_rels/slideLayout9.xml.rels><?xml version="1.0" encoding="UTF-8" standalone="no"?><Relationships xmlns="http://schemas.openxmlformats.org/package/2006/relationships"><Relationship Id="rId1" Target="../slideMasters/slideMaster1.xml" Type="http://schemas.openxmlformats.org/officeDocument/2006/relationships/slideMaster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0-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 flipV="1">
            <a:off x="325499" y="2740361"/>
            <a:ext cx="9946965" cy="4571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800"/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325499" y="1700808"/>
            <a:ext cx="9662673" cy="895537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12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25499" y="2939395"/>
            <a:ext cx="9662686" cy="7921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3000"/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4528" y="199148"/>
            <a:ext cx="1376036" cy="212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57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659093"/>
              </p:ext>
            </p:extLst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8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4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Group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425659093"/>
              </p:ext>
            </p:extLst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27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2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pic>
        <p:nvPicPr>
          <p:cNvPr id="13" name="그림 12"/>
          <p:cNvPicPr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64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9-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65444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-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335360" y="3140968"/>
            <a:ext cx="1185664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1"/>
          <p:cNvSpPr>
            <a:spLocks noGrp="1"/>
          </p:cNvSpPr>
          <p:nvPr>
            <p:ph type="title"/>
          </p:nvPr>
        </p:nvSpPr>
        <p:spPr>
          <a:xfrm>
            <a:off x="204444" y="2060848"/>
            <a:ext cx="11987555" cy="1055471"/>
          </a:xfrm>
          <a:prstGeom prst="rect">
            <a:avLst/>
          </a:prstGeom>
        </p:spPr>
        <p:txBody>
          <a:bodyPr anchor="b"/>
          <a:lstStyle>
            <a:lvl1pPr algn="l">
              <a:defRPr sz="3800" b="1">
                <a:solidFill>
                  <a:schemeClr val="tx1">
                    <a:lumMod val="50000"/>
                    <a:lumOff val="50000"/>
                  </a:schemeClr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noProof="0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11952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-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oup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39843888"/>
              </p:ext>
            </p:extLst>
          </p:nvPr>
        </p:nvGraphicFramePr>
        <p:xfrm>
          <a:off x="3908" y="3176"/>
          <a:ext cx="12188093" cy="257472"/>
        </p:xfrm>
        <a:graphic>
          <a:graphicData uri="http://schemas.openxmlformats.org/drawingml/2006/table">
            <a:tbl>
              <a:tblPr/>
              <a:tblGrid>
                <a:gridCol w="121880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화면설계서</a:t>
                      </a:r>
                    </a:p>
                  </a:txBody>
                  <a:tcPr marL="72003" marR="72003" marT="18002" marB="18002" anchor="ctr" horzOverflow="overflow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"/>
            <a:ext cx="9072331" cy="260648"/>
          </a:xfrm>
          <a:prstGeom prst="rect">
            <a:avLst/>
          </a:prstGeom>
        </p:spPr>
        <p:txBody>
          <a:bodyPr anchor="ctr"/>
          <a:lstStyle>
            <a:lvl1pPr algn="l">
              <a:defRPr sz="1000" b="1"/>
            </a:lvl1pPr>
          </a:lstStyle>
          <a:p>
            <a:r>
              <a:rPr lang="ko-KR" altLang="en-US" dirty="0" smtClean="0"/>
              <a:t>▶ 마스터 제목 스타일 편집</a:t>
            </a:r>
            <a:endParaRPr lang="ko-KR" altLang="en-US" dirty="0"/>
          </a:p>
        </p:txBody>
      </p: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8" name="직선 연결선 17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987529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00" y="6702671"/>
            <a:ext cx="4636952" cy="8914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8" y="6616667"/>
            <a:ext cx="856261" cy="1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1" name="Smartphone"/>
          <p:cNvGrpSpPr>
            <a:grpSpLocks noChangeAspect="1"/>
          </p:cNvGrpSpPr>
          <p:nvPr userDrawn="1"/>
        </p:nvGrpSpPr>
        <p:grpSpPr>
          <a:xfrm>
            <a:off x="200118" y="586535"/>
            <a:ext cx="2900474" cy="5684929"/>
            <a:chOff x="9165945" y="1228296"/>
            <a:chExt cx="2479208" cy="4859248"/>
          </a:xfrm>
        </p:grpSpPr>
        <p:sp>
          <p:nvSpPr>
            <p:cNvPr id="12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94322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00" y="6702671"/>
            <a:ext cx="4636952" cy="8914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8" y="6616667"/>
            <a:ext cx="856261" cy="1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1" name="Smartphone"/>
          <p:cNvGrpSpPr>
            <a:grpSpLocks noChangeAspect="1"/>
          </p:cNvGrpSpPr>
          <p:nvPr userDrawn="1"/>
        </p:nvGrpSpPr>
        <p:grpSpPr>
          <a:xfrm>
            <a:off x="200118" y="586535"/>
            <a:ext cx="2900474" cy="5684929"/>
            <a:chOff x="9165945" y="1228296"/>
            <a:chExt cx="2479208" cy="4859248"/>
          </a:xfrm>
        </p:grpSpPr>
        <p:sp>
          <p:nvSpPr>
            <p:cNvPr id="12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Smartphone"/>
          <p:cNvGrpSpPr>
            <a:grpSpLocks noChangeAspect="1"/>
          </p:cNvGrpSpPr>
          <p:nvPr userDrawn="1"/>
        </p:nvGrpSpPr>
        <p:grpSpPr>
          <a:xfrm>
            <a:off x="3294651" y="586535"/>
            <a:ext cx="2900474" cy="5684929"/>
            <a:chOff x="9165945" y="1228296"/>
            <a:chExt cx="2479208" cy="4859248"/>
          </a:xfrm>
        </p:grpSpPr>
        <p:sp>
          <p:nvSpPr>
            <p:cNvPr id="1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4537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00" y="6702671"/>
            <a:ext cx="4636952" cy="8914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8" y="6616667"/>
            <a:ext cx="856261" cy="1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grpSp>
        <p:nvGrpSpPr>
          <p:cNvPr id="11" name="Smartphone"/>
          <p:cNvGrpSpPr>
            <a:grpSpLocks noChangeAspect="1"/>
          </p:cNvGrpSpPr>
          <p:nvPr userDrawn="1"/>
        </p:nvGrpSpPr>
        <p:grpSpPr>
          <a:xfrm>
            <a:off x="200118" y="586535"/>
            <a:ext cx="2900474" cy="5684929"/>
            <a:chOff x="9165945" y="1228296"/>
            <a:chExt cx="2479208" cy="4859248"/>
          </a:xfrm>
        </p:grpSpPr>
        <p:sp>
          <p:nvSpPr>
            <p:cNvPr id="12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7" name="Smartphone"/>
          <p:cNvGrpSpPr>
            <a:grpSpLocks noChangeAspect="1"/>
          </p:cNvGrpSpPr>
          <p:nvPr userDrawn="1"/>
        </p:nvGrpSpPr>
        <p:grpSpPr>
          <a:xfrm>
            <a:off x="3294651" y="586535"/>
            <a:ext cx="2900474" cy="5684929"/>
            <a:chOff x="9165945" y="1228296"/>
            <a:chExt cx="2479208" cy="4859248"/>
          </a:xfrm>
        </p:grpSpPr>
        <p:sp>
          <p:nvSpPr>
            <p:cNvPr id="18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Smartphone"/>
          <p:cNvGrpSpPr>
            <a:grpSpLocks noChangeAspect="1"/>
          </p:cNvGrpSpPr>
          <p:nvPr userDrawn="1"/>
        </p:nvGrpSpPr>
        <p:grpSpPr>
          <a:xfrm>
            <a:off x="6389184" y="586534"/>
            <a:ext cx="2900474" cy="5684929"/>
            <a:chOff x="9165945" y="1228296"/>
            <a:chExt cx="2479208" cy="4859248"/>
          </a:xfrm>
        </p:grpSpPr>
        <p:sp>
          <p:nvSpPr>
            <p:cNvPr id="24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5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6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523336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00" y="6702671"/>
            <a:ext cx="4636952" cy="8914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8" y="6616667"/>
            <a:ext cx="856261" cy="1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Case"/>
          <p:cNvSpPr>
            <a:spLocks/>
          </p:cNvSpPr>
          <p:nvPr/>
        </p:nvSpPr>
        <p:spPr bwMode="auto">
          <a:xfrm>
            <a:off x="200118" y="586535"/>
            <a:ext cx="2900474" cy="568492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mera"/>
          <p:cNvSpPr>
            <a:spLocks noChangeArrowheads="1"/>
          </p:cNvSpPr>
          <p:nvPr/>
        </p:nvSpPr>
        <p:spPr bwMode="auto">
          <a:xfrm>
            <a:off x="2617180" y="731558"/>
            <a:ext cx="145023" cy="145023"/>
          </a:xfrm>
          <a:prstGeom prst="ellipse">
            <a:avLst/>
          </a:pr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peaker"/>
          <p:cNvSpPr>
            <a:spLocks/>
          </p:cNvSpPr>
          <p:nvPr/>
        </p:nvSpPr>
        <p:spPr bwMode="auto">
          <a:xfrm>
            <a:off x="1340165" y="804071"/>
            <a:ext cx="620379" cy="72512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isplay"/>
          <p:cNvSpPr/>
          <p:nvPr/>
        </p:nvSpPr>
        <p:spPr>
          <a:xfrm>
            <a:off x="313137" y="1071759"/>
            <a:ext cx="2674436" cy="47545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ase"/>
          <p:cNvSpPr>
            <a:spLocks/>
          </p:cNvSpPr>
          <p:nvPr userDrawn="1"/>
        </p:nvSpPr>
        <p:spPr bwMode="auto">
          <a:xfrm>
            <a:off x="3294651" y="586535"/>
            <a:ext cx="2900474" cy="568492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>
            <a:spLocks/>
          </p:cNvSpPr>
          <p:nvPr userDrawn="1"/>
        </p:nvSpPr>
        <p:spPr bwMode="auto">
          <a:xfrm>
            <a:off x="4458870" y="5948786"/>
            <a:ext cx="572038" cy="189336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Display"/>
          <p:cNvSpPr/>
          <p:nvPr userDrawn="1"/>
        </p:nvSpPr>
        <p:spPr>
          <a:xfrm>
            <a:off x="3407670" y="1071759"/>
            <a:ext cx="2674436" cy="47545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88200" y="5826312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3294651" y="354360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50444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00" y="6702671"/>
            <a:ext cx="4636952" cy="8914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8" y="6616667"/>
            <a:ext cx="856261" cy="1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Case"/>
          <p:cNvSpPr>
            <a:spLocks/>
          </p:cNvSpPr>
          <p:nvPr/>
        </p:nvSpPr>
        <p:spPr bwMode="auto">
          <a:xfrm>
            <a:off x="200118" y="586535"/>
            <a:ext cx="2900474" cy="568492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mera"/>
          <p:cNvSpPr>
            <a:spLocks noChangeArrowheads="1"/>
          </p:cNvSpPr>
          <p:nvPr/>
        </p:nvSpPr>
        <p:spPr bwMode="auto">
          <a:xfrm>
            <a:off x="2617180" y="731558"/>
            <a:ext cx="145023" cy="145023"/>
          </a:xfrm>
          <a:prstGeom prst="ellipse">
            <a:avLst/>
          </a:pr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peaker"/>
          <p:cNvSpPr>
            <a:spLocks/>
          </p:cNvSpPr>
          <p:nvPr/>
        </p:nvSpPr>
        <p:spPr bwMode="auto">
          <a:xfrm>
            <a:off x="1340165" y="804071"/>
            <a:ext cx="620379" cy="72512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isplay"/>
          <p:cNvSpPr/>
          <p:nvPr/>
        </p:nvSpPr>
        <p:spPr>
          <a:xfrm>
            <a:off x="313137" y="1071759"/>
            <a:ext cx="2674436" cy="47545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Case"/>
          <p:cNvSpPr>
            <a:spLocks/>
          </p:cNvSpPr>
          <p:nvPr userDrawn="1"/>
        </p:nvSpPr>
        <p:spPr bwMode="auto">
          <a:xfrm>
            <a:off x="3294651" y="586535"/>
            <a:ext cx="2900474" cy="568492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Button"/>
          <p:cNvSpPr>
            <a:spLocks/>
          </p:cNvSpPr>
          <p:nvPr userDrawn="1"/>
        </p:nvSpPr>
        <p:spPr bwMode="auto">
          <a:xfrm>
            <a:off x="4458870" y="5948786"/>
            <a:ext cx="572038" cy="189336"/>
          </a:xfrm>
          <a:custGeom>
            <a:avLst/>
            <a:gdLst>
              <a:gd name="T0" fmla="*/ 131 w 796"/>
              <a:gd name="T1" fmla="*/ 0 h 262"/>
              <a:gd name="T2" fmla="*/ 665 w 796"/>
              <a:gd name="T3" fmla="*/ 0 h 262"/>
              <a:gd name="T4" fmla="*/ 796 w 796"/>
              <a:gd name="T5" fmla="*/ 131 h 262"/>
              <a:gd name="T6" fmla="*/ 665 w 796"/>
              <a:gd name="T7" fmla="*/ 262 h 262"/>
              <a:gd name="T8" fmla="*/ 131 w 796"/>
              <a:gd name="T9" fmla="*/ 262 h 262"/>
              <a:gd name="T10" fmla="*/ 0 w 796"/>
              <a:gd name="T11" fmla="*/ 131 h 262"/>
              <a:gd name="T12" fmla="*/ 131 w 796"/>
              <a:gd name="T13" fmla="*/ 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96" h="262">
                <a:moveTo>
                  <a:pt x="131" y="0"/>
                </a:moveTo>
                <a:lnTo>
                  <a:pt x="665" y="0"/>
                </a:lnTo>
                <a:cubicBezTo>
                  <a:pt x="738" y="0"/>
                  <a:pt x="796" y="59"/>
                  <a:pt x="796" y="131"/>
                </a:cubicBezTo>
                <a:cubicBezTo>
                  <a:pt x="796" y="204"/>
                  <a:pt x="738" y="262"/>
                  <a:pt x="665" y="262"/>
                </a:cubicBezTo>
                <a:lnTo>
                  <a:pt x="131" y="262"/>
                </a:lnTo>
                <a:cubicBezTo>
                  <a:pt x="58" y="262"/>
                  <a:pt x="0" y="204"/>
                  <a:pt x="0" y="131"/>
                </a:cubicBezTo>
                <a:cubicBezTo>
                  <a:pt x="0" y="59"/>
                  <a:pt x="58" y="0"/>
                  <a:pt x="131" y="0"/>
                </a:cubicBezTo>
                <a:close/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Display"/>
          <p:cNvSpPr/>
          <p:nvPr userDrawn="1"/>
        </p:nvSpPr>
        <p:spPr>
          <a:xfrm>
            <a:off x="3407670" y="1071759"/>
            <a:ext cx="2674436" cy="47545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88200" y="5826312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 userDrawn="1"/>
        </p:nvSpPr>
        <p:spPr>
          <a:xfrm>
            <a:off x="3294651" y="354360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Smartphone"/>
          <p:cNvGrpSpPr>
            <a:grpSpLocks noChangeAspect="1"/>
          </p:cNvGrpSpPr>
          <p:nvPr userDrawn="1"/>
        </p:nvGrpSpPr>
        <p:grpSpPr>
          <a:xfrm>
            <a:off x="6389184" y="586534"/>
            <a:ext cx="2900474" cy="5684929"/>
            <a:chOff x="9165945" y="1228296"/>
            <a:chExt cx="2479208" cy="4859248"/>
          </a:xfrm>
        </p:grpSpPr>
        <p:sp>
          <p:nvSpPr>
            <p:cNvPr id="2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4297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03-화면설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oup 8"/>
          <p:cNvGraphicFramePr>
            <a:graphicFrameLocks noGrp="1"/>
          </p:cNvGraphicFramePr>
          <p:nvPr userDrawn="1">
            <p:extLst/>
          </p:nvPr>
        </p:nvGraphicFramePr>
        <p:xfrm>
          <a:off x="2929" y="3176"/>
          <a:ext cx="12189070" cy="257472"/>
        </p:xfrm>
        <a:graphic>
          <a:graphicData uri="http://schemas.openxmlformats.org/drawingml/2006/table">
            <a:tbl>
              <a:tblPr/>
              <a:tblGrid>
                <a:gridCol w="9075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094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51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747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화면 경로</a:t>
                      </a: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화면 </a:t>
                      </a:r>
                      <a:r>
                        <a:rPr kumimoji="1" lang="en-US" altLang="ko-KR" sz="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URL</a:t>
                      </a:r>
                      <a:endParaRPr kumimoji="1" lang="ko-KR" altLang="en-US" sz="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2" marR="54002" marT="18002" marB="18002" anchor="ctr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슬라이드 번호 개체 틀 5"/>
          <p:cNvSpPr txBox="1">
            <a:spLocks/>
          </p:cNvSpPr>
          <p:nvPr userDrawn="1"/>
        </p:nvSpPr>
        <p:spPr>
          <a:xfrm>
            <a:off x="11664619" y="6617246"/>
            <a:ext cx="432000" cy="196131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9A3881CE-EAA3-465D-BAE6-31A0937E02A2}" type="slidenum">
              <a:rPr lang="ko-KR" altLang="en-US" sz="80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pPr algn="r"/>
              <a:t>‹#›</a:t>
            </a:fld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31" name="직선 연결선 30"/>
          <p:cNvCxnSpPr/>
          <p:nvPr userDrawn="1"/>
        </p:nvCxnSpPr>
        <p:spPr>
          <a:xfrm>
            <a:off x="120619" y="6597352"/>
            <a:ext cx="11976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 userDrawn="1"/>
        </p:nvCxnSpPr>
        <p:spPr>
          <a:xfrm>
            <a:off x="9480376" y="548680"/>
            <a:ext cx="0" cy="6048672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 userDrawn="1"/>
        </p:nvPicPr>
        <p:blipFill>
          <a:blip r:embed="rId2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27000" y="6702671"/>
            <a:ext cx="4636952" cy="89143"/>
          </a:xfrm>
          <a:prstGeom prst="rect">
            <a:avLst/>
          </a:prstGeom>
        </p:spPr>
      </p:pic>
      <p:pic>
        <p:nvPicPr>
          <p:cNvPr id="34" name="Picture 2"/>
          <p:cNvPicPr>
            <a:picLocks noChangeAspect="1" noChangeArrowheads="1"/>
          </p:cNvPicPr>
          <p:nvPr userDrawn="1"/>
        </p:nvPicPr>
        <p:blipFill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858" y="6616667"/>
            <a:ext cx="856261" cy="196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715"/>
          <p:cNvSpPr>
            <a:spLocks noChangeArrowheads="1"/>
          </p:cNvSpPr>
          <p:nvPr userDrawn="1"/>
        </p:nvSpPr>
        <p:spPr bwMode="auto">
          <a:xfrm>
            <a:off x="9480376" y="260648"/>
            <a:ext cx="2711623" cy="29222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상세 설명 </a:t>
            </a:r>
            <a:r>
              <a:rPr kumimoji="0" lang="en-US" altLang="ko-KR" sz="900" b="1" dirty="0" smtClean="0">
                <a:solidFill>
                  <a:schemeClr val="bg1"/>
                </a:solidFill>
                <a:latin typeface="+mn-ea"/>
                <a:ea typeface="+mn-ea"/>
              </a:rPr>
              <a:t>(Description)</a:t>
            </a:r>
            <a:endParaRPr kumimoji="0" lang="en-US" altLang="ko-KR" sz="9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6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911424" y="7365"/>
            <a:ext cx="4608511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37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6241475" y="9678"/>
            <a:ext cx="5950524" cy="25328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 b="0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2" name="Case"/>
          <p:cNvSpPr>
            <a:spLocks/>
          </p:cNvSpPr>
          <p:nvPr/>
        </p:nvSpPr>
        <p:spPr bwMode="auto">
          <a:xfrm>
            <a:off x="200118" y="586535"/>
            <a:ext cx="2900474" cy="5684929"/>
          </a:xfrm>
          <a:custGeom>
            <a:avLst/>
            <a:gdLst>
              <a:gd name="T0" fmla="*/ 403 w 4052"/>
              <a:gd name="T1" fmla="*/ 0 h 7922"/>
              <a:gd name="T2" fmla="*/ 3649 w 4052"/>
              <a:gd name="T3" fmla="*/ 0 h 7922"/>
              <a:gd name="T4" fmla="*/ 4052 w 4052"/>
              <a:gd name="T5" fmla="*/ 403 h 7922"/>
              <a:gd name="T6" fmla="*/ 4052 w 4052"/>
              <a:gd name="T7" fmla="*/ 7519 h 7922"/>
              <a:gd name="T8" fmla="*/ 3649 w 4052"/>
              <a:gd name="T9" fmla="*/ 7922 h 7922"/>
              <a:gd name="T10" fmla="*/ 403 w 4052"/>
              <a:gd name="T11" fmla="*/ 7922 h 7922"/>
              <a:gd name="T12" fmla="*/ 0 w 4052"/>
              <a:gd name="T13" fmla="*/ 7519 h 7922"/>
              <a:gd name="T14" fmla="*/ 0 w 4052"/>
              <a:gd name="T15" fmla="*/ 403 h 7922"/>
              <a:gd name="T16" fmla="*/ 403 w 4052"/>
              <a:gd name="T17" fmla="*/ 0 h 79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52" h="7922">
                <a:moveTo>
                  <a:pt x="403" y="0"/>
                </a:moveTo>
                <a:lnTo>
                  <a:pt x="3649" y="0"/>
                </a:lnTo>
                <a:cubicBezTo>
                  <a:pt x="3872" y="0"/>
                  <a:pt x="4052" y="179"/>
                  <a:pt x="4052" y="403"/>
                </a:cubicBezTo>
                <a:lnTo>
                  <a:pt x="4052" y="7519"/>
                </a:lnTo>
                <a:cubicBezTo>
                  <a:pt x="4052" y="7742"/>
                  <a:pt x="3872" y="7922"/>
                  <a:pt x="3649" y="7922"/>
                </a:cubicBezTo>
                <a:lnTo>
                  <a:pt x="403" y="7922"/>
                </a:lnTo>
                <a:cubicBezTo>
                  <a:pt x="180" y="7922"/>
                  <a:pt x="0" y="7742"/>
                  <a:pt x="0" y="7519"/>
                </a:cubicBezTo>
                <a:lnTo>
                  <a:pt x="0" y="403"/>
                </a:lnTo>
                <a:cubicBezTo>
                  <a:pt x="0" y="179"/>
                  <a:pt x="180" y="0"/>
                  <a:pt x="403" y="0"/>
                </a:cubicBezTo>
                <a:close/>
              </a:path>
            </a:pathLst>
          </a:custGeom>
          <a:solidFill>
            <a:srgbClr val="FFFFFF"/>
          </a:solidFill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Camera"/>
          <p:cNvSpPr>
            <a:spLocks noChangeArrowheads="1"/>
          </p:cNvSpPr>
          <p:nvPr/>
        </p:nvSpPr>
        <p:spPr bwMode="auto">
          <a:xfrm>
            <a:off x="2617180" y="731558"/>
            <a:ext cx="145023" cy="145023"/>
          </a:xfrm>
          <a:prstGeom prst="ellipse">
            <a:avLst/>
          </a:pr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Speaker"/>
          <p:cNvSpPr>
            <a:spLocks/>
          </p:cNvSpPr>
          <p:nvPr/>
        </p:nvSpPr>
        <p:spPr bwMode="auto">
          <a:xfrm>
            <a:off x="1340165" y="804071"/>
            <a:ext cx="620379" cy="72512"/>
          </a:xfrm>
          <a:custGeom>
            <a:avLst/>
            <a:gdLst>
              <a:gd name="T0" fmla="*/ 50 w 866"/>
              <a:gd name="T1" fmla="*/ 0 h 101"/>
              <a:gd name="T2" fmla="*/ 816 w 866"/>
              <a:gd name="T3" fmla="*/ 0 h 101"/>
              <a:gd name="T4" fmla="*/ 866 w 866"/>
              <a:gd name="T5" fmla="*/ 50 h 101"/>
              <a:gd name="T6" fmla="*/ 816 w 866"/>
              <a:gd name="T7" fmla="*/ 101 h 101"/>
              <a:gd name="T8" fmla="*/ 50 w 866"/>
              <a:gd name="T9" fmla="*/ 101 h 101"/>
              <a:gd name="T10" fmla="*/ 0 w 866"/>
              <a:gd name="T11" fmla="*/ 50 h 101"/>
              <a:gd name="T12" fmla="*/ 50 w 866"/>
              <a:gd name="T13" fmla="*/ 0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866" h="101">
                <a:moveTo>
                  <a:pt x="50" y="0"/>
                </a:moveTo>
                <a:lnTo>
                  <a:pt x="816" y="0"/>
                </a:lnTo>
                <a:cubicBezTo>
                  <a:pt x="844" y="0"/>
                  <a:pt x="866" y="22"/>
                  <a:pt x="866" y="50"/>
                </a:cubicBezTo>
                <a:cubicBezTo>
                  <a:pt x="866" y="78"/>
                  <a:pt x="844" y="101"/>
                  <a:pt x="816" y="101"/>
                </a:cubicBezTo>
                <a:lnTo>
                  <a:pt x="50" y="101"/>
                </a:lnTo>
                <a:cubicBezTo>
                  <a:pt x="22" y="101"/>
                  <a:pt x="0" y="78"/>
                  <a:pt x="0" y="50"/>
                </a:cubicBezTo>
                <a:cubicBezTo>
                  <a:pt x="0" y="22"/>
                  <a:pt x="22" y="0"/>
                  <a:pt x="50" y="0"/>
                </a:cubicBezTo>
                <a:close/>
              </a:path>
            </a:pathLst>
          </a:custGeom>
          <a:noFill/>
          <a:ln w="6350" cap="sq">
            <a:solidFill>
              <a:srgbClr val="80808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Display"/>
          <p:cNvSpPr/>
          <p:nvPr/>
        </p:nvSpPr>
        <p:spPr>
          <a:xfrm>
            <a:off x="313137" y="1071759"/>
            <a:ext cx="2674436" cy="47545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Display"/>
          <p:cNvSpPr/>
          <p:nvPr userDrawn="1"/>
        </p:nvSpPr>
        <p:spPr>
          <a:xfrm>
            <a:off x="3407670" y="1071759"/>
            <a:ext cx="2674436" cy="47545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 smtClean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직사각형 1"/>
          <p:cNvSpPr/>
          <p:nvPr userDrawn="1"/>
        </p:nvSpPr>
        <p:spPr>
          <a:xfrm>
            <a:off x="188200" y="5826312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Smartphone"/>
          <p:cNvGrpSpPr>
            <a:grpSpLocks noChangeAspect="1"/>
          </p:cNvGrpSpPr>
          <p:nvPr userDrawn="1"/>
        </p:nvGrpSpPr>
        <p:grpSpPr>
          <a:xfrm>
            <a:off x="6389184" y="586534"/>
            <a:ext cx="2900474" cy="5684929"/>
            <a:chOff x="9165945" y="1228296"/>
            <a:chExt cx="2479208" cy="4859248"/>
          </a:xfrm>
        </p:grpSpPr>
        <p:sp>
          <p:nvSpPr>
            <p:cNvPr id="26" name="Case"/>
            <p:cNvSpPr>
              <a:spLocks/>
            </p:cNvSpPr>
            <p:nvPr/>
          </p:nvSpPr>
          <p:spPr bwMode="auto">
            <a:xfrm>
              <a:off x="9165945" y="1228296"/>
              <a:ext cx="2479208" cy="4859248"/>
            </a:xfrm>
            <a:custGeom>
              <a:avLst/>
              <a:gdLst>
                <a:gd name="T0" fmla="*/ 403 w 4052"/>
                <a:gd name="T1" fmla="*/ 0 h 7922"/>
                <a:gd name="T2" fmla="*/ 3649 w 4052"/>
                <a:gd name="T3" fmla="*/ 0 h 7922"/>
                <a:gd name="T4" fmla="*/ 4052 w 4052"/>
                <a:gd name="T5" fmla="*/ 403 h 7922"/>
                <a:gd name="T6" fmla="*/ 4052 w 4052"/>
                <a:gd name="T7" fmla="*/ 7519 h 7922"/>
                <a:gd name="T8" fmla="*/ 3649 w 4052"/>
                <a:gd name="T9" fmla="*/ 7922 h 7922"/>
                <a:gd name="T10" fmla="*/ 403 w 4052"/>
                <a:gd name="T11" fmla="*/ 7922 h 7922"/>
                <a:gd name="T12" fmla="*/ 0 w 4052"/>
                <a:gd name="T13" fmla="*/ 7519 h 7922"/>
                <a:gd name="T14" fmla="*/ 0 w 4052"/>
                <a:gd name="T15" fmla="*/ 403 h 7922"/>
                <a:gd name="T16" fmla="*/ 403 w 4052"/>
                <a:gd name="T17" fmla="*/ 0 h 79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52" h="7922">
                  <a:moveTo>
                    <a:pt x="403" y="0"/>
                  </a:moveTo>
                  <a:lnTo>
                    <a:pt x="3649" y="0"/>
                  </a:lnTo>
                  <a:cubicBezTo>
                    <a:pt x="3872" y="0"/>
                    <a:pt x="4052" y="179"/>
                    <a:pt x="4052" y="403"/>
                  </a:cubicBezTo>
                  <a:lnTo>
                    <a:pt x="4052" y="7519"/>
                  </a:lnTo>
                  <a:cubicBezTo>
                    <a:pt x="4052" y="7742"/>
                    <a:pt x="3872" y="7922"/>
                    <a:pt x="3649" y="7922"/>
                  </a:cubicBezTo>
                  <a:lnTo>
                    <a:pt x="403" y="7922"/>
                  </a:lnTo>
                  <a:cubicBezTo>
                    <a:pt x="180" y="7922"/>
                    <a:pt x="0" y="7742"/>
                    <a:pt x="0" y="7519"/>
                  </a:cubicBezTo>
                  <a:lnTo>
                    <a:pt x="0" y="403"/>
                  </a:lnTo>
                  <a:cubicBezTo>
                    <a:pt x="0" y="179"/>
                    <a:pt x="180" y="0"/>
                    <a:pt x="403" y="0"/>
                  </a:cubicBezTo>
                  <a:close/>
                </a:path>
              </a:pathLst>
            </a:custGeom>
            <a:solidFill>
              <a:srgbClr val="FFFFFF"/>
            </a:solidFill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7" name="Button"/>
            <p:cNvSpPr>
              <a:spLocks/>
            </p:cNvSpPr>
            <p:nvPr/>
          </p:nvSpPr>
          <p:spPr bwMode="auto">
            <a:xfrm>
              <a:off x="10161072" y="5811732"/>
              <a:ext cx="488955" cy="161837"/>
            </a:xfrm>
            <a:custGeom>
              <a:avLst/>
              <a:gdLst>
                <a:gd name="T0" fmla="*/ 131 w 796"/>
                <a:gd name="T1" fmla="*/ 0 h 262"/>
                <a:gd name="T2" fmla="*/ 665 w 796"/>
                <a:gd name="T3" fmla="*/ 0 h 262"/>
                <a:gd name="T4" fmla="*/ 796 w 796"/>
                <a:gd name="T5" fmla="*/ 131 h 262"/>
                <a:gd name="T6" fmla="*/ 665 w 796"/>
                <a:gd name="T7" fmla="*/ 262 h 262"/>
                <a:gd name="T8" fmla="*/ 131 w 796"/>
                <a:gd name="T9" fmla="*/ 262 h 262"/>
                <a:gd name="T10" fmla="*/ 0 w 796"/>
                <a:gd name="T11" fmla="*/ 131 h 262"/>
                <a:gd name="T12" fmla="*/ 131 w 796"/>
                <a:gd name="T13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96" h="262">
                  <a:moveTo>
                    <a:pt x="131" y="0"/>
                  </a:moveTo>
                  <a:lnTo>
                    <a:pt x="665" y="0"/>
                  </a:lnTo>
                  <a:cubicBezTo>
                    <a:pt x="738" y="0"/>
                    <a:pt x="796" y="59"/>
                    <a:pt x="796" y="131"/>
                  </a:cubicBezTo>
                  <a:cubicBezTo>
                    <a:pt x="796" y="204"/>
                    <a:pt x="738" y="262"/>
                    <a:pt x="665" y="262"/>
                  </a:cubicBezTo>
                  <a:lnTo>
                    <a:pt x="131" y="262"/>
                  </a:lnTo>
                  <a:cubicBezTo>
                    <a:pt x="58" y="262"/>
                    <a:pt x="0" y="204"/>
                    <a:pt x="0" y="131"/>
                  </a:cubicBezTo>
                  <a:cubicBezTo>
                    <a:pt x="0" y="59"/>
                    <a:pt x="58" y="0"/>
                    <a:pt x="131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8" name="Camera"/>
            <p:cNvSpPr>
              <a:spLocks noChangeArrowheads="1"/>
            </p:cNvSpPr>
            <p:nvPr/>
          </p:nvSpPr>
          <p:spPr bwMode="auto">
            <a:xfrm>
              <a:off x="11231952" y="1352256"/>
              <a:ext cx="123960" cy="123960"/>
            </a:xfrm>
            <a:prstGeom prst="ellipse">
              <a:avLst/>
            </a:pr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8" name="Speaker"/>
            <p:cNvSpPr>
              <a:spLocks/>
            </p:cNvSpPr>
            <p:nvPr/>
          </p:nvSpPr>
          <p:spPr bwMode="auto">
            <a:xfrm>
              <a:off x="10140411" y="1414237"/>
              <a:ext cx="530275" cy="61980"/>
            </a:xfrm>
            <a:custGeom>
              <a:avLst/>
              <a:gdLst>
                <a:gd name="T0" fmla="*/ 50 w 866"/>
                <a:gd name="T1" fmla="*/ 0 h 101"/>
                <a:gd name="T2" fmla="*/ 816 w 866"/>
                <a:gd name="T3" fmla="*/ 0 h 101"/>
                <a:gd name="T4" fmla="*/ 866 w 866"/>
                <a:gd name="T5" fmla="*/ 50 h 101"/>
                <a:gd name="T6" fmla="*/ 816 w 866"/>
                <a:gd name="T7" fmla="*/ 101 h 101"/>
                <a:gd name="T8" fmla="*/ 50 w 866"/>
                <a:gd name="T9" fmla="*/ 101 h 101"/>
                <a:gd name="T10" fmla="*/ 0 w 866"/>
                <a:gd name="T11" fmla="*/ 50 h 101"/>
                <a:gd name="T12" fmla="*/ 50 w 866"/>
                <a:gd name="T13" fmla="*/ 0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6" h="101">
                  <a:moveTo>
                    <a:pt x="50" y="0"/>
                  </a:moveTo>
                  <a:lnTo>
                    <a:pt x="816" y="0"/>
                  </a:lnTo>
                  <a:cubicBezTo>
                    <a:pt x="844" y="0"/>
                    <a:pt x="866" y="22"/>
                    <a:pt x="866" y="50"/>
                  </a:cubicBezTo>
                  <a:cubicBezTo>
                    <a:pt x="866" y="78"/>
                    <a:pt x="844" y="101"/>
                    <a:pt x="816" y="101"/>
                  </a:cubicBezTo>
                  <a:lnTo>
                    <a:pt x="50" y="101"/>
                  </a:lnTo>
                  <a:cubicBezTo>
                    <a:pt x="22" y="101"/>
                    <a:pt x="0" y="78"/>
                    <a:pt x="0" y="50"/>
                  </a:cubicBezTo>
                  <a:cubicBezTo>
                    <a:pt x="0" y="22"/>
                    <a:pt x="22" y="0"/>
                    <a:pt x="50" y="0"/>
                  </a:cubicBezTo>
                  <a:close/>
                </a:path>
              </a:pathLst>
            </a:custGeom>
            <a:noFill/>
            <a:ln w="6350" cap="sq">
              <a:solidFill>
                <a:srgbClr val="80808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9" name="Display"/>
            <p:cNvSpPr/>
            <p:nvPr/>
          </p:nvSpPr>
          <p:spPr>
            <a:xfrm>
              <a:off x="9262549" y="1643046"/>
              <a:ext cx="2286000" cy="4064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 smtClean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0" name="직사각형 39"/>
          <p:cNvSpPr/>
          <p:nvPr userDrawn="1"/>
        </p:nvSpPr>
        <p:spPr>
          <a:xfrm>
            <a:off x="6368301" y="361935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 userDrawn="1"/>
        </p:nvSpPr>
        <p:spPr>
          <a:xfrm>
            <a:off x="3284349" y="356150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/>
          <p:cNvSpPr/>
          <p:nvPr userDrawn="1"/>
        </p:nvSpPr>
        <p:spPr>
          <a:xfrm>
            <a:off x="3284125" y="5839562"/>
            <a:ext cx="2912392" cy="7149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1640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slideLayouts/slideLayout12.xml" Type="http://schemas.openxmlformats.org/officeDocument/2006/relationships/slideLayout"/><Relationship Id="rId13" Target="../theme/theme1.xml" Type="http://schemas.openxmlformats.org/officeDocument/2006/relationships/theme"/><Relationship Id="rId14" Target="../media/image1.png" Type="http://schemas.openxmlformats.org/officeDocument/2006/relationships/imag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13" y="6695788"/>
            <a:ext cx="5353654" cy="8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3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54" r:id="rId10"/>
    <p:sldLayoutId id="2147483656" r:id="rId11"/>
    <p:sldLayoutId id="2147483655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no"?><Relationships xmlns="http://schemas.openxmlformats.org/package/2006/relationships"><Relationship Id="rId1" Target="../slideLayouts/slideLayout3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no"?><Relationships xmlns="http://schemas.openxmlformats.org/package/2006/relationships"><Relationship Id="rId1" Target="../slideLayouts/slideLayout10.xml" Type="http://schemas.openxmlformats.org/officeDocument/2006/relationships/slideLayout"/><Relationship Id="rId2" Target="https://member.findjob.co.kr/Stipulation/PrivacyRule.asp" TargetMode="External" Type="http://schemas.openxmlformats.org/officeDocument/2006/relationships/hyperlink"/><Relationship Id="rId3" Target="https://member.findall.co.kr/Stipulation/PrivacyRule.asp" TargetMode="External" Type="http://schemas.openxmlformats.org/officeDocument/2006/relationships/hyperlink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/Relationships>
</file>

<file path=ppt/slides/_rels/slide4.xml.rels><?xml version="1.0" encoding="UTF-8" standalone="no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8.png" Type="http://schemas.openxmlformats.org/officeDocument/2006/relationships/image"/><Relationship Id="rId3" Target="https://member.findjob.co.kr/Stipulation/PrivacyRule.asp?atab=1&amp;serve=1" TargetMode="External" Type="http://schemas.openxmlformats.org/officeDocument/2006/relationships/hyperlink"/></Relationships>
</file>

<file path=ppt/slides/_rels/slide5.xml.rels><?xml version="1.0" encoding="UTF-8" standalone="no"?><Relationships xmlns="http://schemas.openxmlformats.org/package/2006/relationships"><Relationship Id="rId1" Target="../slideLayouts/slideLayout10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no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79376" y="1700808"/>
            <a:ext cx="9662673" cy="895537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ko-KR" altLang="en-US" dirty="0" smtClean="0"/>
              <a:t>개인정보취급방침 개정 변경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4294967295"/>
          </p:nvPr>
        </p:nvSpPr>
        <p:spPr>
          <a:xfrm>
            <a:off x="479376" y="2939395"/>
            <a:ext cx="9662686" cy="792163"/>
          </a:xfrm>
          <a:prstGeom prst="rect">
            <a:avLst/>
          </a:prstGeom>
        </p:spPr>
        <p:txBody>
          <a:bodyPr/>
          <a:lstStyle/>
          <a:p>
            <a:pPr marL="0" indent="0" algn="l">
              <a:buNone/>
            </a:pPr>
            <a:r>
              <a:rPr lang="ko-KR" altLang="en-US" dirty="0" smtClean="0"/>
              <a:t>벼룩시장구인구직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9711755"/>
              </p:ext>
            </p:extLst>
          </p:nvPr>
        </p:nvGraphicFramePr>
        <p:xfrm>
          <a:off x="345315" y="5013176"/>
          <a:ext cx="6446009" cy="7225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4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버전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V 0.1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최종 업데이트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2020.02.21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27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소속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온라인사업실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작성자</a:t>
                      </a:r>
                      <a:endParaRPr lang="ko-KR" altLang="en-US" sz="1000" b="1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0" dirty="0" smtClean="0">
                          <a:solidFill>
                            <a:schemeClr val="tx1"/>
                          </a:solidFill>
                          <a:latin typeface="+mj-ea"/>
                          <a:ea typeface="+mj-ea"/>
                        </a:rPr>
                        <a:t>김영훈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+mj-ea"/>
                        <a:ea typeface="+mj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07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35611"/>
              </p:ext>
            </p:extLst>
          </p:nvPr>
        </p:nvGraphicFramePr>
        <p:xfrm>
          <a:off x="479425" y="692696"/>
          <a:ext cx="11233150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2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5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48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770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버전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날짜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내용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작성자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비고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V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 0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.1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2020.02.21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최초 문서 작성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j-lt"/>
                        </a:rPr>
                        <a:t>김영훈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 smtClean="0"/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kern="12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arenR"/>
                      </a:pPr>
                      <a:endParaRPr lang="en-US" altLang="ko-KR" sz="80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j-lt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ko-KR" altLang="en-US" dirty="0"/>
              <a:t>▶ 문서 </a:t>
            </a:r>
            <a:r>
              <a:rPr lang="ko-KR" altLang="en-US" dirty="0" smtClean="0"/>
              <a:t>변경 이력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087888" y="5229200"/>
            <a:ext cx="38138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하단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 및 변경 내용 표시</a:t>
            </a:r>
            <a:endParaRPr lang="ko-KR" altLang="en-US" sz="1000" dirty="0"/>
          </a:p>
        </p:txBody>
      </p:sp>
      <p:sp>
        <p:nvSpPr>
          <p:cNvPr id="6" name="직사각형 5"/>
          <p:cNvSpPr/>
          <p:nvPr/>
        </p:nvSpPr>
        <p:spPr>
          <a:xfrm>
            <a:off x="5303912" y="5598301"/>
            <a:ext cx="1944216" cy="21602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rgbClr val="FF0000"/>
                </a:solidFill>
              </a:rPr>
              <a:t>Ex) (2016.10.12) </a:t>
            </a:r>
            <a:r>
              <a:rPr lang="ko-KR" altLang="en-US" sz="1000" dirty="0">
                <a:solidFill>
                  <a:srgbClr val="FF0000"/>
                </a:solidFill>
              </a:rPr>
              <a:t>수정 내용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38626" y="5238262"/>
            <a:ext cx="433323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※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해당 페이지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우측 상단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설명 영역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 수정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추가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표시</a:t>
            </a:r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65341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수정</a:t>
            </a:r>
          </a:p>
        </p:txBody>
      </p:sp>
      <p:sp>
        <p:nvSpPr>
          <p:cNvPr id="9" name="타원 8"/>
          <p:cNvSpPr/>
          <p:nvPr/>
        </p:nvSpPr>
        <p:spPr>
          <a:xfrm>
            <a:off x="1450178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삭제</a:t>
            </a:r>
          </a:p>
        </p:txBody>
      </p:sp>
      <p:sp>
        <p:nvSpPr>
          <p:cNvPr id="10" name="타원 9"/>
          <p:cNvSpPr/>
          <p:nvPr/>
        </p:nvSpPr>
        <p:spPr>
          <a:xfrm>
            <a:off x="2273597" y="5598301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/>
              <a:t>추가</a:t>
            </a:r>
          </a:p>
        </p:txBody>
      </p:sp>
      <p:sp>
        <p:nvSpPr>
          <p:cNvPr id="11" name="TextBox 36"/>
          <p:cNvSpPr txBox="1">
            <a:spLocks noChangeArrowheads="1"/>
          </p:cNvSpPr>
          <p:nvPr/>
        </p:nvSpPr>
        <p:spPr bwMode="auto">
          <a:xfrm>
            <a:off x="9095085" y="5616619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이전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페이지에 이어서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  <p:sp>
        <p:nvSpPr>
          <p:cNvPr id="12" name="TextBox 36"/>
          <p:cNvSpPr txBox="1">
            <a:spLocks noChangeArrowheads="1"/>
          </p:cNvSpPr>
          <p:nvPr/>
        </p:nvSpPr>
        <p:spPr bwMode="auto">
          <a:xfrm>
            <a:off x="9095084" y="5846548"/>
            <a:ext cx="2339975" cy="179387"/>
          </a:xfrm>
          <a:prstGeom prst="rect">
            <a:avLst/>
          </a:prstGeom>
          <a:solidFill>
            <a:schemeClr val="tx1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900" b="1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defRPr/>
            </a:pP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 </a:t>
            </a:r>
            <a:r>
              <a:rPr lang="ko-KR" altLang="en-US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다음 페이지에 계속 </a:t>
            </a:r>
            <a:r>
              <a:rPr lang="en-US" altLang="ko-KR" sz="800" b="0" dirty="0" smtClean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Arial" charset="0"/>
                <a:sym typeface="Wingdings" pitchFamily="2" charset="2"/>
              </a:rPr>
              <a:t>-</a:t>
            </a:r>
            <a:endParaRPr lang="ko-KR" altLang="en-US" sz="800" b="0" dirty="0" smtClean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066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member.findjob.co.kr/Stipulation/PrivacyRule.asp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>
                <a:hlinkClick r:id="rId3"/>
              </a:rPr>
              <a:t>https://member.findall.co.kr/Stipulation/PrivacyRule.asp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2350"/>
              </p:ext>
            </p:extLst>
          </p:nvPr>
        </p:nvGraphicFramePr>
        <p:xfrm>
          <a:off x="9480376" y="550962"/>
          <a:ext cx="2711624" cy="2288484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맞춤메일 발송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7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일 전에 회원 대상으로 안내 메일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시행일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변경된 메일 시스템으로 발송된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맞춤일자리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발송일로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변경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공고일자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개인정보취급방침 변경 안내 메일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발송일로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변경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개인정보 처리 업무 위탁 항목 추가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수탁자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처음소프트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위탁목적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이메일 발송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보유 및 이용기간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: </a:t>
                      </a:r>
                      <a:r>
                        <a:rPr lang="ko-KR" altLang="en-US" sz="800" dirty="0" smtClean="0"/>
                        <a:t>회원 탈퇴 또는 위탁 계약 </a:t>
                      </a:r>
                      <a:r>
                        <a:rPr lang="ko-KR" altLang="en-US" sz="800" dirty="0" err="1" smtClean="0"/>
                        <a:t>종료시까지</a:t>
                      </a:r>
                      <a:endParaRPr lang="ko-KR" altLang="en-US" sz="800" dirty="0" smtClean="0"/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rgbClr val="0000FF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763" y="382650"/>
            <a:ext cx="3874306" cy="159015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764" y="2181563"/>
            <a:ext cx="3874306" cy="2164818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817809" y="1312081"/>
            <a:ext cx="730191" cy="1999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1474209" y="3962417"/>
            <a:ext cx="620991" cy="1919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739859" y="1219730"/>
            <a:ext cx="155900" cy="15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타원 24"/>
          <p:cNvSpPr>
            <a:spLocks noChangeAspect="1"/>
          </p:cNvSpPr>
          <p:nvPr/>
        </p:nvSpPr>
        <p:spPr>
          <a:xfrm>
            <a:off x="1392100" y="4076449"/>
            <a:ext cx="155900" cy="15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1482609" y="3762017"/>
            <a:ext cx="620991" cy="1919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7978" y="382650"/>
            <a:ext cx="3645777" cy="3771749"/>
          </a:xfrm>
          <a:prstGeom prst="rect">
            <a:avLst/>
          </a:prstGeom>
        </p:spPr>
      </p:pic>
      <p:sp>
        <p:nvSpPr>
          <p:cNvPr id="33" name="직사각형 32"/>
          <p:cNvSpPr/>
          <p:nvPr/>
        </p:nvSpPr>
        <p:spPr>
          <a:xfrm>
            <a:off x="4326548" y="3060668"/>
            <a:ext cx="3471052" cy="12173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/>
          <p:cNvSpPr>
            <a:spLocks noChangeAspect="1"/>
          </p:cNvSpPr>
          <p:nvPr/>
        </p:nvSpPr>
        <p:spPr>
          <a:xfrm>
            <a:off x="1392100" y="3696724"/>
            <a:ext cx="155900" cy="15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타원 33"/>
          <p:cNvSpPr>
            <a:spLocks noChangeAspect="1"/>
          </p:cNvSpPr>
          <p:nvPr/>
        </p:nvSpPr>
        <p:spPr>
          <a:xfrm>
            <a:off x="4212222" y="2938666"/>
            <a:ext cx="155900" cy="15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40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401" y="470794"/>
            <a:ext cx="4192600" cy="4307005"/>
          </a:xfrm>
          <a:prstGeom prst="rect">
            <a:avLst/>
          </a:prstGeom>
        </p:spPr>
      </p:pic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개인정보취급방침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https://member.findjob.co.kr/Stipulation/PrivacyRule.asp?atab=1&amp;serve=1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456382"/>
              </p:ext>
            </p:extLst>
          </p:nvPr>
        </p:nvGraphicFramePr>
        <p:xfrm>
          <a:off x="9480376" y="550962"/>
          <a:ext cx="2711624" cy="1595892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1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이전 개인정보처리방침 보기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-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이전 내용 추가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2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charset="0"/>
                        </a:rPr>
                        <a:t>3</a:t>
                      </a: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 smtClean="0"/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rgbClr val="0000FF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530663" y="1656333"/>
            <a:ext cx="3659737" cy="19992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>
            <a:spLocks noChangeAspect="1"/>
          </p:cNvSpPr>
          <p:nvPr/>
        </p:nvSpPr>
        <p:spPr>
          <a:xfrm>
            <a:off x="452713" y="1539304"/>
            <a:ext cx="155900" cy="1559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ko-KR" sz="800" b="1" dirty="0" smtClean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79487" y="1655209"/>
            <a:ext cx="3604063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700" dirty="0" smtClean="0"/>
              <a:t>● 벼룩시장</a:t>
            </a:r>
            <a:r>
              <a:rPr lang="en-US" altLang="ko-KR" sz="700" dirty="0"/>
              <a:t>, </a:t>
            </a:r>
            <a:r>
              <a:rPr lang="ko-KR" altLang="en-US" sz="700" dirty="0"/>
              <a:t>부동산써브 통합회원 개인정보취급방침</a:t>
            </a:r>
            <a:r>
              <a:rPr lang="en-US" altLang="ko-KR" sz="700" dirty="0"/>
              <a:t>(</a:t>
            </a:r>
            <a:r>
              <a:rPr lang="ko-KR" altLang="en-US" sz="700" dirty="0"/>
              <a:t>시행일 </a:t>
            </a:r>
            <a:r>
              <a:rPr lang="en-US" altLang="ko-KR" sz="700" dirty="0"/>
              <a:t>: </a:t>
            </a:r>
            <a:r>
              <a:rPr lang="en-US" altLang="ko-KR" sz="700" dirty="0" smtClean="0"/>
              <a:t>****-**-**)</a:t>
            </a:r>
            <a:endParaRPr lang="ko-KR" altLang="en-US" sz="700" dirty="0"/>
          </a:p>
        </p:txBody>
      </p:sp>
    </p:spTree>
    <p:extLst>
      <p:ext uri="{BB962C8B-B14F-4D97-AF65-F5344CB8AC3E}">
        <p14:creationId xmlns:p14="http://schemas.microsoft.com/office/powerpoint/2010/main" val="606437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535" y="5499717"/>
            <a:ext cx="4583657" cy="97229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464535" y="398656"/>
            <a:ext cx="4583657" cy="6073352"/>
          </a:xfrm>
          <a:prstGeom prst="rect">
            <a:avLst/>
          </a:prstGeom>
          <a:noFill/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smtClean="0"/>
              <a:t>개인정보취급방침 개정안내 메일 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203622"/>
              </p:ext>
            </p:extLst>
          </p:nvPr>
        </p:nvGraphicFramePr>
        <p:xfrm>
          <a:off x="9480376" y="550962"/>
          <a:ext cx="2711624" cy="1493436"/>
        </p:xfrm>
        <a:graphic>
          <a:graphicData uri="http://schemas.openxmlformats.org/drawingml/2006/table">
            <a:tbl>
              <a:tblPr/>
              <a:tblGrid>
                <a:gridCol w="2375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4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맞춤메일 발송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7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Arial" pitchFamily="34" charset="0"/>
                        </a:rPr>
                        <a:t>일 전에 회원 대상으로 안내 메일 발송 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aseline="0" dirty="0" smtClean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rgbClr val="0000FF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맑은 고딕" panose="020B0503020000020004" pitchFamily="50" charset="-127"/>
                        <a:cs typeface="Arial" charset="0"/>
                      </a:endParaRPr>
                    </a:p>
                  </a:txBody>
                  <a:tcPr marL="33430" marR="33430" marT="45714" marB="45714" horzOverflow="overflow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  <a:cs typeface="Arial" pitchFamily="34" charset="0"/>
                      </a:endParaRPr>
                    </a:p>
                  </a:txBody>
                  <a:tcPr marL="36000" marR="36000" marT="35982" marB="35982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535" y="381296"/>
            <a:ext cx="4587316" cy="44033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249431" y="998303"/>
            <a:ext cx="3013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dirty="0" smtClean="0"/>
              <a:t>개인정보 취급방침 개정안내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89702" y="1351194"/>
            <a:ext cx="440362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안녕하세요</a:t>
            </a:r>
            <a:r>
              <a:rPr lang="en-US" altLang="ko-KR" sz="900" dirty="0"/>
              <a:t>, ㈜</a:t>
            </a:r>
            <a:r>
              <a:rPr lang="ko-KR" altLang="en-US" sz="900" dirty="0"/>
              <a:t>미디어윌입니다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/>
              <a:t>항상 벼룩시장과 부동산써브를 믿고 이용해주시는 회원님께 감사의 말씀을 드립니다</a:t>
            </a:r>
            <a:r>
              <a:rPr lang="en-US" altLang="ko-KR" sz="900" dirty="0" smtClean="0"/>
              <a:t>.</a:t>
            </a:r>
          </a:p>
          <a:p>
            <a:endParaRPr lang="en-US" altLang="ko-KR" sz="900" dirty="0"/>
          </a:p>
          <a:p>
            <a:r>
              <a:rPr lang="ko-KR" altLang="en-US" sz="900" dirty="0" smtClean="0"/>
              <a:t>보다 나은 서비스 제공을 위해 개인정보 취급방침을 개정하오니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아래 내용 참조하여 서비스 이용에 불편이 없도록 유의하시기 바랍니다</a:t>
            </a:r>
            <a:r>
              <a:rPr lang="en-US" altLang="ko-KR" sz="900" dirty="0" smtClean="0"/>
              <a:t>. </a:t>
            </a:r>
            <a:endParaRPr lang="ko-KR" altLang="en-US" sz="900" dirty="0" smtClean="0"/>
          </a:p>
        </p:txBody>
      </p:sp>
      <p:sp>
        <p:nvSpPr>
          <p:cNvPr id="18" name="직사각형 17"/>
          <p:cNvSpPr/>
          <p:nvPr/>
        </p:nvSpPr>
        <p:spPr>
          <a:xfrm>
            <a:off x="2639104" y="4900710"/>
            <a:ext cx="43048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/>
              <a:t>본 이메일은 </a:t>
            </a:r>
            <a:r>
              <a:rPr lang="en-US" altLang="ko-KR" sz="800" dirty="0" smtClean="0"/>
              <a:t>****</a:t>
            </a:r>
            <a:r>
              <a:rPr lang="ko-KR" altLang="en-US" sz="800" dirty="0" smtClean="0"/>
              <a:t>년 </a:t>
            </a:r>
            <a:r>
              <a:rPr lang="en-US" altLang="ko-KR" sz="800" dirty="0" smtClean="0"/>
              <a:t>**</a:t>
            </a:r>
            <a:r>
              <a:rPr lang="ko-KR" altLang="en-US" sz="800" dirty="0" smtClean="0"/>
              <a:t>월 </a:t>
            </a:r>
            <a:r>
              <a:rPr lang="en-US" altLang="ko-KR" sz="800" dirty="0" smtClean="0"/>
              <a:t>**</a:t>
            </a:r>
            <a:r>
              <a:rPr lang="ko-KR" altLang="en-US" sz="800" dirty="0" smtClean="0"/>
              <a:t>일 </a:t>
            </a:r>
            <a:r>
              <a:rPr lang="ko-KR" altLang="en-US" sz="800" dirty="0"/>
              <a:t>버전으로 작성되었으며</a:t>
            </a:r>
          </a:p>
          <a:p>
            <a:r>
              <a:rPr lang="ko-KR" altLang="en-US" sz="800" dirty="0"/>
              <a:t>법령에 따른 통지 의무사항으로 미디어윌 통합사이트 서비스 </a:t>
            </a:r>
            <a:r>
              <a:rPr lang="ko-KR" altLang="en-US" sz="800" dirty="0" smtClean="0"/>
              <a:t>이용약관에 </a:t>
            </a:r>
            <a:r>
              <a:rPr lang="ko-KR" altLang="en-US" sz="800" dirty="0"/>
              <a:t>동의한 회원에게 발송됩니다</a:t>
            </a:r>
            <a:r>
              <a:rPr lang="en-US" altLang="ko-KR" sz="800" dirty="0"/>
              <a:t>.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2589701" y="2471860"/>
            <a:ext cx="13605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 smtClean="0"/>
              <a:t>1. </a:t>
            </a:r>
            <a:r>
              <a:rPr lang="ko-KR" altLang="en-US" sz="900" b="1" dirty="0" smtClean="0"/>
              <a:t>적용일</a:t>
            </a:r>
            <a:endParaRPr lang="ko-KR" altLang="en-US" sz="9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2589702" y="2717322"/>
            <a:ext cx="44036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smtClean="0"/>
              <a:t>****</a:t>
            </a:r>
            <a:r>
              <a:rPr lang="ko-KR" altLang="en-US" sz="900" dirty="0" smtClean="0"/>
              <a:t>년 </a:t>
            </a:r>
            <a:r>
              <a:rPr lang="en-US" altLang="ko-KR" sz="900" dirty="0" smtClean="0"/>
              <a:t>**</a:t>
            </a:r>
            <a:r>
              <a:rPr lang="ko-KR" altLang="en-US" sz="900" dirty="0" smtClean="0"/>
              <a:t>월 </a:t>
            </a:r>
            <a:r>
              <a:rPr lang="en-US" altLang="ko-KR" sz="900" dirty="0" smtClean="0"/>
              <a:t>**</a:t>
            </a:r>
            <a:r>
              <a:rPr lang="ko-KR" altLang="en-US" sz="900" dirty="0" smtClean="0"/>
              <a:t>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589700" y="3008617"/>
            <a:ext cx="1360503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900" b="1" dirty="0"/>
              <a:t>2</a:t>
            </a:r>
            <a:r>
              <a:rPr lang="en-US" altLang="ko-KR" sz="900" b="1" dirty="0" smtClean="0"/>
              <a:t>. </a:t>
            </a:r>
            <a:r>
              <a:rPr lang="ko-KR" altLang="en-US" sz="900" b="1" dirty="0" smtClean="0"/>
              <a:t>변경내용</a:t>
            </a:r>
            <a:endParaRPr lang="ko-KR" altLang="en-US" sz="900" b="1" dirty="0"/>
          </a:p>
        </p:txBody>
      </p:sp>
      <p:sp>
        <p:nvSpPr>
          <p:cNvPr id="26" name="직사각형 25"/>
          <p:cNvSpPr/>
          <p:nvPr/>
        </p:nvSpPr>
        <p:spPr>
          <a:xfrm>
            <a:off x="4224272" y="4205121"/>
            <a:ext cx="112185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900" b="1" u="sng" dirty="0" smtClean="0">
                <a:solidFill>
                  <a:schemeClr val="accent1"/>
                </a:solidFill>
              </a:rPr>
              <a:t>개정된 내용 보기</a:t>
            </a:r>
            <a:endParaRPr lang="ko-KR" altLang="en-US" sz="900" dirty="0"/>
          </a:p>
        </p:txBody>
      </p:sp>
      <p:cxnSp>
        <p:nvCxnSpPr>
          <p:cNvPr id="28" name="직선 연결선 27"/>
          <p:cNvCxnSpPr/>
          <p:nvPr/>
        </p:nvCxnSpPr>
        <p:spPr>
          <a:xfrm flipV="1">
            <a:off x="2614553" y="4749744"/>
            <a:ext cx="4287281" cy="1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589700" y="3245955"/>
            <a:ext cx="44036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 smtClean="0"/>
              <a:t>개인정보 처리 업무 수탁자 추가</a:t>
            </a:r>
            <a:endParaRPr lang="en-US" altLang="ko-KR" sz="900" dirty="0" smtClean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439747"/>
              </p:ext>
            </p:extLst>
          </p:nvPr>
        </p:nvGraphicFramePr>
        <p:xfrm>
          <a:off x="2723201" y="3592181"/>
          <a:ext cx="4123998" cy="518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4666">
                  <a:extLst>
                    <a:ext uri="{9D8B030D-6E8A-4147-A177-3AD203B41FA5}">
                      <a16:colId xmlns:a16="http://schemas.microsoft.com/office/drawing/2014/main" val="3860096365"/>
                    </a:ext>
                  </a:extLst>
                </a:gridCol>
                <a:gridCol w="1374666">
                  <a:extLst>
                    <a:ext uri="{9D8B030D-6E8A-4147-A177-3AD203B41FA5}">
                      <a16:colId xmlns:a16="http://schemas.microsoft.com/office/drawing/2014/main" val="4233090092"/>
                    </a:ext>
                  </a:extLst>
                </a:gridCol>
                <a:gridCol w="1374666">
                  <a:extLst>
                    <a:ext uri="{9D8B030D-6E8A-4147-A177-3AD203B41FA5}">
                      <a16:colId xmlns:a16="http://schemas.microsoft.com/office/drawing/2014/main" val="34906473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수탁자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위탁목적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보유 및 이용기간 </a:t>
                      </a:r>
                      <a:endParaRPr lang="ko-KR" altLang="en-US" sz="800" b="1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140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처음소프트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이메일 발송 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smtClean="0"/>
                        <a:t>회원 탈퇴 또는 위탁 계약 종료시까지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697016"/>
                  </a:ext>
                </a:extLst>
              </a:tr>
            </a:tbl>
          </a:graphicData>
        </a:graphic>
      </p:graphicFrame>
      <p:sp>
        <p:nvSpPr>
          <p:cNvPr id="23" name="타원 22"/>
          <p:cNvSpPr/>
          <p:nvPr/>
        </p:nvSpPr>
        <p:spPr>
          <a:xfrm>
            <a:off x="11651999" y="0"/>
            <a:ext cx="540000" cy="540000"/>
          </a:xfrm>
          <a:prstGeom prst="ellipse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18000" rIns="18000" rtlCol="0" anchor="ctr"/>
          <a:lstStyle/>
          <a:p>
            <a:pPr algn="ctr"/>
            <a:r>
              <a:rPr lang="ko-KR" altLang="en-US" sz="1200" b="1" dirty="0" smtClean="0"/>
              <a:t>디자인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40822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End of 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56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4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32688</TotalTime>
  <Words>279</Words>
  <Application>Microsoft Office PowerPoint</Application>
  <PresentationFormat>와이드스크린</PresentationFormat>
  <Paragraphs>80</Paragraphs>
  <Slides>6</Slides>
  <Notes>1</Notes>
  <HiddenSlides>0</HiddenSlides>
  <MMClips>0</MMClips>
  <ScaleCrop>false</ScaleCrop>
  <HeadingPairs>
    <vt:vector baseType="variant" size="6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baseType="lpstr" size="11">
      <vt:lpstr>맑은 고딕</vt:lpstr>
      <vt:lpstr>Arial</vt:lpstr>
      <vt:lpstr>Segoe UI</vt:lpstr>
      <vt:lpstr>Wingdings</vt:lpstr>
      <vt:lpstr>Office 테마</vt:lpstr>
      <vt:lpstr>개인정보취급방침 개정 변경</vt:lpstr>
      <vt:lpstr>▶ 문서 변경 이력</vt:lpstr>
      <vt:lpstr>PowerPoint 프레젠테이션</vt:lpstr>
      <vt:lpstr>PowerPoint 프레젠테이션</vt:lpstr>
      <vt:lpstr>PowerPoint 프레젠테이션</vt:lpstr>
      <vt:lpstr>End of Document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2015-11-03T07:27:41Z</dcterms:created>
  <dc:creator>MINGEON YU</dc:creator>
  <cp:lastModifiedBy>김영훈 대리 (온라인사업실 구인구직팀)</cp:lastModifiedBy>
  <cp:lastPrinted>2017-05-18T04:59:52Z</cp:lastPrinted>
  <dcterms:modified xsi:type="dcterms:W3CDTF">2020-02-21T06:14:31Z</dcterms:modified>
  <cp:revision>227</cp:revision>
  <dc:title>PowerPoint 프레젠테이션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pid="2" fmtid="{D5CDD505-2E9C-101B-9397-08002B2CF9AE}" name="Fasoo_Trace_ID">
    <vt:lpwstr>eyAibm9kZUNvdW50IjogNiwgIm5vZGUxIiA6IHsiZHNkIjoiMDEwMDAwMDAwMDAwMTU3MiIsImxvZ1RpbWUiOiIyMDIwLTAyLTIxVDA1OjE2OjI1WiIsInBJRCI6MSwidHJhY2VJZCI6IkE3MjAyMDUxQjNDQTRBN0M4MzM1NzFENDFFODJDNUY2IiwidXNlckNvZGUiOiJ0aGVyZWJpcnRoIn0sIm5vZGUyIiA6IHsiZHNkIjoiMDEwMDAwMDAwMDAwMTU3MiIsImxvZ1RpbWUiOiIyMDIwLTAyLTIxVDA1OjQ3OjI1WiIsInBJRCI6MSwidHJhY2VJZCI6IjE0RkJDNEVEQ0I4MTQzNDdCRTg1OUMzRjBDRjc1QkE1IiwidXNlckNvZGUiOiJ0aGVyZWJpcnRoIn0sIm5vZGUzIiA6IHsiZHNkIjoiMDEwMDAwMDAwMDAwMTU3MiIsImxvZ1RpbWUiOiIyMDIwLTAyLTIxVDA2OjAxOjI1WiIsInBJRCI6MSwidHJhY2VJZCI6Ijc1MjU3QUYyOEI3NTRDQzNBNDM5RDQwMDNCNEQ0NTY1IiwidXNlckNvZGUiOiJ0aGVyZWJpcnRoIn0sIm5vZGU0IiA6IHsiZHNkIjoiMDEwMDAwMDAwMDAwMTU3MiIsImxvZ1RpbWUiOiIyMDIwLTAyLTIxVDA2OjE0OjI1WiIsInBJRCI6MSwidHJhY2VJZCI6IjdEQTFCODAyMkYyNjQ4NkM4NUFEMzczNDc2RjE2Q0I5IiwidXNlckNvZGUiOiJ0aGVyZWJpcnRoIn0sIm5vZGU1IiA6IHsgInVzZXJDb2RlIiA6ICJ0aGVyZWJpcnRoIiwgInRyYWNlSWQiIDogIjhFQUIxRTg0NkFBRjAyRjAzNDRDNzZCOUE3Nzk1OTU0IiwgImRzZCIgOiAiMDAwMDAwMDAwMDAwMDAwMCIsICJwSUQiIDogIjIwNDgiLCAibG9nVGltZSIgOiAiMjAyMC0wMi0yMVQwNjoxNTozNloiIH19</vt:lpwstr>
  </property>
</Properties>
</file>