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81" r:id="rId4"/>
    <p:sldId id="259" r:id="rId5"/>
    <p:sldId id="273" r:id="rId6"/>
    <p:sldId id="261" r:id="rId7"/>
    <p:sldId id="275" r:id="rId8"/>
    <p:sldId id="278" r:id="rId9"/>
    <p:sldId id="267" r:id="rId10"/>
    <p:sldId id="268" r:id="rId11"/>
    <p:sldId id="274" r:id="rId12"/>
    <p:sldId id="260" r:id="rId13"/>
    <p:sldId id="265" r:id="rId14"/>
    <p:sldId id="276" r:id="rId15"/>
    <p:sldId id="277" r:id="rId16"/>
    <p:sldId id="266" r:id="rId17"/>
    <p:sldId id="279" r:id="rId18"/>
    <p:sldId id="280" r:id="rId19"/>
    <p:sldId id="272" r:id="rId20"/>
    <p:sldId id="282" r:id="rId21"/>
    <p:sldId id="271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5B6"/>
    <a:srgbClr val="1327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6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46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64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36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98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77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85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78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183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81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67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54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27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5389483" y="4530085"/>
            <a:ext cx="1436888" cy="351795"/>
          </a:xfrm>
          <a:prstGeom prst="roundRect">
            <a:avLst>
              <a:gd name="adj" fmla="val 50000"/>
            </a:avLst>
          </a:prstGeom>
          <a:solidFill>
            <a:srgbClr val="FFB5B6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8</a:t>
            </a:r>
            <a:r>
              <a:rPr lang="ko-KR" altLang="en-US" sz="1200" b="1" dirty="0">
                <a:solidFill>
                  <a:prstClr val="white"/>
                </a:solidFill>
              </a:rPr>
              <a:t>조 </a:t>
            </a:r>
            <a:r>
              <a:rPr lang="ko-KR" altLang="en-US" sz="1200" b="1" dirty="0" err="1">
                <a:solidFill>
                  <a:prstClr val="white"/>
                </a:solidFill>
              </a:rPr>
              <a:t>뚜닥뚜닥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5458113" y="1526863"/>
            <a:ext cx="1275774" cy="1348294"/>
            <a:chOff x="8139" y="728"/>
            <a:chExt cx="1337" cy="1413"/>
          </a:xfrm>
          <a:solidFill>
            <a:srgbClr val="FFB5B6"/>
          </a:solidFill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8780" y="1351"/>
              <a:ext cx="99" cy="790"/>
            </a:xfrm>
            <a:custGeom>
              <a:avLst/>
              <a:gdLst>
                <a:gd name="T0" fmla="*/ 90 w 297"/>
                <a:gd name="T1" fmla="*/ 2 h 2372"/>
                <a:gd name="T2" fmla="*/ 122 w 297"/>
                <a:gd name="T3" fmla="*/ 20 h 2372"/>
                <a:gd name="T4" fmla="*/ 141 w 297"/>
                <a:gd name="T5" fmla="*/ 51 h 2372"/>
                <a:gd name="T6" fmla="*/ 146 w 297"/>
                <a:gd name="T7" fmla="*/ 71 h 2372"/>
                <a:gd name="T8" fmla="*/ 157 w 297"/>
                <a:gd name="T9" fmla="*/ 116 h 2372"/>
                <a:gd name="T10" fmla="*/ 173 w 297"/>
                <a:gd name="T11" fmla="*/ 188 h 2372"/>
                <a:gd name="T12" fmla="*/ 191 w 297"/>
                <a:gd name="T13" fmla="*/ 287 h 2372"/>
                <a:gd name="T14" fmla="*/ 212 w 297"/>
                <a:gd name="T15" fmla="*/ 413 h 2372"/>
                <a:gd name="T16" fmla="*/ 233 w 297"/>
                <a:gd name="T17" fmla="*/ 567 h 2372"/>
                <a:gd name="T18" fmla="*/ 253 w 297"/>
                <a:gd name="T19" fmla="*/ 751 h 2372"/>
                <a:gd name="T20" fmla="*/ 271 w 297"/>
                <a:gd name="T21" fmla="*/ 963 h 2372"/>
                <a:gd name="T22" fmla="*/ 285 w 297"/>
                <a:gd name="T23" fmla="*/ 1206 h 2372"/>
                <a:gd name="T24" fmla="*/ 295 w 297"/>
                <a:gd name="T25" fmla="*/ 1479 h 2372"/>
                <a:gd name="T26" fmla="*/ 297 w 297"/>
                <a:gd name="T27" fmla="*/ 1785 h 2372"/>
                <a:gd name="T28" fmla="*/ 293 w 297"/>
                <a:gd name="T29" fmla="*/ 2121 h 2372"/>
                <a:gd name="T30" fmla="*/ 284 w 297"/>
                <a:gd name="T31" fmla="*/ 2324 h 2372"/>
                <a:gd name="T32" fmla="*/ 257 w 297"/>
                <a:gd name="T33" fmla="*/ 2358 h 2372"/>
                <a:gd name="T34" fmla="*/ 216 w 297"/>
                <a:gd name="T35" fmla="*/ 2372 h 2372"/>
                <a:gd name="T36" fmla="*/ 191 w 297"/>
                <a:gd name="T37" fmla="*/ 2366 h 2372"/>
                <a:gd name="T38" fmla="*/ 157 w 297"/>
                <a:gd name="T39" fmla="*/ 2340 h 2372"/>
                <a:gd name="T40" fmla="*/ 143 w 297"/>
                <a:gd name="T41" fmla="*/ 2297 h 2372"/>
                <a:gd name="T42" fmla="*/ 153 w 297"/>
                <a:gd name="T43" fmla="*/ 1949 h 2372"/>
                <a:gd name="T44" fmla="*/ 153 w 297"/>
                <a:gd name="T45" fmla="*/ 1633 h 2372"/>
                <a:gd name="T46" fmla="*/ 146 w 297"/>
                <a:gd name="T47" fmla="*/ 1347 h 2372"/>
                <a:gd name="T48" fmla="*/ 134 w 297"/>
                <a:gd name="T49" fmla="*/ 1093 h 2372"/>
                <a:gd name="T50" fmla="*/ 118 w 297"/>
                <a:gd name="T51" fmla="*/ 867 h 2372"/>
                <a:gd name="T52" fmla="*/ 99 w 297"/>
                <a:gd name="T53" fmla="*/ 673 h 2372"/>
                <a:gd name="T54" fmla="*/ 79 w 297"/>
                <a:gd name="T55" fmla="*/ 507 h 2372"/>
                <a:gd name="T56" fmla="*/ 57 w 297"/>
                <a:gd name="T57" fmla="*/ 369 h 2372"/>
                <a:gd name="T58" fmla="*/ 39 w 297"/>
                <a:gd name="T59" fmla="*/ 259 h 2372"/>
                <a:gd name="T60" fmla="*/ 23 w 297"/>
                <a:gd name="T61" fmla="*/ 178 h 2372"/>
                <a:gd name="T62" fmla="*/ 10 w 297"/>
                <a:gd name="T63" fmla="*/ 123 h 2372"/>
                <a:gd name="T64" fmla="*/ 2 w 297"/>
                <a:gd name="T65" fmla="*/ 95 h 2372"/>
                <a:gd name="T66" fmla="*/ 0 w 297"/>
                <a:gd name="T67" fmla="*/ 72 h 2372"/>
                <a:gd name="T68" fmla="*/ 8 w 297"/>
                <a:gd name="T69" fmla="*/ 38 h 2372"/>
                <a:gd name="T70" fmla="*/ 33 w 297"/>
                <a:gd name="T71" fmla="*/ 11 h 2372"/>
                <a:gd name="T72" fmla="*/ 71 w 297"/>
                <a:gd name="T73" fmla="*/ 0 h 2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97" h="2372">
                  <a:moveTo>
                    <a:pt x="71" y="0"/>
                  </a:moveTo>
                  <a:lnTo>
                    <a:pt x="90" y="2"/>
                  </a:lnTo>
                  <a:lnTo>
                    <a:pt x="106" y="8"/>
                  </a:lnTo>
                  <a:lnTo>
                    <a:pt x="122" y="20"/>
                  </a:lnTo>
                  <a:lnTo>
                    <a:pt x="132" y="34"/>
                  </a:lnTo>
                  <a:lnTo>
                    <a:pt x="141" y="51"/>
                  </a:lnTo>
                  <a:lnTo>
                    <a:pt x="143" y="58"/>
                  </a:lnTo>
                  <a:lnTo>
                    <a:pt x="146" y="71"/>
                  </a:lnTo>
                  <a:lnTo>
                    <a:pt x="151" y="91"/>
                  </a:lnTo>
                  <a:lnTo>
                    <a:pt x="157" y="116"/>
                  </a:lnTo>
                  <a:lnTo>
                    <a:pt x="165" y="148"/>
                  </a:lnTo>
                  <a:lnTo>
                    <a:pt x="173" y="188"/>
                  </a:lnTo>
                  <a:lnTo>
                    <a:pt x="182" y="234"/>
                  </a:lnTo>
                  <a:lnTo>
                    <a:pt x="191" y="287"/>
                  </a:lnTo>
                  <a:lnTo>
                    <a:pt x="201" y="346"/>
                  </a:lnTo>
                  <a:lnTo>
                    <a:pt x="212" y="413"/>
                  </a:lnTo>
                  <a:lnTo>
                    <a:pt x="222" y="487"/>
                  </a:lnTo>
                  <a:lnTo>
                    <a:pt x="233" y="567"/>
                  </a:lnTo>
                  <a:lnTo>
                    <a:pt x="242" y="655"/>
                  </a:lnTo>
                  <a:lnTo>
                    <a:pt x="253" y="751"/>
                  </a:lnTo>
                  <a:lnTo>
                    <a:pt x="261" y="854"/>
                  </a:lnTo>
                  <a:lnTo>
                    <a:pt x="271" y="963"/>
                  </a:lnTo>
                  <a:lnTo>
                    <a:pt x="279" y="1081"/>
                  </a:lnTo>
                  <a:lnTo>
                    <a:pt x="285" y="1206"/>
                  </a:lnTo>
                  <a:lnTo>
                    <a:pt x="291" y="1339"/>
                  </a:lnTo>
                  <a:lnTo>
                    <a:pt x="295" y="1479"/>
                  </a:lnTo>
                  <a:lnTo>
                    <a:pt x="296" y="1629"/>
                  </a:lnTo>
                  <a:lnTo>
                    <a:pt x="297" y="1785"/>
                  </a:lnTo>
                  <a:lnTo>
                    <a:pt x="296" y="1949"/>
                  </a:lnTo>
                  <a:lnTo>
                    <a:pt x="293" y="2121"/>
                  </a:lnTo>
                  <a:lnTo>
                    <a:pt x="288" y="2302"/>
                  </a:lnTo>
                  <a:lnTo>
                    <a:pt x="284" y="2324"/>
                  </a:lnTo>
                  <a:lnTo>
                    <a:pt x="273" y="2344"/>
                  </a:lnTo>
                  <a:lnTo>
                    <a:pt x="257" y="2358"/>
                  </a:lnTo>
                  <a:lnTo>
                    <a:pt x="238" y="2368"/>
                  </a:lnTo>
                  <a:lnTo>
                    <a:pt x="216" y="2372"/>
                  </a:lnTo>
                  <a:lnTo>
                    <a:pt x="213" y="2372"/>
                  </a:lnTo>
                  <a:lnTo>
                    <a:pt x="191" y="2366"/>
                  </a:lnTo>
                  <a:lnTo>
                    <a:pt x="171" y="2356"/>
                  </a:lnTo>
                  <a:lnTo>
                    <a:pt x="157" y="2340"/>
                  </a:lnTo>
                  <a:lnTo>
                    <a:pt x="147" y="2320"/>
                  </a:lnTo>
                  <a:lnTo>
                    <a:pt x="143" y="2297"/>
                  </a:lnTo>
                  <a:lnTo>
                    <a:pt x="149" y="2120"/>
                  </a:lnTo>
                  <a:lnTo>
                    <a:pt x="153" y="1949"/>
                  </a:lnTo>
                  <a:lnTo>
                    <a:pt x="153" y="1788"/>
                  </a:lnTo>
                  <a:lnTo>
                    <a:pt x="153" y="1633"/>
                  </a:lnTo>
                  <a:lnTo>
                    <a:pt x="150" y="1486"/>
                  </a:lnTo>
                  <a:lnTo>
                    <a:pt x="146" y="1347"/>
                  </a:lnTo>
                  <a:lnTo>
                    <a:pt x="141" y="1217"/>
                  </a:lnTo>
                  <a:lnTo>
                    <a:pt x="134" y="1093"/>
                  </a:lnTo>
                  <a:lnTo>
                    <a:pt x="126" y="977"/>
                  </a:lnTo>
                  <a:lnTo>
                    <a:pt x="118" y="867"/>
                  </a:lnTo>
                  <a:lnTo>
                    <a:pt x="108" y="766"/>
                  </a:lnTo>
                  <a:lnTo>
                    <a:pt x="99" y="673"/>
                  </a:lnTo>
                  <a:lnTo>
                    <a:pt x="88" y="586"/>
                  </a:lnTo>
                  <a:lnTo>
                    <a:pt x="79" y="507"/>
                  </a:lnTo>
                  <a:lnTo>
                    <a:pt x="68" y="434"/>
                  </a:lnTo>
                  <a:lnTo>
                    <a:pt x="57" y="369"/>
                  </a:lnTo>
                  <a:lnTo>
                    <a:pt x="48" y="311"/>
                  </a:lnTo>
                  <a:lnTo>
                    <a:pt x="39" y="259"/>
                  </a:lnTo>
                  <a:lnTo>
                    <a:pt x="31" y="215"/>
                  </a:lnTo>
                  <a:lnTo>
                    <a:pt x="23" y="178"/>
                  </a:lnTo>
                  <a:lnTo>
                    <a:pt x="16" y="147"/>
                  </a:lnTo>
                  <a:lnTo>
                    <a:pt x="10" y="123"/>
                  </a:lnTo>
                  <a:lnTo>
                    <a:pt x="6" y="106"/>
                  </a:lnTo>
                  <a:lnTo>
                    <a:pt x="2" y="95"/>
                  </a:lnTo>
                  <a:lnTo>
                    <a:pt x="2" y="91"/>
                  </a:lnTo>
                  <a:lnTo>
                    <a:pt x="0" y="72"/>
                  </a:lnTo>
                  <a:lnTo>
                    <a:pt x="1" y="54"/>
                  </a:lnTo>
                  <a:lnTo>
                    <a:pt x="8" y="38"/>
                  </a:lnTo>
                  <a:lnTo>
                    <a:pt x="19" y="22"/>
                  </a:lnTo>
                  <a:lnTo>
                    <a:pt x="33" y="11"/>
                  </a:lnTo>
                  <a:lnTo>
                    <a:pt x="51" y="3"/>
                  </a:lnTo>
                  <a:lnTo>
                    <a:pt x="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419" y="728"/>
              <a:ext cx="1057" cy="790"/>
            </a:xfrm>
            <a:custGeom>
              <a:avLst/>
              <a:gdLst>
                <a:gd name="T0" fmla="*/ 1274 w 3172"/>
                <a:gd name="T1" fmla="*/ 4 h 2371"/>
                <a:gd name="T2" fmla="*/ 1503 w 3172"/>
                <a:gd name="T3" fmla="*/ 31 h 2371"/>
                <a:gd name="T4" fmla="*/ 1726 w 3172"/>
                <a:gd name="T5" fmla="*/ 84 h 2371"/>
                <a:gd name="T6" fmla="*/ 1937 w 3172"/>
                <a:gd name="T7" fmla="*/ 161 h 2371"/>
                <a:gd name="T8" fmla="*/ 2138 w 3172"/>
                <a:gd name="T9" fmla="*/ 263 h 2371"/>
                <a:gd name="T10" fmla="*/ 2326 w 3172"/>
                <a:gd name="T11" fmla="*/ 387 h 2371"/>
                <a:gd name="T12" fmla="*/ 2499 w 3172"/>
                <a:gd name="T13" fmla="*/ 531 h 2371"/>
                <a:gd name="T14" fmla="*/ 2653 w 3172"/>
                <a:gd name="T15" fmla="*/ 696 h 2371"/>
                <a:gd name="T16" fmla="*/ 2789 w 3172"/>
                <a:gd name="T17" fmla="*/ 879 h 2371"/>
                <a:gd name="T18" fmla="*/ 2904 w 3172"/>
                <a:gd name="T19" fmla="*/ 1078 h 2371"/>
                <a:gd name="T20" fmla="*/ 2982 w 3172"/>
                <a:gd name="T21" fmla="*/ 1258 h 2371"/>
                <a:gd name="T22" fmla="*/ 3033 w 3172"/>
                <a:gd name="T23" fmla="*/ 1426 h 2371"/>
                <a:gd name="T24" fmla="*/ 3076 w 3172"/>
                <a:gd name="T25" fmla="*/ 1614 h 2371"/>
                <a:gd name="T26" fmla="*/ 3110 w 3172"/>
                <a:gd name="T27" fmla="*/ 1811 h 2371"/>
                <a:gd name="T28" fmla="*/ 3140 w 3172"/>
                <a:gd name="T29" fmla="*/ 2010 h 2371"/>
                <a:gd name="T30" fmla="*/ 3163 w 3172"/>
                <a:gd name="T31" fmla="*/ 2202 h 2371"/>
                <a:gd name="T32" fmla="*/ 3171 w 3172"/>
                <a:gd name="T33" fmla="*/ 2315 h 2371"/>
                <a:gd name="T34" fmla="*/ 3148 w 3172"/>
                <a:gd name="T35" fmla="*/ 2353 h 2371"/>
                <a:gd name="T36" fmla="*/ 3108 w 3172"/>
                <a:gd name="T37" fmla="*/ 2371 h 2371"/>
                <a:gd name="T38" fmla="*/ 3100 w 3172"/>
                <a:gd name="T39" fmla="*/ 2371 h 2371"/>
                <a:gd name="T40" fmla="*/ 3059 w 3172"/>
                <a:gd name="T41" fmla="*/ 2359 h 2371"/>
                <a:gd name="T42" fmla="*/ 3034 w 3172"/>
                <a:gd name="T43" fmla="*/ 2327 h 2371"/>
                <a:gd name="T44" fmla="*/ 3022 w 3172"/>
                <a:gd name="T45" fmla="*/ 2238 h 2371"/>
                <a:gd name="T46" fmla="*/ 3003 w 3172"/>
                <a:gd name="T47" fmla="*/ 2082 h 2371"/>
                <a:gd name="T48" fmla="*/ 2979 w 3172"/>
                <a:gd name="T49" fmla="*/ 1908 h 2371"/>
                <a:gd name="T50" fmla="*/ 2950 w 3172"/>
                <a:gd name="T51" fmla="*/ 1727 h 2371"/>
                <a:gd name="T52" fmla="*/ 2913 w 3172"/>
                <a:gd name="T53" fmla="*/ 1548 h 2371"/>
                <a:gd name="T54" fmla="*/ 2870 w 3172"/>
                <a:gd name="T55" fmla="*/ 1383 h 2371"/>
                <a:gd name="T56" fmla="*/ 2819 w 3172"/>
                <a:gd name="T57" fmla="*/ 1240 h 2371"/>
                <a:gd name="T58" fmla="*/ 2718 w 3172"/>
                <a:gd name="T59" fmla="*/ 1038 h 2371"/>
                <a:gd name="T60" fmla="*/ 2594 w 3172"/>
                <a:gd name="T61" fmla="*/ 852 h 2371"/>
                <a:gd name="T62" fmla="*/ 2449 w 3172"/>
                <a:gd name="T63" fmla="*/ 686 h 2371"/>
                <a:gd name="T64" fmla="*/ 2287 w 3172"/>
                <a:gd name="T65" fmla="*/ 539 h 2371"/>
                <a:gd name="T66" fmla="*/ 2109 w 3172"/>
                <a:gd name="T67" fmla="*/ 412 h 2371"/>
                <a:gd name="T68" fmla="*/ 1915 w 3172"/>
                <a:gd name="T69" fmla="*/ 309 h 2371"/>
                <a:gd name="T70" fmla="*/ 1709 w 3172"/>
                <a:gd name="T71" fmla="*/ 229 h 2371"/>
                <a:gd name="T72" fmla="*/ 1494 w 3172"/>
                <a:gd name="T73" fmla="*/ 175 h 2371"/>
                <a:gd name="T74" fmla="*/ 1271 w 3172"/>
                <a:gd name="T75" fmla="*/ 147 h 2371"/>
                <a:gd name="T76" fmla="*/ 1036 w 3172"/>
                <a:gd name="T77" fmla="*/ 148 h 2371"/>
                <a:gd name="T78" fmla="*/ 802 w 3172"/>
                <a:gd name="T79" fmla="*/ 179 h 2371"/>
                <a:gd name="T80" fmla="*/ 573 w 3172"/>
                <a:gd name="T81" fmla="*/ 240 h 2371"/>
                <a:gd name="T82" fmla="*/ 369 w 3172"/>
                <a:gd name="T83" fmla="*/ 323 h 2371"/>
                <a:gd name="T84" fmla="*/ 195 w 3172"/>
                <a:gd name="T85" fmla="*/ 413 h 2371"/>
                <a:gd name="T86" fmla="*/ 95 w 3172"/>
                <a:gd name="T87" fmla="*/ 472 h 2371"/>
                <a:gd name="T88" fmla="*/ 58 w 3172"/>
                <a:gd name="T89" fmla="*/ 475 h 2371"/>
                <a:gd name="T90" fmla="*/ 26 w 3172"/>
                <a:gd name="T91" fmla="*/ 457 h 2371"/>
                <a:gd name="T92" fmla="*/ 4 w 3172"/>
                <a:gd name="T93" fmla="*/ 425 h 2371"/>
                <a:gd name="T94" fmla="*/ 3 w 3172"/>
                <a:gd name="T95" fmla="*/ 389 h 2371"/>
                <a:gd name="T96" fmla="*/ 19 w 3172"/>
                <a:gd name="T97" fmla="*/ 356 h 2371"/>
                <a:gd name="T98" fmla="*/ 121 w 3172"/>
                <a:gd name="T99" fmla="*/ 289 h 2371"/>
                <a:gd name="T100" fmla="*/ 307 w 3172"/>
                <a:gd name="T101" fmla="*/ 193 h 2371"/>
                <a:gd name="T102" fmla="*/ 526 w 3172"/>
                <a:gd name="T103" fmla="*/ 104 h 2371"/>
                <a:gd name="T104" fmla="*/ 774 w 3172"/>
                <a:gd name="T105" fmla="*/ 37 h 2371"/>
                <a:gd name="T106" fmla="*/ 1027 w 3172"/>
                <a:gd name="T107" fmla="*/ 4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172" h="2371">
                  <a:moveTo>
                    <a:pt x="1156" y="0"/>
                  </a:moveTo>
                  <a:lnTo>
                    <a:pt x="1274" y="4"/>
                  </a:lnTo>
                  <a:lnTo>
                    <a:pt x="1389" y="13"/>
                  </a:lnTo>
                  <a:lnTo>
                    <a:pt x="1503" y="31"/>
                  </a:lnTo>
                  <a:lnTo>
                    <a:pt x="1616" y="55"/>
                  </a:lnTo>
                  <a:lnTo>
                    <a:pt x="1726" y="84"/>
                  </a:lnTo>
                  <a:lnTo>
                    <a:pt x="1833" y="120"/>
                  </a:lnTo>
                  <a:lnTo>
                    <a:pt x="1937" y="161"/>
                  </a:lnTo>
                  <a:lnTo>
                    <a:pt x="2039" y="209"/>
                  </a:lnTo>
                  <a:lnTo>
                    <a:pt x="2138" y="263"/>
                  </a:lnTo>
                  <a:lnTo>
                    <a:pt x="2235" y="323"/>
                  </a:lnTo>
                  <a:lnTo>
                    <a:pt x="2326" y="387"/>
                  </a:lnTo>
                  <a:lnTo>
                    <a:pt x="2415" y="456"/>
                  </a:lnTo>
                  <a:lnTo>
                    <a:pt x="2499" y="531"/>
                  </a:lnTo>
                  <a:lnTo>
                    <a:pt x="2578" y="611"/>
                  </a:lnTo>
                  <a:lnTo>
                    <a:pt x="2653" y="696"/>
                  </a:lnTo>
                  <a:lnTo>
                    <a:pt x="2724" y="784"/>
                  </a:lnTo>
                  <a:lnTo>
                    <a:pt x="2789" y="879"/>
                  </a:lnTo>
                  <a:lnTo>
                    <a:pt x="2849" y="976"/>
                  </a:lnTo>
                  <a:lnTo>
                    <a:pt x="2904" y="1078"/>
                  </a:lnTo>
                  <a:lnTo>
                    <a:pt x="2952" y="1184"/>
                  </a:lnTo>
                  <a:lnTo>
                    <a:pt x="2982" y="1258"/>
                  </a:lnTo>
                  <a:lnTo>
                    <a:pt x="3007" y="1339"/>
                  </a:lnTo>
                  <a:lnTo>
                    <a:pt x="3033" y="1426"/>
                  </a:lnTo>
                  <a:lnTo>
                    <a:pt x="3054" y="1518"/>
                  </a:lnTo>
                  <a:lnTo>
                    <a:pt x="3076" y="1614"/>
                  </a:lnTo>
                  <a:lnTo>
                    <a:pt x="3094" y="1711"/>
                  </a:lnTo>
                  <a:lnTo>
                    <a:pt x="3110" y="1811"/>
                  </a:lnTo>
                  <a:lnTo>
                    <a:pt x="3126" y="1911"/>
                  </a:lnTo>
                  <a:lnTo>
                    <a:pt x="3140" y="2010"/>
                  </a:lnTo>
                  <a:lnTo>
                    <a:pt x="3152" y="2107"/>
                  </a:lnTo>
                  <a:lnTo>
                    <a:pt x="3163" y="2202"/>
                  </a:lnTo>
                  <a:lnTo>
                    <a:pt x="3172" y="2293"/>
                  </a:lnTo>
                  <a:lnTo>
                    <a:pt x="3171" y="2315"/>
                  </a:lnTo>
                  <a:lnTo>
                    <a:pt x="3163" y="2335"/>
                  </a:lnTo>
                  <a:lnTo>
                    <a:pt x="3148" y="2353"/>
                  </a:lnTo>
                  <a:lnTo>
                    <a:pt x="3129" y="2365"/>
                  </a:lnTo>
                  <a:lnTo>
                    <a:pt x="3108" y="2371"/>
                  </a:lnTo>
                  <a:lnTo>
                    <a:pt x="3104" y="2371"/>
                  </a:lnTo>
                  <a:lnTo>
                    <a:pt x="3100" y="2371"/>
                  </a:lnTo>
                  <a:lnTo>
                    <a:pt x="3078" y="2367"/>
                  </a:lnTo>
                  <a:lnTo>
                    <a:pt x="3059" y="2359"/>
                  </a:lnTo>
                  <a:lnTo>
                    <a:pt x="3045" y="2345"/>
                  </a:lnTo>
                  <a:lnTo>
                    <a:pt x="3034" y="2327"/>
                  </a:lnTo>
                  <a:lnTo>
                    <a:pt x="3029" y="2306"/>
                  </a:lnTo>
                  <a:lnTo>
                    <a:pt x="3022" y="2238"/>
                  </a:lnTo>
                  <a:lnTo>
                    <a:pt x="3013" y="2162"/>
                  </a:lnTo>
                  <a:lnTo>
                    <a:pt x="3003" y="2082"/>
                  </a:lnTo>
                  <a:lnTo>
                    <a:pt x="2992" y="1996"/>
                  </a:lnTo>
                  <a:lnTo>
                    <a:pt x="2979" y="1908"/>
                  </a:lnTo>
                  <a:lnTo>
                    <a:pt x="2966" y="1818"/>
                  </a:lnTo>
                  <a:lnTo>
                    <a:pt x="2950" y="1727"/>
                  </a:lnTo>
                  <a:lnTo>
                    <a:pt x="2932" y="1636"/>
                  </a:lnTo>
                  <a:lnTo>
                    <a:pt x="2913" y="1548"/>
                  </a:lnTo>
                  <a:lnTo>
                    <a:pt x="2892" y="1463"/>
                  </a:lnTo>
                  <a:lnTo>
                    <a:pt x="2870" y="1383"/>
                  </a:lnTo>
                  <a:lnTo>
                    <a:pt x="2846" y="1308"/>
                  </a:lnTo>
                  <a:lnTo>
                    <a:pt x="2819" y="1240"/>
                  </a:lnTo>
                  <a:lnTo>
                    <a:pt x="2771" y="1136"/>
                  </a:lnTo>
                  <a:lnTo>
                    <a:pt x="2718" y="1038"/>
                  </a:lnTo>
                  <a:lnTo>
                    <a:pt x="2659" y="943"/>
                  </a:lnTo>
                  <a:lnTo>
                    <a:pt x="2594" y="852"/>
                  </a:lnTo>
                  <a:lnTo>
                    <a:pt x="2525" y="767"/>
                  </a:lnTo>
                  <a:lnTo>
                    <a:pt x="2449" y="686"/>
                  </a:lnTo>
                  <a:lnTo>
                    <a:pt x="2370" y="609"/>
                  </a:lnTo>
                  <a:lnTo>
                    <a:pt x="2287" y="539"/>
                  </a:lnTo>
                  <a:lnTo>
                    <a:pt x="2200" y="473"/>
                  </a:lnTo>
                  <a:lnTo>
                    <a:pt x="2109" y="412"/>
                  </a:lnTo>
                  <a:lnTo>
                    <a:pt x="2014" y="357"/>
                  </a:lnTo>
                  <a:lnTo>
                    <a:pt x="1915" y="309"/>
                  </a:lnTo>
                  <a:lnTo>
                    <a:pt x="1814" y="267"/>
                  </a:lnTo>
                  <a:lnTo>
                    <a:pt x="1709" y="229"/>
                  </a:lnTo>
                  <a:lnTo>
                    <a:pt x="1604" y="199"/>
                  </a:lnTo>
                  <a:lnTo>
                    <a:pt x="1494" y="175"/>
                  </a:lnTo>
                  <a:lnTo>
                    <a:pt x="1384" y="157"/>
                  </a:lnTo>
                  <a:lnTo>
                    <a:pt x="1271" y="147"/>
                  </a:lnTo>
                  <a:lnTo>
                    <a:pt x="1156" y="144"/>
                  </a:lnTo>
                  <a:lnTo>
                    <a:pt x="1036" y="148"/>
                  </a:lnTo>
                  <a:lnTo>
                    <a:pt x="919" y="159"/>
                  </a:lnTo>
                  <a:lnTo>
                    <a:pt x="802" y="179"/>
                  </a:lnTo>
                  <a:lnTo>
                    <a:pt x="687" y="205"/>
                  </a:lnTo>
                  <a:lnTo>
                    <a:pt x="573" y="240"/>
                  </a:lnTo>
                  <a:lnTo>
                    <a:pt x="461" y="283"/>
                  </a:lnTo>
                  <a:lnTo>
                    <a:pt x="369" y="323"/>
                  </a:lnTo>
                  <a:lnTo>
                    <a:pt x="280" y="367"/>
                  </a:lnTo>
                  <a:lnTo>
                    <a:pt x="195" y="413"/>
                  </a:lnTo>
                  <a:lnTo>
                    <a:pt x="113" y="464"/>
                  </a:lnTo>
                  <a:lnTo>
                    <a:pt x="95" y="472"/>
                  </a:lnTo>
                  <a:lnTo>
                    <a:pt x="77" y="476"/>
                  </a:lnTo>
                  <a:lnTo>
                    <a:pt x="58" y="475"/>
                  </a:lnTo>
                  <a:lnTo>
                    <a:pt x="40" y="468"/>
                  </a:lnTo>
                  <a:lnTo>
                    <a:pt x="26" y="457"/>
                  </a:lnTo>
                  <a:lnTo>
                    <a:pt x="12" y="443"/>
                  </a:lnTo>
                  <a:lnTo>
                    <a:pt x="4" y="425"/>
                  </a:lnTo>
                  <a:lnTo>
                    <a:pt x="0" y="408"/>
                  </a:lnTo>
                  <a:lnTo>
                    <a:pt x="3" y="389"/>
                  </a:lnTo>
                  <a:lnTo>
                    <a:pt x="8" y="372"/>
                  </a:lnTo>
                  <a:lnTo>
                    <a:pt x="19" y="356"/>
                  </a:lnTo>
                  <a:lnTo>
                    <a:pt x="34" y="344"/>
                  </a:lnTo>
                  <a:lnTo>
                    <a:pt x="121" y="289"/>
                  </a:lnTo>
                  <a:lnTo>
                    <a:pt x="213" y="240"/>
                  </a:lnTo>
                  <a:lnTo>
                    <a:pt x="307" y="193"/>
                  </a:lnTo>
                  <a:lnTo>
                    <a:pt x="405" y="149"/>
                  </a:lnTo>
                  <a:lnTo>
                    <a:pt x="526" y="104"/>
                  </a:lnTo>
                  <a:lnTo>
                    <a:pt x="649" y="67"/>
                  </a:lnTo>
                  <a:lnTo>
                    <a:pt x="774" y="37"/>
                  </a:lnTo>
                  <a:lnTo>
                    <a:pt x="900" y="17"/>
                  </a:lnTo>
                  <a:lnTo>
                    <a:pt x="1027" y="4"/>
                  </a:lnTo>
                  <a:lnTo>
                    <a:pt x="11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8139" y="920"/>
              <a:ext cx="227" cy="790"/>
            </a:xfrm>
            <a:custGeom>
              <a:avLst/>
              <a:gdLst>
                <a:gd name="T0" fmla="*/ 626 w 680"/>
                <a:gd name="T1" fmla="*/ 2 h 2371"/>
                <a:gd name="T2" fmla="*/ 660 w 680"/>
                <a:gd name="T3" fmla="*/ 21 h 2371"/>
                <a:gd name="T4" fmla="*/ 678 w 680"/>
                <a:gd name="T5" fmla="*/ 54 h 2371"/>
                <a:gd name="T6" fmla="*/ 677 w 680"/>
                <a:gd name="T7" fmla="*/ 91 h 2371"/>
                <a:gd name="T8" fmla="*/ 658 w 680"/>
                <a:gd name="T9" fmla="*/ 123 h 2371"/>
                <a:gd name="T10" fmla="*/ 508 w 680"/>
                <a:gd name="T11" fmla="*/ 291 h 2371"/>
                <a:gd name="T12" fmla="*/ 383 w 680"/>
                <a:gd name="T13" fmla="*/ 473 h 2371"/>
                <a:gd name="T14" fmla="*/ 286 w 680"/>
                <a:gd name="T15" fmla="*/ 672 h 2371"/>
                <a:gd name="T16" fmla="*/ 213 w 680"/>
                <a:gd name="T17" fmla="*/ 884 h 2371"/>
                <a:gd name="T18" fmla="*/ 166 w 680"/>
                <a:gd name="T19" fmla="*/ 1109 h 2371"/>
                <a:gd name="T20" fmla="*/ 146 w 680"/>
                <a:gd name="T21" fmla="*/ 1348 h 2371"/>
                <a:gd name="T22" fmla="*/ 151 w 680"/>
                <a:gd name="T23" fmla="*/ 1599 h 2371"/>
                <a:gd name="T24" fmla="*/ 184 w 680"/>
                <a:gd name="T25" fmla="*/ 1863 h 2371"/>
                <a:gd name="T26" fmla="*/ 243 w 680"/>
                <a:gd name="T27" fmla="*/ 2136 h 2371"/>
                <a:gd name="T28" fmla="*/ 286 w 680"/>
                <a:gd name="T29" fmla="*/ 2298 h 2371"/>
                <a:gd name="T30" fmla="*/ 278 w 680"/>
                <a:gd name="T31" fmla="*/ 2334 h 2371"/>
                <a:gd name="T32" fmla="*/ 252 w 680"/>
                <a:gd name="T33" fmla="*/ 2360 h 2371"/>
                <a:gd name="T34" fmla="*/ 224 w 680"/>
                <a:gd name="T35" fmla="*/ 2370 h 2371"/>
                <a:gd name="T36" fmla="*/ 196 w 680"/>
                <a:gd name="T37" fmla="*/ 2368 h 2371"/>
                <a:gd name="T38" fmla="*/ 164 w 680"/>
                <a:gd name="T39" fmla="*/ 2351 h 2371"/>
                <a:gd name="T40" fmla="*/ 145 w 680"/>
                <a:gd name="T41" fmla="*/ 2319 h 2371"/>
                <a:gd name="T42" fmla="*/ 75 w 680"/>
                <a:gd name="T43" fmla="*/ 2059 h 2371"/>
                <a:gd name="T44" fmla="*/ 29 w 680"/>
                <a:gd name="T45" fmla="*/ 1814 h 2371"/>
                <a:gd name="T46" fmla="*/ 5 w 680"/>
                <a:gd name="T47" fmla="*/ 1586 h 2371"/>
                <a:gd name="T48" fmla="*/ 0 w 680"/>
                <a:gd name="T49" fmla="*/ 1371 h 2371"/>
                <a:gd name="T50" fmla="*/ 12 w 680"/>
                <a:gd name="T51" fmla="*/ 1172 h 2371"/>
                <a:gd name="T52" fmla="*/ 39 w 680"/>
                <a:gd name="T53" fmla="*/ 988 h 2371"/>
                <a:gd name="T54" fmla="*/ 80 w 680"/>
                <a:gd name="T55" fmla="*/ 817 h 2371"/>
                <a:gd name="T56" fmla="*/ 134 w 680"/>
                <a:gd name="T57" fmla="*/ 660 h 2371"/>
                <a:gd name="T58" fmla="*/ 197 w 680"/>
                <a:gd name="T59" fmla="*/ 516 h 2371"/>
                <a:gd name="T60" fmla="*/ 268 w 680"/>
                <a:gd name="T61" fmla="*/ 385 h 2371"/>
                <a:gd name="T62" fmla="*/ 346 w 680"/>
                <a:gd name="T63" fmla="*/ 267 h 2371"/>
                <a:gd name="T64" fmla="*/ 429 w 680"/>
                <a:gd name="T65" fmla="*/ 160 h 2371"/>
                <a:gd name="T66" fmla="*/ 513 w 680"/>
                <a:gd name="T67" fmla="*/ 64 h 2371"/>
                <a:gd name="T68" fmla="*/ 572 w 680"/>
                <a:gd name="T69" fmla="*/ 9 h 2371"/>
                <a:gd name="T70" fmla="*/ 609 w 680"/>
                <a:gd name="T71" fmla="*/ 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80" h="2371">
                  <a:moveTo>
                    <a:pt x="609" y="0"/>
                  </a:moveTo>
                  <a:lnTo>
                    <a:pt x="626" y="2"/>
                  </a:lnTo>
                  <a:lnTo>
                    <a:pt x="643" y="9"/>
                  </a:lnTo>
                  <a:lnTo>
                    <a:pt x="660" y="21"/>
                  </a:lnTo>
                  <a:lnTo>
                    <a:pt x="670" y="37"/>
                  </a:lnTo>
                  <a:lnTo>
                    <a:pt x="678" y="54"/>
                  </a:lnTo>
                  <a:lnTo>
                    <a:pt x="680" y="72"/>
                  </a:lnTo>
                  <a:lnTo>
                    <a:pt x="677" y="91"/>
                  </a:lnTo>
                  <a:lnTo>
                    <a:pt x="670" y="108"/>
                  </a:lnTo>
                  <a:lnTo>
                    <a:pt x="658" y="123"/>
                  </a:lnTo>
                  <a:lnTo>
                    <a:pt x="580" y="205"/>
                  </a:lnTo>
                  <a:lnTo>
                    <a:pt x="508" y="291"/>
                  </a:lnTo>
                  <a:lnTo>
                    <a:pt x="442" y="380"/>
                  </a:lnTo>
                  <a:lnTo>
                    <a:pt x="383" y="473"/>
                  </a:lnTo>
                  <a:lnTo>
                    <a:pt x="331" y="571"/>
                  </a:lnTo>
                  <a:lnTo>
                    <a:pt x="286" y="672"/>
                  </a:lnTo>
                  <a:lnTo>
                    <a:pt x="245" y="776"/>
                  </a:lnTo>
                  <a:lnTo>
                    <a:pt x="213" y="884"/>
                  </a:lnTo>
                  <a:lnTo>
                    <a:pt x="186" y="995"/>
                  </a:lnTo>
                  <a:lnTo>
                    <a:pt x="166" y="1109"/>
                  </a:lnTo>
                  <a:lnTo>
                    <a:pt x="153" y="1227"/>
                  </a:lnTo>
                  <a:lnTo>
                    <a:pt x="146" y="1348"/>
                  </a:lnTo>
                  <a:lnTo>
                    <a:pt x="146" y="1472"/>
                  </a:lnTo>
                  <a:lnTo>
                    <a:pt x="151" y="1599"/>
                  </a:lnTo>
                  <a:lnTo>
                    <a:pt x="165" y="1730"/>
                  </a:lnTo>
                  <a:lnTo>
                    <a:pt x="184" y="1863"/>
                  </a:lnTo>
                  <a:lnTo>
                    <a:pt x="210" y="1999"/>
                  </a:lnTo>
                  <a:lnTo>
                    <a:pt x="243" y="2136"/>
                  </a:lnTo>
                  <a:lnTo>
                    <a:pt x="283" y="2278"/>
                  </a:lnTo>
                  <a:lnTo>
                    <a:pt x="286" y="2298"/>
                  </a:lnTo>
                  <a:lnTo>
                    <a:pt x="284" y="2316"/>
                  </a:lnTo>
                  <a:lnTo>
                    <a:pt x="278" y="2334"/>
                  </a:lnTo>
                  <a:lnTo>
                    <a:pt x="267" y="2348"/>
                  </a:lnTo>
                  <a:lnTo>
                    <a:pt x="252" y="2360"/>
                  </a:lnTo>
                  <a:lnTo>
                    <a:pt x="235" y="2368"/>
                  </a:lnTo>
                  <a:lnTo>
                    <a:pt x="224" y="2370"/>
                  </a:lnTo>
                  <a:lnTo>
                    <a:pt x="213" y="2371"/>
                  </a:lnTo>
                  <a:lnTo>
                    <a:pt x="196" y="2368"/>
                  </a:lnTo>
                  <a:lnTo>
                    <a:pt x="178" y="2362"/>
                  </a:lnTo>
                  <a:lnTo>
                    <a:pt x="164" y="2351"/>
                  </a:lnTo>
                  <a:lnTo>
                    <a:pt x="151" y="2336"/>
                  </a:lnTo>
                  <a:lnTo>
                    <a:pt x="145" y="2319"/>
                  </a:lnTo>
                  <a:lnTo>
                    <a:pt x="107" y="2187"/>
                  </a:lnTo>
                  <a:lnTo>
                    <a:pt x="75" y="2059"/>
                  </a:lnTo>
                  <a:lnTo>
                    <a:pt x="50" y="1935"/>
                  </a:lnTo>
                  <a:lnTo>
                    <a:pt x="29" y="1814"/>
                  </a:lnTo>
                  <a:lnTo>
                    <a:pt x="15" y="1698"/>
                  </a:lnTo>
                  <a:lnTo>
                    <a:pt x="5" y="1586"/>
                  </a:lnTo>
                  <a:lnTo>
                    <a:pt x="0" y="1476"/>
                  </a:lnTo>
                  <a:lnTo>
                    <a:pt x="0" y="1371"/>
                  </a:lnTo>
                  <a:lnTo>
                    <a:pt x="4" y="1269"/>
                  </a:lnTo>
                  <a:lnTo>
                    <a:pt x="12" y="1172"/>
                  </a:lnTo>
                  <a:lnTo>
                    <a:pt x="24" y="1079"/>
                  </a:lnTo>
                  <a:lnTo>
                    <a:pt x="39" y="988"/>
                  </a:lnTo>
                  <a:lnTo>
                    <a:pt x="58" y="901"/>
                  </a:lnTo>
                  <a:lnTo>
                    <a:pt x="80" y="817"/>
                  </a:lnTo>
                  <a:lnTo>
                    <a:pt x="106" y="737"/>
                  </a:lnTo>
                  <a:lnTo>
                    <a:pt x="134" y="660"/>
                  </a:lnTo>
                  <a:lnTo>
                    <a:pt x="164" y="587"/>
                  </a:lnTo>
                  <a:lnTo>
                    <a:pt x="197" y="516"/>
                  </a:lnTo>
                  <a:lnTo>
                    <a:pt x="232" y="449"/>
                  </a:lnTo>
                  <a:lnTo>
                    <a:pt x="268" y="385"/>
                  </a:lnTo>
                  <a:lnTo>
                    <a:pt x="307" y="324"/>
                  </a:lnTo>
                  <a:lnTo>
                    <a:pt x="346" y="267"/>
                  </a:lnTo>
                  <a:lnTo>
                    <a:pt x="387" y="212"/>
                  </a:lnTo>
                  <a:lnTo>
                    <a:pt x="429" y="160"/>
                  </a:lnTo>
                  <a:lnTo>
                    <a:pt x="471" y="111"/>
                  </a:lnTo>
                  <a:lnTo>
                    <a:pt x="513" y="64"/>
                  </a:lnTo>
                  <a:lnTo>
                    <a:pt x="558" y="20"/>
                  </a:lnTo>
                  <a:lnTo>
                    <a:pt x="572" y="9"/>
                  </a:lnTo>
                  <a:lnTo>
                    <a:pt x="590" y="2"/>
                  </a:lnTo>
                  <a:lnTo>
                    <a:pt x="6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8299" y="872"/>
              <a:ext cx="1042" cy="1077"/>
            </a:xfrm>
            <a:custGeom>
              <a:avLst/>
              <a:gdLst>
                <a:gd name="T0" fmla="*/ 1669 w 3126"/>
                <a:gd name="T1" fmla="*/ 8 h 3232"/>
                <a:gd name="T2" fmla="*/ 1960 w 3126"/>
                <a:gd name="T3" fmla="*/ 79 h 3232"/>
                <a:gd name="T4" fmla="*/ 2241 w 3126"/>
                <a:gd name="T5" fmla="*/ 212 h 3232"/>
                <a:gd name="T6" fmla="*/ 2500 w 3126"/>
                <a:gd name="T7" fmla="*/ 400 h 3232"/>
                <a:gd name="T8" fmla="*/ 2722 w 3126"/>
                <a:gd name="T9" fmla="*/ 630 h 3232"/>
                <a:gd name="T10" fmla="*/ 2894 w 3126"/>
                <a:gd name="T11" fmla="*/ 892 h 3232"/>
                <a:gd name="T12" fmla="*/ 3001 w 3126"/>
                <a:gd name="T13" fmla="*/ 1166 h 3232"/>
                <a:gd name="T14" fmla="*/ 3063 w 3126"/>
                <a:gd name="T15" fmla="*/ 1456 h 3232"/>
                <a:gd name="T16" fmla="*/ 3102 w 3126"/>
                <a:gd name="T17" fmla="*/ 1787 h 3232"/>
                <a:gd name="T18" fmla="*/ 3120 w 3126"/>
                <a:gd name="T19" fmla="*/ 2146 h 3232"/>
                <a:gd name="T20" fmla="*/ 3126 w 3126"/>
                <a:gd name="T21" fmla="*/ 2519 h 3232"/>
                <a:gd name="T22" fmla="*/ 3120 w 3126"/>
                <a:gd name="T23" fmla="*/ 2895 h 3232"/>
                <a:gd name="T24" fmla="*/ 3102 w 3126"/>
                <a:gd name="T25" fmla="*/ 3061 h 3232"/>
                <a:gd name="T26" fmla="*/ 3043 w 3126"/>
                <a:gd name="T27" fmla="*/ 3089 h 3232"/>
                <a:gd name="T28" fmla="*/ 2985 w 3126"/>
                <a:gd name="T29" fmla="*/ 3058 h 3232"/>
                <a:gd name="T30" fmla="*/ 2976 w 3126"/>
                <a:gd name="T31" fmla="*/ 2893 h 3232"/>
                <a:gd name="T32" fmla="*/ 2981 w 3126"/>
                <a:gd name="T33" fmla="*/ 2525 h 3232"/>
                <a:gd name="T34" fmla="*/ 2977 w 3126"/>
                <a:gd name="T35" fmla="*/ 2159 h 3232"/>
                <a:gd name="T36" fmla="*/ 2958 w 3126"/>
                <a:gd name="T37" fmla="*/ 1810 h 3232"/>
                <a:gd name="T38" fmla="*/ 2922 w 3126"/>
                <a:gd name="T39" fmla="*/ 1488 h 3232"/>
                <a:gd name="T40" fmla="*/ 2863 w 3126"/>
                <a:gd name="T41" fmla="*/ 1208 h 3232"/>
                <a:gd name="T42" fmla="*/ 2760 w 3126"/>
                <a:gd name="T43" fmla="*/ 948 h 3232"/>
                <a:gd name="T44" fmla="*/ 2590 w 3126"/>
                <a:gd name="T45" fmla="*/ 699 h 3232"/>
                <a:gd name="T46" fmla="*/ 2370 w 3126"/>
                <a:gd name="T47" fmla="*/ 482 h 3232"/>
                <a:gd name="T48" fmla="*/ 2115 w 3126"/>
                <a:gd name="T49" fmla="*/ 308 h 3232"/>
                <a:gd name="T50" fmla="*/ 1843 w 3126"/>
                <a:gd name="T51" fmla="*/ 192 h 3232"/>
                <a:gd name="T52" fmla="*/ 1567 w 3126"/>
                <a:gd name="T53" fmla="*/ 144 h 3232"/>
                <a:gd name="T54" fmla="*/ 1272 w 3126"/>
                <a:gd name="T55" fmla="*/ 164 h 3232"/>
                <a:gd name="T56" fmla="*/ 988 w 3126"/>
                <a:gd name="T57" fmla="*/ 248 h 3232"/>
                <a:gd name="T58" fmla="*/ 733 w 3126"/>
                <a:gd name="T59" fmla="*/ 387 h 3232"/>
                <a:gd name="T60" fmla="*/ 517 w 3126"/>
                <a:gd name="T61" fmla="*/ 571 h 3232"/>
                <a:gd name="T62" fmla="*/ 348 w 3126"/>
                <a:gd name="T63" fmla="*/ 792 h 3232"/>
                <a:gd name="T64" fmla="*/ 226 w 3126"/>
                <a:gd name="T65" fmla="*/ 1042 h 3232"/>
                <a:gd name="T66" fmla="*/ 158 w 3126"/>
                <a:gd name="T67" fmla="*/ 1311 h 3232"/>
                <a:gd name="T68" fmla="*/ 146 w 3126"/>
                <a:gd name="T69" fmla="*/ 1594 h 3232"/>
                <a:gd name="T70" fmla="*/ 195 w 3126"/>
                <a:gd name="T71" fmla="*/ 1879 h 3232"/>
                <a:gd name="T72" fmla="*/ 253 w 3126"/>
                <a:gd name="T73" fmla="*/ 2126 h 3232"/>
                <a:gd name="T74" fmla="*/ 269 w 3126"/>
                <a:gd name="T75" fmla="*/ 2291 h 3232"/>
                <a:gd name="T76" fmla="*/ 278 w 3126"/>
                <a:gd name="T77" fmla="*/ 2513 h 3232"/>
                <a:gd name="T78" fmla="*/ 281 w 3126"/>
                <a:gd name="T79" fmla="*/ 2799 h 3232"/>
                <a:gd name="T80" fmla="*/ 282 w 3126"/>
                <a:gd name="T81" fmla="*/ 3161 h 3232"/>
                <a:gd name="T82" fmla="*/ 253 w 3126"/>
                <a:gd name="T83" fmla="*/ 3218 h 3232"/>
                <a:gd name="T84" fmla="*/ 187 w 3126"/>
                <a:gd name="T85" fmla="*/ 3229 h 3232"/>
                <a:gd name="T86" fmla="*/ 142 w 3126"/>
                <a:gd name="T87" fmla="*/ 3184 h 3232"/>
                <a:gd name="T88" fmla="*/ 138 w 3126"/>
                <a:gd name="T89" fmla="*/ 2899 h 3232"/>
                <a:gd name="T90" fmla="*/ 135 w 3126"/>
                <a:gd name="T91" fmla="*/ 2574 h 3232"/>
                <a:gd name="T92" fmla="*/ 127 w 3126"/>
                <a:gd name="T93" fmla="*/ 2325 h 3232"/>
                <a:gd name="T94" fmla="*/ 111 w 3126"/>
                <a:gd name="T95" fmla="*/ 2147 h 3232"/>
                <a:gd name="T96" fmla="*/ 57 w 3126"/>
                <a:gd name="T97" fmla="*/ 1918 h 3232"/>
                <a:gd name="T98" fmla="*/ 4 w 3126"/>
                <a:gd name="T99" fmla="*/ 1616 h 3232"/>
                <a:gd name="T100" fmla="*/ 12 w 3126"/>
                <a:gd name="T101" fmla="*/ 1319 h 3232"/>
                <a:gd name="T102" fmla="*/ 77 w 3126"/>
                <a:gd name="T103" fmla="*/ 1032 h 3232"/>
                <a:gd name="T104" fmla="*/ 197 w 3126"/>
                <a:gd name="T105" fmla="*/ 766 h 3232"/>
                <a:gd name="T106" fmla="*/ 366 w 3126"/>
                <a:gd name="T107" fmla="*/ 526 h 3232"/>
                <a:gd name="T108" fmla="*/ 580 w 3126"/>
                <a:gd name="T109" fmla="*/ 320 h 3232"/>
                <a:gd name="T110" fmla="*/ 839 w 3126"/>
                <a:gd name="T111" fmla="*/ 159 h 3232"/>
                <a:gd name="T112" fmla="*/ 1139 w 3126"/>
                <a:gd name="T113" fmla="*/ 47 h 3232"/>
                <a:gd name="T114" fmla="*/ 1462 w 3126"/>
                <a:gd name="T115" fmla="*/ 0 h 3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126" h="3232">
                  <a:moveTo>
                    <a:pt x="1462" y="0"/>
                  </a:moveTo>
                  <a:lnTo>
                    <a:pt x="1572" y="0"/>
                  </a:lnTo>
                  <a:lnTo>
                    <a:pt x="1669" y="8"/>
                  </a:lnTo>
                  <a:lnTo>
                    <a:pt x="1766" y="24"/>
                  </a:lnTo>
                  <a:lnTo>
                    <a:pt x="1863" y="47"/>
                  </a:lnTo>
                  <a:lnTo>
                    <a:pt x="1960" y="79"/>
                  </a:lnTo>
                  <a:lnTo>
                    <a:pt x="2055" y="116"/>
                  </a:lnTo>
                  <a:lnTo>
                    <a:pt x="2149" y="161"/>
                  </a:lnTo>
                  <a:lnTo>
                    <a:pt x="2241" y="212"/>
                  </a:lnTo>
                  <a:lnTo>
                    <a:pt x="2330" y="270"/>
                  </a:lnTo>
                  <a:lnTo>
                    <a:pt x="2417" y="332"/>
                  </a:lnTo>
                  <a:lnTo>
                    <a:pt x="2500" y="400"/>
                  </a:lnTo>
                  <a:lnTo>
                    <a:pt x="2578" y="472"/>
                  </a:lnTo>
                  <a:lnTo>
                    <a:pt x="2653" y="550"/>
                  </a:lnTo>
                  <a:lnTo>
                    <a:pt x="2722" y="630"/>
                  </a:lnTo>
                  <a:lnTo>
                    <a:pt x="2785" y="715"/>
                  </a:lnTo>
                  <a:lnTo>
                    <a:pt x="2843" y="803"/>
                  </a:lnTo>
                  <a:lnTo>
                    <a:pt x="2894" y="892"/>
                  </a:lnTo>
                  <a:lnTo>
                    <a:pt x="2938" y="986"/>
                  </a:lnTo>
                  <a:lnTo>
                    <a:pt x="2976" y="1080"/>
                  </a:lnTo>
                  <a:lnTo>
                    <a:pt x="3001" y="1166"/>
                  </a:lnTo>
                  <a:lnTo>
                    <a:pt x="3025" y="1258"/>
                  </a:lnTo>
                  <a:lnTo>
                    <a:pt x="3045" y="1355"/>
                  </a:lnTo>
                  <a:lnTo>
                    <a:pt x="3063" y="1456"/>
                  </a:lnTo>
                  <a:lnTo>
                    <a:pt x="3079" y="1563"/>
                  </a:lnTo>
                  <a:lnTo>
                    <a:pt x="3091" y="1674"/>
                  </a:lnTo>
                  <a:lnTo>
                    <a:pt x="3102" y="1787"/>
                  </a:lnTo>
                  <a:lnTo>
                    <a:pt x="3110" y="1905"/>
                  </a:lnTo>
                  <a:lnTo>
                    <a:pt x="3116" y="2025"/>
                  </a:lnTo>
                  <a:lnTo>
                    <a:pt x="3120" y="2146"/>
                  </a:lnTo>
                  <a:lnTo>
                    <a:pt x="3123" y="2269"/>
                  </a:lnTo>
                  <a:lnTo>
                    <a:pt x="3125" y="2394"/>
                  </a:lnTo>
                  <a:lnTo>
                    <a:pt x="3126" y="2519"/>
                  </a:lnTo>
                  <a:lnTo>
                    <a:pt x="3125" y="2645"/>
                  </a:lnTo>
                  <a:lnTo>
                    <a:pt x="3123" y="2770"/>
                  </a:lnTo>
                  <a:lnTo>
                    <a:pt x="3120" y="2895"/>
                  </a:lnTo>
                  <a:lnTo>
                    <a:pt x="3118" y="3019"/>
                  </a:lnTo>
                  <a:lnTo>
                    <a:pt x="3112" y="3041"/>
                  </a:lnTo>
                  <a:lnTo>
                    <a:pt x="3102" y="3061"/>
                  </a:lnTo>
                  <a:lnTo>
                    <a:pt x="3086" y="3075"/>
                  </a:lnTo>
                  <a:lnTo>
                    <a:pt x="3066" y="3085"/>
                  </a:lnTo>
                  <a:lnTo>
                    <a:pt x="3043" y="3089"/>
                  </a:lnTo>
                  <a:lnTo>
                    <a:pt x="3020" y="3085"/>
                  </a:lnTo>
                  <a:lnTo>
                    <a:pt x="3001" y="3074"/>
                  </a:lnTo>
                  <a:lnTo>
                    <a:pt x="2985" y="3058"/>
                  </a:lnTo>
                  <a:lnTo>
                    <a:pt x="2976" y="3038"/>
                  </a:lnTo>
                  <a:lnTo>
                    <a:pt x="2973" y="3014"/>
                  </a:lnTo>
                  <a:lnTo>
                    <a:pt x="2976" y="2893"/>
                  </a:lnTo>
                  <a:lnTo>
                    <a:pt x="2978" y="2771"/>
                  </a:lnTo>
                  <a:lnTo>
                    <a:pt x="2980" y="2647"/>
                  </a:lnTo>
                  <a:lnTo>
                    <a:pt x="2981" y="2525"/>
                  </a:lnTo>
                  <a:lnTo>
                    <a:pt x="2981" y="2402"/>
                  </a:lnTo>
                  <a:lnTo>
                    <a:pt x="2980" y="2281"/>
                  </a:lnTo>
                  <a:lnTo>
                    <a:pt x="2977" y="2159"/>
                  </a:lnTo>
                  <a:lnTo>
                    <a:pt x="2972" y="2041"/>
                  </a:lnTo>
                  <a:lnTo>
                    <a:pt x="2966" y="1923"/>
                  </a:lnTo>
                  <a:lnTo>
                    <a:pt x="2958" y="1810"/>
                  </a:lnTo>
                  <a:lnTo>
                    <a:pt x="2949" y="1699"/>
                  </a:lnTo>
                  <a:lnTo>
                    <a:pt x="2937" y="1591"/>
                  </a:lnTo>
                  <a:lnTo>
                    <a:pt x="2922" y="1488"/>
                  </a:lnTo>
                  <a:lnTo>
                    <a:pt x="2905" y="1390"/>
                  </a:lnTo>
                  <a:lnTo>
                    <a:pt x="2886" y="1296"/>
                  </a:lnTo>
                  <a:lnTo>
                    <a:pt x="2863" y="1208"/>
                  </a:lnTo>
                  <a:lnTo>
                    <a:pt x="2838" y="1127"/>
                  </a:lnTo>
                  <a:lnTo>
                    <a:pt x="2803" y="1036"/>
                  </a:lnTo>
                  <a:lnTo>
                    <a:pt x="2760" y="948"/>
                  </a:lnTo>
                  <a:lnTo>
                    <a:pt x="2710" y="863"/>
                  </a:lnTo>
                  <a:lnTo>
                    <a:pt x="2653" y="779"/>
                  </a:lnTo>
                  <a:lnTo>
                    <a:pt x="2590" y="699"/>
                  </a:lnTo>
                  <a:lnTo>
                    <a:pt x="2521" y="623"/>
                  </a:lnTo>
                  <a:lnTo>
                    <a:pt x="2448" y="550"/>
                  </a:lnTo>
                  <a:lnTo>
                    <a:pt x="2370" y="482"/>
                  </a:lnTo>
                  <a:lnTo>
                    <a:pt x="2288" y="419"/>
                  </a:lnTo>
                  <a:lnTo>
                    <a:pt x="2204" y="360"/>
                  </a:lnTo>
                  <a:lnTo>
                    <a:pt x="2115" y="308"/>
                  </a:lnTo>
                  <a:lnTo>
                    <a:pt x="2025" y="263"/>
                  </a:lnTo>
                  <a:lnTo>
                    <a:pt x="1934" y="224"/>
                  </a:lnTo>
                  <a:lnTo>
                    <a:pt x="1843" y="192"/>
                  </a:lnTo>
                  <a:lnTo>
                    <a:pt x="1750" y="167"/>
                  </a:lnTo>
                  <a:lnTo>
                    <a:pt x="1658" y="151"/>
                  </a:lnTo>
                  <a:lnTo>
                    <a:pt x="1567" y="144"/>
                  </a:lnTo>
                  <a:lnTo>
                    <a:pt x="1468" y="144"/>
                  </a:lnTo>
                  <a:lnTo>
                    <a:pt x="1370" y="151"/>
                  </a:lnTo>
                  <a:lnTo>
                    <a:pt x="1272" y="164"/>
                  </a:lnTo>
                  <a:lnTo>
                    <a:pt x="1175" y="185"/>
                  </a:lnTo>
                  <a:lnTo>
                    <a:pt x="1081" y="213"/>
                  </a:lnTo>
                  <a:lnTo>
                    <a:pt x="988" y="248"/>
                  </a:lnTo>
                  <a:lnTo>
                    <a:pt x="899" y="288"/>
                  </a:lnTo>
                  <a:lnTo>
                    <a:pt x="813" y="335"/>
                  </a:lnTo>
                  <a:lnTo>
                    <a:pt x="733" y="387"/>
                  </a:lnTo>
                  <a:lnTo>
                    <a:pt x="656" y="444"/>
                  </a:lnTo>
                  <a:lnTo>
                    <a:pt x="584" y="506"/>
                  </a:lnTo>
                  <a:lnTo>
                    <a:pt x="517" y="571"/>
                  </a:lnTo>
                  <a:lnTo>
                    <a:pt x="455" y="642"/>
                  </a:lnTo>
                  <a:lnTo>
                    <a:pt x="399" y="715"/>
                  </a:lnTo>
                  <a:lnTo>
                    <a:pt x="348" y="792"/>
                  </a:lnTo>
                  <a:lnTo>
                    <a:pt x="301" y="872"/>
                  </a:lnTo>
                  <a:lnTo>
                    <a:pt x="261" y="956"/>
                  </a:lnTo>
                  <a:lnTo>
                    <a:pt x="226" y="1042"/>
                  </a:lnTo>
                  <a:lnTo>
                    <a:pt x="198" y="1130"/>
                  </a:lnTo>
                  <a:lnTo>
                    <a:pt x="175" y="1220"/>
                  </a:lnTo>
                  <a:lnTo>
                    <a:pt x="158" y="1311"/>
                  </a:lnTo>
                  <a:lnTo>
                    <a:pt x="147" y="1404"/>
                  </a:lnTo>
                  <a:lnTo>
                    <a:pt x="143" y="1499"/>
                  </a:lnTo>
                  <a:lnTo>
                    <a:pt x="146" y="1594"/>
                  </a:lnTo>
                  <a:lnTo>
                    <a:pt x="156" y="1688"/>
                  </a:lnTo>
                  <a:lnTo>
                    <a:pt x="173" y="1783"/>
                  </a:lnTo>
                  <a:lnTo>
                    <a:pt x="195" y="1879"/>
                  </a:lnTo>
                  <a:lnTo>
                    <a:pt x="218" y="1958"/>
                  </a:lnTo>
                  <a:lnTo>
                    <a:pt x="238" y="2041"/>
                  </a:lnTo>
                  <a:lnTo>
                    <a:pt x="253" y="2126"/>
                  </a:lnTo>
                  <a:lnTo>
                    <a:pt x="260" y="2175"/>
                  </a:lnTo>
                  <a:lnTo>
                    <a:pt x="265" y="2230"/>
                  </a:lnTo>
                  <a:lnTo>
                    <a:pt x="269" y="2291"/>
                  </a:lnTo>
                  <a:lnTo>
                    <a:pt x="273" y="2358"/>
                  </a:lnTo>
                  <a:lnTo>
                    <a:pt x="276" y="2431"/>
                  </a:lnTo>
                  <a:lnTo>
                    <a:pt x="278" y="2513"/>
                  </a:lnTo>
                  <a:lnTo>
                    <a:pt x="280" y="2599"/>
                  </a:lnTo>
                  <a:lnTo>
                    <a:pt x="281" y="2695"/>
                  </a:lnTo>
                  <a:lnTo>
                    <a:pt x="281" y="2799"/>
                  </a:lnTo>
                  <a:lnTo>
                    <a:pt x="282" y="2910"/>
                  </a:lnTo>
                  <a:lnTo>
                    <a:pt x="282" y="3031"/>
                  </a:lnTo>
                  <a:lnTo>
                    <a:pt x="282" y="3161"/>
                  </a:lnTo>
                  <a:lnTo>
                    <a:pt x="278" y="3184"/>
                  </a:lnTo>
                  <a:lnTo>
                    <a:pt x="268" y="3204"/>
                  </a:lnTo>
                  <a:lnTo>
                    <a:pt x="253" y="3218"/>
                  </a:lnTo>
                  <a:lnTo>
                    <a:pt x="233" y="3229"/>
                  </a:lnTo>
                  <a:lnTo>
                    <a:pt x="210" y="3232"/>
                  </a:lnTo>
                  <a:lnTo>
                    <a:pt x="187" y="3229"/>
                  </a:lnTo>
                  <a:lnTo>
                    <a:pt x="167" y="3218"/>
                  </a:lnTo>
                  <a:lnTo>
                    <a:pt x="151" y="3204"/>
                  </a:lnTo>
                  <a:lnTo>
                    <a:pt x="142" y="3184"/>
                  </a:lnTo>
                  <a:lnTo>
                    <a:pt x="138" y="3161"/>
                  </a:lnTo>
                  <a:lnTo>
                    <a:pt x="138" y="3025"/>
                  </a:lnTo>
                  <a:lnTo>
                    <a:pt x="138" y="2899"/>
                  </a:lnTo>
                  <a:lnTo>
                    <a:pt x="136" y="2782"/>
                  </a:lnTo>
                  <a:lnTo>
                    <a:pt x="136" y="2673"/>
                  </a:lnTo>
                  <a:lnTo>
                    <a:pt x="135" y="2574"/>
                  </a:lnTo>
                  <a:lnTo>
                    <a:pt x="132" y="2482"/>
                  </a:lnTo>
                  <a:lnTo>
                    <a:pt x="130" y="2399"/>
                  </a:lnTo>
                  <a:lnTo>
                    <a:pt x="127" y="2325"/>
                  </a:lnTo>
                  <a:lnTo>
                    <a:pt x="122" y="2258"/>
                  </a:lnTo>
                  <a:lnTo>
                    <a:pt x="116" y="2199"/>
                  </a:lnTo>
                  <a:lnTo>
                    <a:pt x="111" y="2147"/>
                  </a:lnTo>
                  <a:lnTo>
                    <a:pt x="96" y="2070"/>
                  </a:lnTo>
                  <a:lnTo>
                    <a:pt x="77" y="1993"/>
                  </a:lnTo>
                  <a:lnTo>
                    <a:pt x="57" y="1918"/>
                  </a:lnTo>
                  <a:lnTo>
                    <a:pt x="32" y="1818"/>
                  </a:lnTo>
                  <a:lnTo>
                    <a:pt x="14" y="1718"/>
                  </a:lnTo>
                  <a:lnTo>
                    <a:pt x="4" y="1616"/>
                  </a:lnTo>
                  <a:lnTo>
                    <a:pt x="0" y="1516"/>
                  </a:lnTo>
                  <a:lnTo>
                    <a:pt x="2" y="1418"/>
                  </a:lnTo>
                  <a:lnTo>
                    <a:pt x="12" y="1319"/>
                  </a:lnTo>
                  <a:lnTo>
                    <a:pt x="26" y="1222"/>
                  </a:lnTo>
                  <a:lnTo>
                    <a:pt x="49" y="1126"/>
                  </a:lnTo>
                  <a:lnTo>
                    <a:pt x="77" y="1032"/>
                  </a:lnTo>
                  <a:lnTo>
                    <a:pt x="111" y="940"/>
                  </a:lnTo>
                  <a:lnTo>
                    <a:pt x="151" y="852"/>
                  </a:lnTo>
                  <a:lnTo>
                    <a:pt x="197" y="766"/>
                  </a:lnTo>
                  <a:lnTo>
                    <a:pt x="248" y="682"/>
                  </a:lnTo>
                  <a:lnTo>
                    <a:pt x="304" y="602"/>
                  </a:lnTo>
                  <a:lnTo>
                    <a:pt x="366" y="526"/>
                  </a:lnTo>
                  <a:lnTo>
                    <a:pt x="433" y="452"/>
                  </a:lnTo>
                  <a:lnTo>
                    <a:pt x="504" y="384"/>
                  </a:lnTo>
                  <a:lnTo>
                    <a:pt x="580" y="320"/>
                  </a:lnTo>
                  <a:lnTo>
                    <a:pt x="662" y="262"/>
                  </a:lnTo>
                  <a:lnTo>
                    <a:pt x="748" y="207"/>
                  </a:lnTo>
                  <a:lnTo>
                    <a:pt x="839" y="159"/>
                  </a:lnTo>
                  <a:lnTo>
                    <a:pt x="933" y="116"/>
                  </a:lnTo>
                  <a:lnTo>
                    <a:pt x="1036" y="77"/>
                  </a:lnTo>
                  <a:lnTo>
                    <a:pt x="1139" y="47"/>
                  </a:lnTo>
                  <a:lnTo>
                    <a:pt x="1245" y="23"/>
                  </a:lnTo>
                  <a:lnTo>
                    <a:pt x="1354" y="7"/>
                  </a:lnTo>
                  <a:lnTo>
                    <a:pt x="14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8449" y="1076"/>
              <a:ext cx="186" cy="897"/>
            </a:xfrm>
            <a:custGeom>
              <a:avLst/>
              <a:gdLst>
                <a:gd name="T0" fmla="*/ 501 w 560"/>
                <a:gd name="T1" fmla="*/ 1 h 2693"/>
                <a:gd name="T2" fmla="*/ 535 w 560"/>
                <a:gd name="T3" fmla="*/ 17 h 2693"/>
                <a:gd name="T4" fmla="*/ 556 w 560"/>
                <a:gd name="T5" fmla="*/ 48 h 2693"/>
                <a:gd name="T6" fmla="*/ 560 w 560"/>
                <a:gd name="T7" fmla="*/ 84 h 2693"/>
                <a:gd name="T8" fmla="*/ 544 w 560"/>
                <a:gd name="T9" fmla="*/ 117 h 2693"/>
                <a:gd name="T10" fmla="*/ 468 w 560"/>
                <a:gd name="T11" fmla="*/ 179 h 2693"/>
                <a:gd name="T12" fmla="*/ 359 w 560"/>
                <a:gd name="T13" fmla="*/ 289 h 2693"/>
                <a:gd name="T14" fmla="*/ 271 w 560"/>
                <a:gd name="T15" fmla="*/ 419 h 2693"/>
                <a:gd name="T16" fmla="*/ 205 w 560"/>
                <a:gd name="T17" fmla="*/ 561 h 2693"/>
                <a:gd name="T18" fmla="*/ 164 w 560"/>
                <a:gd name="T19" fmla="*/ 716 h 2693"/>
                <a:gd name="T20" fmla="*/ 145 w 560"/>
                <a:gd name="T21" fmla="*/ 880 h 2693"/>
                <a:gd name="T22" fmla="*/ 152 w 560"/>
                <a:gd name="T23" fmla="*/ 1048 h 2693"/>
                <a:gd name="T24" fmla="*/ 184 w 560"/>
                <a:gd name="T25" fmla="*/ 1218 h 2693"/>
                <a:gd name="T26" fmla="*/ 190 w 560"/>
                <a:gd name="T27" fmla="*/ 1239 h 2693"/>
                <a:gd name="T28" fmla="*/ 202 w 560"/>
                <a:gd name="T29" fmla="*/ 1291 h 2693"/>
                <a:gd name="T30" fmla="*/ 220 w 560"/>
                <a:gd name="T31" fmla="*/ 1370 h 2693"/>
                <a:gd name="T32" fmla="*/ 241 w 560"/>
                <a:gd name="T33" fmla="*/ 1476 h 2693"/>
                <a:gd name="T34" fmla="*/ 263 w 560"/>
                <a:gd name="T35" fmla="*/ 1610 h 2693"/>
                <a:gd name="T36" fmla="*/ 286 w 560"/>
                <a:gd name="T37" fmla="*/ 1767 h 2693"/>
                <a:gd name="T38" fmla="*/ 306 w 560"/>
                <a:gd name="T39" fmla="*/ 1948 h 2693"/>
                <a:gd name="T40" fmla="*/ 322 w 560"/>
                <a:gd name="T41" fmla="*/ 2151 h 2693"/>
                <a:gd name="T42" fmla="*/ 334 w 560"/>
                <a:gd name="T43" fmla="*/ 2376 h 2693"/>
                <a:gd name="T44" fmla="*/ 338 w 560"/>
                <a:gd name="T45" fmla="*/ 2622 h 2693"/>
                <a:gd name="T46" fmla="*/ 324 w 560"/>
                <a:gd name="T47" fmla="*/ 2663 h 2693"/>
                <a:gd name="T48" fmla="*/ 288 w 560"/>
                <a:gd name="T49" fmla="*/ 2690 h 2693"/>
                <a:gd name="T50" fmla="*/ 243 w 560"/>
                <a:gd name="T51" fmla="*/ 2690 h 2693"/>
                <a:gd name="T52" fmla="*/ 206 w 560"/>
                <a:gd name="T53" fmla="*/ 2663 h 2693"/>
                <a:gd name="T54" fmla="*/ 193 w 560"/>
                <a:gd name="T55" fmla="*/ 2622 h 2693"/>
                <a:gd name="T56" fmla="*/ 189 w 560"/>
                <a:gd name="T57" fmla="*/ 2382 h 2693"/>
                <a:gd name="T58" fmla="*/ 178 w 560"/>
                <a:gd name="T59" fmla="*/ 2162 h 2693"/>
                <a:gd name="T60" fmla="*/ 161 w 560"/>
                <a:gd name="T61" fmla="*/ 1962 h 2693"/>
                <a:gd name="T62" fmla="*/ 142 w 560"/>
                <a:gd name="T63" fmla="*/ 1784 h 2693"/>
                <a:gd name="T64" fmla="*/ 119 w 560"/>
                <a:gd name="T65" fmla="*/ 1630 h 2693"/>
                <a:gd name="T66" fmla="*/ 98 w 560"/>
                <a:gd name="T67" fmla="*/ 1500 h 2693"/>
                <a:gd name="T68" fmla="*/ 78 w 560"/>
                <a:gd name="T69" fmla="*/ 1396 h 2693"/>
                <a:gd name="T70" fmla="*/ 62 w 560"/>
                <a:gd name="T71" fmla="*/ 1320 h 2693"/>
                <a:gd name="T72" fmla="*/ 50 w 560"/>
                <a:gd name="T73" fmla="*/ 1274 h 2693"/>
                <a:gd name="T74" fmla="*/ 46 w 560"/>
                <a:gd name="T75" fmla="*/ 1256 h 2693"/>
                <a:gd name="T76" fmla="*/ 9 w 560"/>
                <a:gd name="T77" fmla="*/ 1075 h 2693"/>
                <a:gd name="T78" fmla="*/ 0 w 560"/>
                <a:gd name="T79" fmla="*/ 895 h 2693"/>
                <a:gd name="T80" fmla="*/ 16 w 560"/>
                <a:gd name="T81" fmla="*/ 719 h 2693"/>
                <a:gd name="T82" fmla="*/ 58 w 560"/>
                <a:gd name="T83" fmla="*/ 551 h 2693"/>
                <a:gd name="T84" fmla="*/ 122 w 560"/>
                <a:gd name="T85" fmla="*/ 393 h 2693"/>
                <a:gd name="T86" fmla="*/ 209 w 560"/>
                <a:gd name="T87" fmla="*/ 249 h 2693"/>
                <a:gd name="T88" fmla="*/ 318 w 560"/>
                <a:gd name="T89" fmla="*/ 121 h 2693"/>
                <a:gd name="T90" fmla="*/ 446 w 560"/>
                <a:gd name="T91" fmla="*/ 13 h 2693"/>
                <a:gd name="T92" fmla="*/ 483 w 560"/>
                <a:gd name="T93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0" h="2693">
                  <a:moveTo>
                    <a:pt x="483" y="0"/>
                  </a:moveTo>
                  <a:lnTo>
                    <a:pt x="501" y="1"/>
                  </a:lnTo>
                  <a:lnTo>
                    <a:pt x="519" y="7"/>
                  </a:lnTo>
                  <a:lnTo>
                    <a:pt x="535" y="17"/>
                  </a:lnTo>
                  <a:lnTo>
                    <a:pt x="547" y="31"/>
                  </a:lnTo>
                  <a:lnTo>
                    <a:pt x="556" y="48"/>
                  </a:lnTo>
                  <a:lnTo>
                    <a:pt x="560" y="67"/>
                  </a:lnTo>
                  <a:lnTo>
                    <a:pt x="560" y="84"/>
                  </a:lnTo>
                  <a:lnTo>
                    <a:pt x="554" y="103"/>
                  </a:lnTo>
                  <a:lnTo>
                    <a:pt x="544" y="117"/>
                  </a:lnTo>
                  <a:lnTo>
                    <a:pt x="530" y="131"/>
                  </a:lnTo>
                  <a:lnTo>
                    <a:pt x="468" y="179"/>
                  </a:lnTo>
                  <a:lnTo>
                    <a:pt x="412" y="232"/>
                  </a:lnTo>
                  <a:lnTo>
                    <a:pt x="359" y="289"/>
                  </a:lnTo>
                  <a:lnTo>
                    <a:pt x="312" y="352"/>
                  </a:lnTo>
                  <a:lnTo>
                    <a:pt x="271" y="419"/>
                  </a:lnTo>
                  <a:lnTo>
                    <a:pt x="236" y="488"/>
                  </a:lnTo>
                  <a:lnTo>
                    <a:pt x="205" y="561"/>
                  </a:lnTo>
                  <a:lnTo>
                    <a:pt x="181" y="637"/>
                  </a:lnTo>
                  <a:lnTo>
                    <a:pt x="164" y="716"/>
                  </a:lnTo>
                  <a:lnTo>
                    <a:pt x="152" y="797"/>
                  </a:lnTo>
                  <a:lnTo>
                    <a:pt x="145" y="880"/>
                  </a:lnTo>
                  <a:lnTo>
                    <a:pt x="145" y="963"/>
                  </a:lnTo>
                  <a:lnTo>
                    <a:pt x="152" y="1048"/>
                  </a:lnTo>
                  <a:lnTo>
                    <a:pt x="165" y="1132"/>
                  </a:lnTo>
                  <a:lnTo>
                    <a:pt x="184" y="1218"/>
                  </a:lnTo>
                  <a:lnTo>
                    <a:pt x="186" y="1226"/>
                  </a:lnTo>
                  <a:lnTo>
                    <a:pt x="190" y="1239"/>
                  </a:lnTo>
                  <a:lnTo>
                    <a:pt x="196" y="1262"/>
                  </a:lnTo>
                  <a:lnTo>
                    <a:pt x="202" y="1291"/>
                  </a:lnTo>
                  <a:lnTo>
                    <a:pt x="211" y="1327"/>
                  </a:lnTo>
                  <a:lnTo>
                    <a:pt x="220" y="1370"/>
                  </a:lnTo>
                  <a:lnTo>
                    <a:pt x="231" y="1420"/>
                  </a:lnTo>
                  <a:lnTo>
                    <a:pt x="241" y="1476"/>
                  </a:lnTo>
                  <a:lnTo>
                    <a:pt x="252" y="1540"/>
                  </a:lnTo>
                  <a:lnTo>
                    <a:pt x="263" y="1610"/>
                  </a:lnTo>
                  <a:lnTo>
                    <a:pt x="275" y="1686"/>
                  </a:lnTo>
                  <a:lnTo>
                    <a:pt x="286" y="1767"/>
                  </a:lnTo>
                  <a:lnTo>
                    <a:pt x="296" y="1855"/>
                  </a:lnTo>
                  <a:lnTo>
                    <a:pt x="306" y="1948"/>
                  </a:lnTo>
                  <a:lnTo>
                    <a:pt x="315" y="2047"/>
                  </a:lnTo>
                  <a:lnTo>
                    <a:pt x="322" y="2151"/>
                  </a:lnTo>
                  <a:lnTo>
                    <a:pt x="328" y="2262"/>
                  </a:lnTo>
                  <a:lnTo>
                    <a:pt x="334" y="2376"/>
                  </a:lnTo>
                  <a:lnTo>
                    <a:pt x="337" y="2496"/>
                  </a:lnTo>
                  <a:lnTo>
                    <a:pt x="338" y="2622"/>
                  </a:lnTo>
                  <a:lnTo>
                    <a:pt x="334" y="2645"/>
                  </a:lnTo>
                  <a:lnTo>
                    <a:pt x="324" y="2663"/>
                  </a:lnTo>
                  <a:lnTo>
                    <a:pt x="308" y="2679"/>
                  </a:lnTo>
                  <a:lnTo>
                    <a:pt x="288" y="2690"/>
                  </a:lnTo>
                  <a:lnTo>
                    <a:pt x="265" y="2693"/>
                  </a:lnTo>
                  <a:lnTo>
                    <a:pt x="243" y="2690"/>
                  </a:lnTo>
                  <a:lnTo>
                    <a:pt x="223" y="2679"/>
                  </a:lnTo>
                  <a:lnTo>
                    <a:pt x="206" y="2663"/>
                  </a:lnTo>
                  <a:lnTo>
                    <a:pt x="197" y="2645"/>
                  </a:lnTo>
                  <a:lnTo>
                    <a:pt x="193" y="2622"/>
                  </a:lnTo>
                  <a:lnTo>
                    <a:pt x="192" y="2499"/>
                  </a:lnTo>
                  <a:lnTo>
                    <a:pt x="189" y="2382"/>
                  </a:lnTo>
                  <a:lnTo>
                    <a:pt x="184" y="2270"/>
                  </a:lnTo>
                  <a:lnTo>
                    <a:pt x="178" y="2162"/>
                  </a:lnTo>
                  <a:lnTo>
                    <a:pt x="170" y="2059"/>
                  </a:lnTo>
                  <a:lnTo>
                    <a:pt x="161" y="1962"/>
                  </a:lnTo>
                  <a:lnTo>
                    <a:pt x="152" y="1870"/>
                  </a:lnTo>
                  <a:lnTo>
                    <a:pt x="142" y="1784"/>
                  </a:lnTo>
                  <a:lnTo>
                    <a:pt x="131" y="1704"/>
                  </a:lnTo>
                  <a:lnTo>
                    <a:pt x="119" y="1630"/>
                  </a:lnTo>
                  <a:lnTo>
                    <a:pt x="109" y="1562"/>
                  </a:lnTo>
                  <a:lnTo>
                    <a:pt x="98" y="1500"/>
                  </a:lnTo>
                  <a:lnTo>
                    <a:pt x="87" y="1446"/>
                  </a:lnTo>
                  <a:lnTo>
                    <a:pt x="78" y="1396"/>
                  </a:lnTo>
                  <a:lnTo>
                    <a:pt x="68" y="1355"/>
                  </a:lnTo>
                  <a:lnTo>
                    <a:pt x="62" y="1320"/>
                  </a:lnTo>
                  <a:lnTo>
                    <a:pt x="55" y="1294"/>
                  </a:lnTo>
                  <a:lnTo>
                    <a:pt x="50" y="1274"/>
                  </a:lnTo>
                  <a:lnTo>
                    <a:pt x="47" y="1260"/>
                  </a:lnTo>
                  <a:lnTo>
                    <a:pt x="46" y="1256"/>
                  </a:lnTo>
                  <a:lnTo>
                    <a:pt x="24" y="1166"/>
                  </a:lnTo>
                  <a:lnTo>
                    <a:pt x="9" y="1075"/>
                  </a:lnTo>
                  <a:lnTo>
                    <a:pt x="1" y="984"/>
                  </a:lnTo>
                  <a:lnTo>
                    <a:pt x="0" y="895"/>
                  </a:lnTo>
                  <a:lnTo>
                    <a:pt x="5" y="805"/>
                  </a:lnTo>
                  <a:lnTo>
                    <a:pt x="16" y="719"/>
                  </a:lnTo>
                  <a:lnTo>
                    <a:pt x="34" y="633"/>
                  </a:lnTo>
                  <a:lnTo>
                    <a:pt x="58" y="551"/>
                  </a:lnTo>
                  <a:lnTo>
                    <a:pt x="87" y="471"/>
                  </a:lnTo>
                  <a:lnTo>
                    <a:pt x="122" y="393"/>
                  </a:lnTo>
                  <a:lnTo>
                    <a:pt x="162" y="319"/>
                  </a:lnTo>
                  <a:lnTo>
                    <a:pt x="209" y="249"/>
                  </a:lnTo>
                  <a:lnTo>
                    <a:pt x="260" y="183"/>
                  </a:lnTo>
                  <a:lnTo>
                    <a:pt x="318" y="121"/>
                  </a:lnTo>
                  <a:lnTo>
                    <a:pt x="379" y="65"/>
                  </a:lnTo>
                  <a:lnTo>
                    <a:pt x="446" y="13"/>
                  </a:lnTo>
                  <a:lnTo>
                    <a:pt x="464" y="4"/>
                  </a:lnTo>
                  <a:lnTo>
                    <a:pt x="4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8708" y="1016"/>
              <a:ext cx="488" cy="1005"/>
            </a:xfrm>
            <a:custGeom>
              <a:avLst/>
              <a:gdLst>
                <a:gd name="T0" fmla="*/ 375 w 1464"/>
                <a:gd name="T1" fmla="*/ 3 h 3017"/>
                <a:gd name="T2" fmla="*/ 544 w 1464"/>
                <a:gd name="T3" fmla="*/ 29 h 3017"/>
                <a:gd name="T4" fmla="*/ 703 w 1464"/>
                <a:gd name="T5" fmla="*/ 81 h 3017"/>
                <a:gd name="T6" fmla="*/ 852 w 1464"/>
                <a:gd name="T7" fmla="*/ 156 h 3017"/>
                <a:gd name="T8" fmla="*/ 988 w 1464"/>
                <a:gd name="T9" fmla="*/ 253 h 3017"/>
                <a:gd name="T10" fmla="*/ 1107 w 1464"/>
                <a:gd name="T11" fmla="*/ 369 h 3017"/>
                <a:gd name="T12" fmla="*/ 1207 w 1464"/>
                <a:gd name="T13" fmla="*/ 505 h 3017"/>
                <a:gd name="T14" fmla="*/ 1287 w 1464"/>
                <a:gd name="T15" fmla="*/ 657 h 3017"/>
                <a:gd name="T16" fmla="*/ 1340 w 1464"/>
                <a:gd name="T17" fmla="*/ 803 h 3017"/>
                <a:gd name="T18" fmla="*/ 1382 w 1464"/>
                <a:gd name="T19" fmla="*/ 965 h 3017"/>
                <a:gd name="T20" fmla="*/ 1415 w 1464"/>
                <a:gd name="T21" fmla="*/ 1147 h 3017"/>
                <a:gd name="T22" fmla="*/ 1439 w 1464"/>
                <a:gd name="T23" fmla="*/ 1350 h 3017"/>
                <a:gd name="T24" fmla="*/ 1454 w 1464"/>
                <a:gd name="T25" fmla="*/ 1575 h 3017"/>
                <a:gd name="T26" fmla="*/ 1462 w 1464"/>
                <a:gd name="T27" fmla="*/ 1827 h 3017"/>
                <a:gd name="T28" fmla="*/ 1464 w 1464"/>
                <a:gd name="T29" fmla="*/ 2107 h 3017"/>
                <a:gd name="T30" fmla="*/ 1459 w 1464"/>
                <a:gd name="T31" fmla="*/ 2418 h 3017"/>
                <a:gd name="T32" fmla="*/ 1450 w 1464"/>
                <a:gd name="T33" fmla="*/ 2762 h 3017"/>
                <a:gd name="T34" fmla="*/ 1439 w 1464"/>
                <a:gd name="T35" fmla="*/ 2970 h 3017"/>
                <a:gd name="T36" fmla="*/ 1414 w 1464"/>
                <a:gd name="T37" fmla="*/ 3003 h 3017"/>
                <a:gd name="T38" fmla="*/ 1372 w 1464"/>
                <a:gd name="T39" fmla="*/ 3017 h 3017"/>
                <a:gd name="T40" fmla="*/ 1347 w 1464"/>
                <a:gd name="T41" fmla="*/ 3013 h 3017"/>
                <a:gd name="T42" fmla="*/ 1312 w 1464"/>
                <a:gd name="T43" fmla="*/ 2986 h 3017"/>
                <a:gd name="T44" fmla="*/ 1300 w 1464"/>
                <a:gd name="T45" fmla="*/ 2943 h 3017"/>
                <a:gd name="T46" fmla="*/ 1311 w 1464"/>
                <a:gd name="T47" fmla="*/ 2575 h 3017"/>
                <a:gd name="T48" fmla="*/ 1317 w 1464"/>
                <a:gd name="T49" fmla="*/ 2243 h 3017"/>
                <a:gd name="T50" fmla="*/ 1319 w 1464"/>
                <a:gd name="T51" fmla="*/ 1943 h 3017"/>
                <a:gd name="T52" fmla="*/ 1313 w 1464"/>
                <a:gd name="T53" fmla="*/ 1674 h 3017"/>
                <a:gd name="T54" fmla="*/ 1300 w 1464"/>
                <a:gd name="T55" fmla="*/ 1432 h 3017"/>
                <a:gd name="T56" fmla="*/ 1279 w 1464"/>
                <a:gd name="T57" fmla="*/ 1217 h 3017"/>
                <a:gd name="T58" fmla="*/ 1248 w 1464"/>
                <a:gd name="T59" fmla="*/ 1028 h 3017"/>
                <a:gd name="T60" fmla="*/ 1206 w 1464"/>
                <a:gd name="T61" fmla="*/ 860 h 3017"/>
                <a:gd name="T62" fmla="*/ 1154 w 1464"/>
                <a:gd name="T63" fmla="*/ 713 h 3017"/>
                <a:gd name="T64" fmla="*/ 1079 w 1464"/>
                <a:gd name="T65" fmla="*/ 572 h 3017"/>
                <a:gd name="T66" fmla="*/ 984 w 1464"/>
                <a:gd name="T67" fmla="*/ 448 h 3017"/>
                <a:gd name="T68" fmla="*/ 870 w 1464"/>
                <a:gd name="T69" fmla="*/ 343 h 3017"/>
                <a:gd name="T70" fmla="*/ 741 w 1464"/>
                <a:gd name="T71" fmla="*/ 259 h 3017"/>
                <a:gd name="T72" fmla="*/ 599 w 1464"/>
                <a:gd name="T73" fmla="*/ 195 h 3017"/>
                <a:gd name="T74" fmla="*/ 447 w 1464"/>
                <a:gd name="T75" fmla="*/ 156 h 3017"/>
                <a:gd name="T76" fmla="*/ 288 w 1464"/>
                <a:gd name="T77" fmla="*/ 143 h 3017"/>
                <a:gd name="T78" fmla="*/ 154 w 1464"/>
                <a:gd name="T79" fmla="*/ 152 h 3017"/>
                <a:gd name="T80" fmla="*/ 64 w 1464"/>
                <a:gd name="T81" fmla="*/ 165 h 3017"/>
                <a:gd name="T82" fmla="*/ 24 w 1464"/>
                <a:gd name="T83" fmla="*/ 148 h 3017"/>
                <a:gd name="T84" fmla="*/ 1 w 1464"/>
                <a:gd name="T85" fmla="*/ 109 h 3017"/>
                <a:gd name="T86" fmla="*/ 5 w 1464"/>
                <a:gd name="T87" fmla="*/ 65 h 3017"/>
                <a:gd name="T88" fmla="*/ 34 w 1464"/>
                <a:gd name="T89" fmla="*/ 33 h 3017"/>
                <a:gd name="T90" fmla="*/ 132 w 1464"/>
                <a:gd name="T91" fmla="*/ 11 h 3017"/>
                <a:gd name="T92" fmla="*/ 288 w 1464"/>
                <a:gd name="T93" fmla="*/ 0 h 3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464" h="3017">
                  <a:moveTo>
                    <a:pt x="288" y="0"/>
                  </a:moveTo>
                  <a:lnTo>
                    <a:pt x="375" y="3"/>
                  </a:lnTo>
                  <a:lnTo>
                    <a:pt x="461" y="13"/>
                  </a:lnTo>
                  <a:lnTo>
                    <a:pt x="544" y="29"/>
                  </a:lnTo>
                  <a:lnTo>
                    <a:pt x="624" y="52"/>
                  </a:lnTo>
                  <a:lnTo>
                    <a:pt x="703" y="81"/>
                  </a:lnTo>
                  <a:lnTo>
                    <a:pt x="780" y="116"/>
                  </a:lnTo>
                  <a:lnTo>
                    <a:pt x="852" y="156"/>
                  </a:lnTo>
                  <a:lnTo>
                    <a:pt x="922" y="201"/>
                  </a:lnTo>
                  <a:lnTo>
                    <a:pt x="988" y="253"/>
                  </a:lnTo>
                  <a:lnTo>
                    <a:pt x="1049" y="309"/>
                  </a:lnTo>
                  <a:lnTo>
                    <a:pt x="1107" y="369"/>
                  </a:lnTo>
                  <a:lnTo>
                    <a:pt x="1159" y="435"/>
                  </a:lnTo>
                  <a:lnTo>
                    <a:pt x="1207" y="505"/>
                  </a:lnTo>
                  <a:lnTo>
                    <a:pt x="1249" y="579"/>
                  </a:lnTo>
                  <a:lnTo>
                    <a:pt x="1287" y="657"/>
                  </a:lnTo>
                  <a:lnTo>
                    <a:pt x="1315" y="728"/>
                  </a:lnTo>
                  <a:lnTo>
                    <a:pt x="1340" y="803"/>
                  </a:lnTo>
                  <a:lnTo>
                    <a:pt x="1362" y="883"/>
                  </a:lnTo>
                  <a:lnTo>
                    <a:pt x="1382" y="965"/>
                  </a:lnTo>
                  <a:lnTo>
                    <a:pt x="1400" y="1053"/>
                  </a:lnTo>
                  <a:lnTo>
                    <a:pt x="1415" y="1147"/>
                  </a:lnTo>
                  <a:lnTo>
                    <a:pt x="1427" y="1245"/>
                  </a:lnTo>
                  <a:lnTo>
                    <a:pt x="1439" y="1350"/>
                  </a:lnTo>
                  <a:lnTo>
                    <a:pt x="1447" y="1459"/>
                  </a:lnTo>
                  <a:lnTo>
                    <a:pt x="1454" y="1575"/>
                  </a:lnTo>
                  <a:lnTo>
                    <a:pt x="1459" y="1698"/>
                  </a:lnTo>
                  <a:lnTo>
                    <a:pt x="1462" y="1827"/>
                  </a:lnTo>
                  <a:lnTo>
                    <a:pt x="1464" y="1963"/>
                  </a:lnTo>
                  <a:lnTo>
                    <a:pt x="1464" y="2107"/>
                  </a:lnTo>
                  <a:lnTo>
                    <a:pt x="1462" y="2259"/>
                  </a:lnTo>
                  <a:lnTo>
                    <a:pt x="1459" y="2418"/>
                  </a:lnTo>
                  <a:lnTo>
                    <a:pt x="1455" y="2586"/>
                  </a:lnTo>
                  <a:lnTo>
                    <a:pt x="1450" y="2762"/>
                  </a:lnTo>
                  <a:lnTo>
                    <a:pt x="1445" y="2947"/>
                  </a:lnTo>
                  <a:lnTo>
                    <a:pt x="1439" y="2970"/>
                  </a:lnTo>
                  <a:lnTo>
                    <a:pt x="1429" y="2989"/>
                  </a:lnTo>
                  <a:lnTo>
                    <a:pt x="1414" y="3003"/>
                  </a:lnTo>
                  <a:lnTo>
                    <a:pt x="1394" y="3014"/>
                  </a:lnTo>
                  <a:lnTo>
                    <a:pt x="1372" y="3017"/>
                  </a:lnTo>
                  <a:lnTo>
                    <a:pt x="1370" y="3017"/>
                  </a:lnTo>
                  <a:lnTo>
                    <a:pt x="1347" y="3013"/>
                  </a:lnTo>
                  <a:lnTo>
                    <a:pt x="1327" y="3002"/>
                  </a:lnTo>
                  <a:lnTo>
                    <a:pt x="1312" y="2986"/>
                  </a:lnTo>
                  <a:lnTo>
                    <a:pt x="1303" y="2966"/>
                  </a:lnTo>
                  <a:lnTo>
                    <a:pt x="1300" y="2943"/>
                  </a:lnTo>
                  <a:lnTo>
                    <a:pt x="1305" y="2755"/>
                  </a:lnTo>
                  <a:lnTo>
                    <a:pt x="1311" y="2575"/>
                  </a:lnTo>
                  <a:lnTo>
                    <a:pt x="1315" y="2404"/>
                  </a:lnTo>
                  <a:lnTo>
                    <a:pt x="1317" y="2243"/>
                  </a:lnTo>
                  <a:lnTo>
                    <a:pt x="1319" y="2088"/>
                  </a:lnTo>
                  <a:lnTo>
                    <a:pt x="1319" y="1943"/>
                  </a:lnTo>
                  <a:lnTo>
                    <a:pt x="1316" y="1804"/>
                  </a:lnTo>
                  <a:lnTo>
                    <a:pt x="1313" y="1674"/>
                  </a:lnTo>
                  <a:lnTo>
                    <a:pt x="1308" y="1550"/>
                  </a:lnTo>
                  <a:lnTo>
                    <a:pt x="1300" y="1432"/>
                  </a:lnTo>
                  <a:lnTo>
                    <a:pt x="1291" y="1322"/>
                  </a:lnTo>
                  <a:lnTo>
                    <a:pt x="1279" y="1217"/>
                  </a:lnTo>
                  <a:lnTo>
                    <a:pt x="1264" y="1120"/>
                  </a:lnTo>
                  <a:lnTo>
                    <a:pt x="1248" y="1028"/>
                  </a:lnTo>
                  <a:lnTo>
                    <a:pt x="1228" y="941"/>
                  </a:lnTo>
                  <a:lnTo>
                    <a:pt x="1206" y="860"/>
                  </a:lnTo>
                  <a:lnTo>
                    <a:pt x="1181" y="784"/>
                  </a:lnTo>
                  <a:lnTo>
                    <a:pt x="1154" y="713"/>
                  </a:lnTo>
                  <a:lnTo>
                    <a:pt x="1119" y="640"/>
                  </a:lnTo>
                  <a:lnTo>
                    <a:pt x="1079" y="572"/>
                  </a:lnTo>
                  <a:lnTo>
                    <a:pt x="1033" y="508"/>
                  </a:lnTo>
                  <a:lnTo>
                    <a:pt x="984" y="448"/>
                  </a:lnTo>
                  <a:lnTo>
                    <a:pt x="929" y="393"/>
                  </a:lnTo>
                  <a:lnTo>
                    <a:pt x="870" y="343"/>
                  </a:lnTo>
                  <a:lnTo>
                    <a:pt x="808" y="299"/>
                  </a:lnTo>
                  <a:lnTo>
                    <a:pt x="741" y="259"/>
                  </a:lnTo>
                  <a:lnTo>
                    <a:pt x="671" y="224"/>
                  </a:lnTo>
                  <a:lnTo>
                    <a:pt x="599" y="195"/>
                  </a:lnTo>
                  <a:lnTo>
                    <a:pt x="525" y="173"/>
                  </a:lnTo>
                  <a:lnTo>
                    <a:pt x="447" y="156"/>
                  </a:lnTo>
                  <a:lnTo>
                    <a:pt x="368" y="147"/>
                  </a:lnTo>
                  <a:lnTo>
                    <a:pt x="288" y="143"/>
                  </a:lnTo>
                  <a:lnTo>
                    <a:pt x="221" y="145"/>
                  </a:lnTo>
                  <a:lnTo>
                    <a:pt x="154" y="152"/>
                  </a:lnTo>
                  <a:lnTo>
                    <a:pt x="87" y="164"/>
                  </a:lnTo>
                  <a:lnTo>
                    <a:pt x="64" y="165"/>
                  </a:lnTo>
                  <a:lnTo>
                    <a:pt x="42" y="160"/>
                  </a:lnTo>
                  <a:lnTo>
                    <a:pt x="24" y="148"/>
                  </a:lnTo>
                  <a:lnTo>
                    <a:pt x="10" y="131"/>
                  </a:lnTo>
                  <a:lnTo>
                    <a:pt x="1" y="109"/>
                  </a:lnTo>
                  <a:lnTo>
                    <a:pt x="0" y="87"/>
                  </a:lnTo>
                  <a:lnTo>
                    <a:pt x="5" y="65"/>
                  </a:lnTo>
                  <a:lnTo>
                    <a:pt x="17" y="47"/>
                  </a:lnTo>
                  <a:lnTo>
                    <a:pt x="34" y="33"/>
                  </a:lnTo>
                  <a:lnTo>
                    <a:pt x="56" y="24"/>
                  </a:lnTo>
                  <a:lnTo>
                    <a:pt x="132" y="11"/>
                  </a:lnTo>
                  <a:lnTo>
                    <a:pt x="210" y="3"/>
                  </a:lnTo>
                  <a:lnTo>
                    <a:pt x="2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8995" y="1854"/>
              <a:ext cx="50" cy="239"/>
            </a:xfrm>
            <a:custGeom>
              <a:avLst/>
              <a:gdLst>
                <a:gd name="T0" fmla="*/ 73 w 152"/>
                <a:gd name="T1" fmla="*/ 0 h 719"/>
                <a:gd name="T2" fmla="*/ 73 w 152"/>
                <a:gd name="T3" fmla="*/ 0 h 719"/>
                <a:gd name="T4" fmla="*/ 95 w 152"/>
                <a:gd name="T5" fmla="*/ 4 h 719"/>
                <a:gd name="T6" fmla="*/ 116 w 152"/>
                <a:gd name="T7" fmla="*/ 14 h 719"/>
                <a:gd name="T8" fmla="*/ 130 w 152"/>
                <a:gd name="T9" fmla="*/ 29 h 719"/>
                <a:gd name="T10" fmla="*/ 141 w 152"/>
                <a:gd name="T11" fmla="*/ 49 h 719"/>
                <a:gd name="T12" fmla="*/ 144 w 152"/>
                <a:gd name="T13" fmla="*/ 72 h 719"/>
                <a:gd name="T14" fmla="*/ 145 w 152"/>
                <a:gd name="T15" fmla="*/ 116 h 719"/>
                <a:gd name="T16" fmla="*/ 145 w 152"/>
                <a:gd name="T17" fmla="*/ 168 h 719"/>
                <a:gd name="T18" fmla="*/ 146 w 152"/>
                <a:gd name="T19" fmla="*/ 225 h 719"/>
                <a:gd name="T20" fmla="*/ 148 w 152"/>
                <a:gd name="T21" fmla="*/ 287 h 719"/>
                <a:gd name="T22" fmla="*/ 149 w 152"/>
                <a:gd name="T23" fmla="*/ 351 h 719"/>
                <a:gd name="T24" fmla="*/ 150 w 152"/>
                <a:gd name="T25" fmla="*/ 416 h 719"/>
                <a:gd name="T26" fmla="*/ 152 w 152"/>
                <a:gd name="T27" fmla="*/ 480 h 719"/>
                <a:gd name="T28" fmla="*/ 152 w 152"/>
                <a:gd name="T29" fmla="*/ 541 h 719"/>
                <a:gd name="T30" fmla="*/ 152 w 152"/>
                <a:gd name="T31" fmla="*/ 599 h 719"/>
                <a:gd name="T32" fmla="*/ 150 w 152"/>
                <a:gd name="T33" fmla="*/ 649 h 719"/>
                <a:gd name="T34" fmla="*/ 146 w 152"/>
                <a:gd name="T35" fmla="*/ 671 h 719"/>
                <a:gd name="T36" fmla="*/ 136 w 152"/>
                <a:gd name="T37" fmla="*/ 691 h 719"/>
                <a:gd name="T38" fmla="*/ 120 w 152"/>
                <a:gd name="T39" fmla="*/ 705 h 719"/>
                <a:gd name="T40" fmla="*/ 101 w 152"/>
                <a:gd name="T41" fmla="*/ 715 h 719"/>
                <a:gd name="T42" fmla="*/ 78 w 152"/>
                <a:gd name="T43" fmla="*/ 719 h 719"/>
                <a:gd name="T44" fmla="*/ 75 w 152"/>
                <a:gd name="T45" fmla="*/ 719 h 719"/>
                <a:gd name="T46" fmla="*/ 53 w 152"/>
                <a:gd name="T47" fmla="*/ 715 h 719"/>
                <a:gd name="T48" fmla="*/ 34 w 152"/>
                <a:gd name="T49" fmla="*/ 703 h 719"/>
                <a:gd name="T50" fmla="*/ 19 w 152"/>
                <a:gd name="T51" fmla="*/ 687 h 719"/>
                <a:gd name="T52" fmla="*/ 10 w 152"/>
                <a:gd name="T53" fmla="*/ 667 h 719"/>
                <a:gd name="T54" fmla="*/ 6 w 152"/>
                <a:gd name="T55" fmla="*/ 644 h 719"/>
                <a:gd name="T56" fmla="*/ 7 w 152"/>
                <a:gd name="T57" fmla="*/ 595 h 719"/>
                <a:gd name="T58" fmla="*/ 7 w 152"/>
                <a:gd name="T59" fmla="*/ 540 h 719"/>
                <a:gd name="T60" fmla="*/ 7 w 152"/>
                <a:gd name="T61" fmla="*/ 480 h 719"/>
                <a:gd name="T62" fmla="*/ 6 w 152"/>
                <a:gd name="T63" fmla="*/ 416 h 719"/>
                <a:gd name="T64" fmla="*/ 4 w 152"/>
                <a:gd name="T65" fmla="*/ 353 h 719"/>
                <a:gd name="T66" fmla="*/ 3 w 152"/>
                <a:gd name="T67" fmla="*/ 289 h 719"/>
                <a:gd name="T68" fmla="*/ 2 w 152"/>
                <a:gd name="T69" fmla="*/ 227 h 719"/>
                <a:gd name="T70" fmla="*/ 0 w 152"/>
                <a:gd name="T71" fmla="*/ 169 h 719"/>
                <a:gd name="T72" fmla="*/ 0 w 152"/>
                <a:gd name="T73" fmla="*/ 116 h 719"/>
                <a:gd name="T74" fmla="*/ 0 w 152"/>
                <a:gd name="T75" fmla="*/ 72 h 719"/>
                <a:gd name="T76" fmla="*/ 4 w 152"/>
                <a:gd name="T77" fmla="*/ 49 h 719"/>
                <a:gd name="T78" fmla="*/ 14 w 152"/>
                <a:gd name="T79" fmla="*/ 29 h 719"/>
                <a:gd name="T80" fmla="*/ 30 w 152"/>
                <a:gd name="T81" fmla="*/ 13 h 719"/>
                <a:gd name="T82" fmla="*/ 50 w 152"/>
                <a:gd name="T83" fmla="*/ 4 h 719"/>
                <a:gd name="T84" fmla="*/ 73 w 152"/>
                <a:gd name="T85" fmla="*/ 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2" h="719">
                  <a:moveTo>
                    <a:pt x="73" y="0"/>
                  </a:moveTo>
                  <a:lnTo>
                    <a:pt x="73" y="0"/>
                  </a:lnTo>
                  <a:lnTo>
                    <a:pt x="95" y="4"/>
                  </a:lnTo>
                  <a:lnTo>
                    <a:pt x="116" y="14"/>
                  </a:lnTo>
                  <a:lnTo>
                    <a:pt x="130" y="29"/>
                  </a:lnTo>
                  <a:lnTo>
                    <a:pt x="141" y="49"/>
                  </a:lnTo>
                  <a:lnTo>
                    <a:pt x="144" y="72"/>
                  </a:lnTo>
                  <a:lnTo>
                    <a:pt x="145" y="116"/>
                  </a:lnTo>
                  <a:lnTo>
                    <a:pt x="145" y="168"/>
                  </a:lnTo>
                  <a:lnTo>
                    <a:pt x="146" y="225"/>
                  </a:lnTo>
                  <a:lnTo>
                    <a:pt x="148" y="287"/>
                  </a:lnTo>
                  <a:lnTo>
                    <a:pt x="149" y="351"/>
                  </a:lnTo>
                  <a:lnTo>
                    <a:pt x="150" y="416"/>
                  </a:lnTo>
                  <a:lnTo>
                    <a:pt x="152" y="480"/>
                  </a:lnTo>
                  <a:lnTo>
                    <a:pt x="152" y="541"/>
                  </a:lnTo>
                  <a:lnTo>
                    <a:pt x="152" y="599"/>
                  </a:lnTo>
                  <a:lnTo>
                    <a:pt x="150" y="649"/>
                  </a:lnTo>
                  <a:lnTo>
                    <a:pt x="146" y="671"/>
                  </a:lnTo>
                  <a:lnTo>
                    <a:pt x="136" y="691"/>
                  </a:lnTo>
                  <a:lnTo>
                    <a:pt x="120" y="705"/>
                  </a:lnTo>
                  <a:lnTo>
                    <a:pt x="101" y="715"/>
                  </a:lnTo>
                  <a:lnTo>
                    <a:pt x="78" y="719"/>
                  </a:lnTo>
                  <a:lnTo>
                    <a:pt x="75" y="719"/>
                  </a:lnTo>
                  <a:lnTo>
                    <a:pt x="53" y="715"/>
                  </a:lnTo>
                  <a:lnTo>
                    <a:pt x="34" y="703"/>
                  </a:lnTo>
                  <a:lnTo>
                    <a:pt x="19" y="687"/>
                  </a:lnTo>
                  <a:lnTo>
                    <a:pt x="10" y="667"/>
                  </a:lnTo>
                  <a:lnTo>
                    <a:pt x="6" y="644"/>
                  </a:lnTo>
                  <a:lnTo>
                    <a:pt x="7" y="595"/>
                  </a:lnTo>
                  <a:lnTo>
                    <a:pt x="7" y="540"/>
                  </a:lnTo>
                  <a:lnTo>
                    <a:pt x="7" y="480"/>
                  </a:lnTo>
                  <a:lnTo>
                    <a:pt x="6" y="416"/>
                  </a:lnTo>
                  <a:lnTo>
                    <a:pt x="4" y="353"/>
                  </a:lnTo>
                  <a:lnTo>
                    <a:pt x="3" y="289"/>
                  </a:lnTo>
                  <a:lnTo>
                    <a:pt x="2" y="227"/>
                  </a:lnTo>
                  <a:lnTo>
                    <a:pt x="0" y="169"/>
                  </a:lnTo>
                  <a:lnTo>
                    <a:pt x="0" y="116"/>
                  </a:lnTo>
                  <a:lnTo>
                    <a:pt x="0" y="72"/>
                  </a:lnTo>
                  <a:lnTo>
                    <a:pt x="4" y="49"/>
                  </a:lnTo>
                  <a:lnTo>
                    <a:pt x="14" y="29"/>
                  </a:lnTo>
                  <a:lnTo>
                    <a:pt x="30" y="13"/>
                  </a:lnTo>
                  <a:lnTo>
                    <a:pt x="50" y="4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8613" y="1183"/>
              <a:ext cx="434" cy="910"/>
            </a:xfrm>
            <a:custGeom>
              <a:avLst/>
              <a:gdLst>
                <a:gd name="T0" fmla="*/ 697 w 1302"/>
                <a:gd name="T1" fmla="*/ 13 h 2730"/>
                <a:gd name="T2" fmla="*/ 868 w 1302"/>
                <a:gd name="T3" fmla="*/ 78 h 2730"/>
                <a:gd name="T4" fmla="*/ 1007 w 1302"/>
                <a:gd name="T5" fmla="*/ 193 h 2730"/>
                <a:gd name="T6" fmla="*/ 1105 w 1302"/>
                <a:gd name="T7" fmla="*/ 350 h 2730"/>
                <a:gd name="T8" fmla="*/ 1180 w 1302"/>
                <a:gd name="T9" fmla="*/ 581 h 2730"/>
                <a:gd name="T10" fmla="*/ 1234 w 1302"/>
                <a:gd name="T11" fmla="*/ 853 h 2730"/>
                <a:gd name="T12" fmla="*/ 1270 w 1302"/>
                <a:gd name="T13" fmla="*/ 1147 h 2730"/>
                <a:gd name="T14" fmla="*/ 1291 w 1302"/>
                <a:gd name="T15" fmla="*/ 1444 h 2730"/>
                <a:gd name="T16" fmla="*/ 1302 w 1302"/>
                <a:gd name="T17" fmla="*/ 1723 h 2730"/>
                <a:gd name="T18" fmla="*/ 1274 w 1302"/>
                <a:gd name="T19" fmla="*/ 1780 h 2730"/>
                <a:gd name="T20" fmla="*/ 1230 w 1302"/>
                <a:gd name="T21" fmla="*/ 1795 h 2730"/>
                <a:gd name="T22" fmla="*/ 1172 w 1302"/>
                <a:gd name="T23" fmla="*/ 1767 h 2730"/>
                <a:gd name="T24" fmla="*/ 1156 w 1302"/>
                <a:gd name="T25" fmla="*/ 1639 h 2730"/>
                <a:gd name="T26" fmla="*/ 1143 w 1302"/>
                <a:gd name="T27" fmla="*/ 1360 h 2730"/>
                <a:gd name="T28" fmla="*/ 1117 w 1302"/>
                <a:gd name="T29" fmla="*/ 1072 h 2730"/>
                <a:gd name="T30" fmla="*/ 1078 w 1302"/>
                <a:gd name="T31" fmla="*/ 795 h 2730"/>
                <a:gd name="T32" fmla="*/ 1022 w 1302"/>
                <a:gd name="T33" fmla="*/ 546 h 2730"/>
                <a:gd name="T34" fmla="*/ 950 w 1302"/>
                <a:gd name="T35" fmla="*/ 360 h 2730"/>
                <a:gd name="T36" fmla="*/ 853 w 1302"/>
                <a:gd name="T37" fmla="*/ 245 h 2730"/>
                <a:gd name="T38" fmla="*/ 724 w 1302"/>
                <a:gd name="T39" fmla="*/ 169 h 2730"/>
                <a:gd name="T40" fmla="*/ 573 w 1302"/>
                <a:gd name="T41" fmla="*/ 142 h 2730"/>
                <a:gd name="T42" fmla="*/ 407 w 1302"/>
                <a:gd name="T43" fmla="*/ 176 h 2730"/>
                <a:gd name="T44" fmla="*/ 279 w 1302"/>
                <a:gd name="T45" fmla="*/ 258 h 2730"/>
                <a:gd name="T46" fmla="*/ 192 w 1302"/>
                <a:gd name="T47" fmla="*/ 378 h 2730"/>
                <a:gd name="T48" fmla="*/ 149 w 1302"/>
                <a:gd name="T49" fmla="*/ 522 h 2730"/>
                <a:gd name="T50" fmla="*/ 156 w 1302"/>
                <a:gd name="T51" fmla="*/ 680 h 2730"/>
                <a:gd name="T52" fmla="*/ 189 w 1302"/>
                <a:gd name="T53" fmla="*/ 809 h 2730"/>
                <a:gd name="T54" fmla="*/ 214 w 1302"/>
                <a:gd name="T55" fmla="*/ 992 h 2730"/>
                <a:gd name="T56" fmla="*/ 235 w 1302"/>
                <a:gd name="T57" fmla="*/ 1239 h 2730"/>
                <a:gd name="T58" fmla="*/ 252 w 1302"/>
                <a:gd name="T59" fmla="*/ 1533 h 2730"/>
                <a:gd name="T60" fmla="*/ 264 w 1302"/>
                <a:gd name="T61" fmla="*/ 1861 h 2730"/>
                <a:gd name="T62" fmla="*/ 274 w 1302"/>
                <a:gd name="T63" fmla="*/ 2204 h 2730"/>
                <a:gd name="T64" fmla="*/ 278 w 1302"/>
                <a:gd name="T65" fmla="*/ 2547 h 2730"/>
                <a:gd name="T66" fmla="*/ 264 w 1302"/>
                <a:gd name="T67" fmla="*/ 2700 h 2730"/>
                <a:gd name="T68" fmla="*/ 205 w 1302"/>
                <a:gd name="T69" fmla="*/ 2730 h 2730"/>
                <a:gd name="T70" fmla="*/ 148 w 1302"/>
                <a:gd name="T71" fmla="*/ 2700 h 2730"/>
                <a:gd name="T72" fmla="*/ 133 w 1302"/>
                <a:gd name="T73" fmla="*/ 2530 h 2730"/>
                <a:gd name="T74" fmla="*/ 128 w 1302"/>
                <a:gd name="T75" fmla="*/ 2149 h 2730"/>
                <a:gd name="T76" fmla="*/ 118 w 1302"/>
                <a:gd name="T77" fmla="*/ 1788 h 2730"/>
                <a:gd name="T78" fmla="*/ 104 w 1302"/>
                <a:gd name="T79" fmla="*/ 1459 h 2730"/>
                <a:gd name="T80" fmla="*/ 86 w 1302"/>
                <a:gd name="T81" fmla="*/ 1176 h 2730"/>
                <a:gd name="T82" fmla="*/ 65 w 1302"/>
                <a:gd name="T83" fmla="*/ 955 h 2730"/>
                <a:gd name="T84" fmla="*/ 41 w 1302"/>
                <a:gd name="T85" fmla="*/ 808 h 2730"/>
                <a:gd name="T86" fmla="*/ 4 w 1302"/>
                <a:gd name="T87" fmla="*/ 648 h 2730"/>
                <a:gd name="T88" fmla="*/ 12 w 1302"/>
                <a:gd name="T89" fmla="*/ 458 h 2730"/>
                <a:gd name="T90" fmla="*/ 77 w 1302"/>
                <a:gd name="T91" fmla="*/ 286 h 2730"/>
                <a:gd name="T92" fmla="*/ 191 w 1302"/>
                <a:gd name="T93" fmla="*/ 144 h 2730"/>
                <a:gd name="T94" fmla="*/ 352 w 1302"/>
                <a:gd name="T95" fmla="*/ 44 h 2730"/>
                <a:gd name="T96" fmla="*/ 516 w 1302"/>
                <a:gd name="T97" fmla="*/ 2 h 2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2" h="2730">
                  <a:moveTo>
                    <a:pt x="573" y="0"/>
                  </a:moveTo>
                  <a:lnTo>
                    <a:pt x="636" y="2"/>
                  </a:lnTo>
                  <a:lnTo>
                    <a:pt x="697" y="13"/>
                  </a:lnTo>
                  <a:lnTo>
                    <a:pt x="756" y="29"/>
                  </a:lnTo>
                  <a:lnTo>
                    <a:pt x="813" y="50"/>
                  </a:lnTo>
                  <a:lnTo>
                    <a:pt x="868" y="78"/>
                  </a:lnTo>
                  <a:lnTo>
                    <a:pt x="917" y="112"/>
                  </a:lnTo>
                  <a:lnTo>
                    <a:pt x="964" y="150"/>
                  </a:lnTo>
                  <a:lnTo>
                    <a:pt x="1007" y="193"/>
                  </a:lnTo>
                  <a:lnTo>
                    <a:pt x="1045" y="241"/>
                  </a:lnTo>
                  <a:lnTo>
                    <a:pt x="1078" y="293"/>
                  </a:lnTo>
                  <a:lnTo>
                    <a:pt x="1105" y="350"/>
                  </a:lnTo>
                  <a:lnTo>
                    <a:pt x="1133" y="421"/>
                  </a:lnTo>
                  <a:lnTo>
                    <a:pt x="1159" y="498"/>
                  </a:lnTo>
                  <a:lnTo>
                    <a:pt x="1180" y="581"/>
                  </a:lnTo>
                  <a:lnTo>
                    <a:pt x="1200" y="668"/>
                  </a:lnTo>
                  <a:lnTo>
                    <a:pt x="1219" y="758"/>
                  </a:lnTo>
                  <a:lnTo>
                    <a:pt x="1234" y="853"/>
                  </a:lnTo>
                  <a:lnTo>
                    <a:pt x="1248" y="949"/>
                  </a:lnTo>
                  <a:lnTo>
                    <a:pt x="1259" y="1048"/>
                  </a:lnTo>
                  <a:lnTo>
                    <a:pt x="1270" y="1147"/>
                  </a:lnTo>
                  <a:lnTo>
                    <a:pt x="1278" y="1247"/>
                  </a:lnTo>
                  <a:lnTo>
                    <a:pt x="1286" y="1345"/>
                  </a:lnTo>
                  <a:lnTo>
                    <a:pt x="1291" y="1444"/>
                  </a:lnTo>
                  <a:lnTo>
                    <a:pt x="1297" y="1539"/>
                  </a:lnTo>
                  <a:lnTo>
                    <a:pt x="1299" y="1632"/>
                  </a:lnTo>
                  <a:lnTo>
                    <a:pt x="1302" y="1723"/>
                  </a:lnTo>
                  <a:lnTo>
                    <a:pt x="1299" y="1745"/>
                  </a:lnTo>
                  <a:lnTo>
                    <a:pt x="1289" y="1765"/>
                  </a:lnTo>
                  <a:lnTo>
                    <a:pt x="1274" y="1780"/>
                  </a:lnTo>
                  <a:lnTo>
                    <a:pt x="1254" y="1791"/>
                  </a:lnTo>
                  <a:lnTo>
                    <a:pt x="1231" y="1795"/>
                  </a:lnTo>
                  <a:lnTo>
                    <a:pt x="1230" y="1795"/>
                  </a:lnTo>
                  <a:lnTo>
                    <a:pt x="1207" y="1792"/>
                  </a:lnTo>
                  <a:lnTo>
                    <a:pt x="1188" y="1781"/>
                  </a:lnTo>
                  <a:lnTo>
                    <a:pt x="1172" y="1767"/>
                  </a:lnTo>
                  <a:lnTo>
                    <a:pt x="1161" y="1748"/>
                  </a:lnTo>
                  <a:lnTo>
                    <a:pt x="1157" y="1725"/>
                  </a:lnTo>
                  <a:lnTo>
                    <a:pt x="1156" y="1639"/>
                  </a:lnTo>
                  <a:lnTo>
                    <a:pt x="1152" y="1548"/>
                  </a:lnTo>
                  <a:lnTo>
                    <a:pt x="1148" y="1455"/>
                  </a:lnTo>
                  <a:lnTo>
                    <a:pt x="1143" y="1360"/>
                  </a:lnTo>
                  <a:lnTo>
                    <a:pt x="1136" y="1264"/>
                  </a:lnTo>
                  <a:lnTo>
                    <a:pt x="1128" y="1168"/>
                  </a:lnTo>
                  <a:lnTo>
                    <a:pt x="1117" y="1072"/>
                  </a:lnTo>
                  <a:lnTo>
                    <a:pt x="1106" y="977"/>
                  </a:lnTo>
                  <a:lnTo>
                    <a:pt x="1093" y="885"/>
                  </a:lnTo>
                  <a:lnTo>
                    <a:pt x="1078" y="795"/>
                  </a:lnTo>
                  <a:lnTo>
                    <a:pt x="1062" y="708"/>
                  </a:lnTo>
                  <a:lnTo>
                    <a:pt x="1043" y="625"/>
                  </a:lnTo>
                  <a:lnTo>
                    <a:pt x="1022" y="546"/>
                  </a:lnTo>
                  <a:lnTo>
                    <a:pt x="999" y="473"/>
                  </a:lnTo>
                  <a:lnTo>
                    <a:pt x="972" y="406"/>
                  </a:lnTo>
                  <a:lnTo>
                    <a:pt x="950" y="360"/>
                  </a:lnTo>
                  <a:lnTo>
                    <a:pt x="921" y="317"/>
                  </a:lnTo>
                  <a:lnTo>
                    <a:pt x="889" y="278"/>
                  </a:lnTo>
                  <a:lnTo>
                    <a:pt x="853" y="245"/>
                  </a:lnTo>
                  <a:lnTo>
                    <a:pt x="813" y="214"/>
                  </a:lnTo>
                  <a:lnTo>
                    <a:pt x="770" y="189"/>
                  </a:lnTo>
                  <a:lnTo>
                    <a:pt x="724" y="169"/>
                  </a:lnTo>
                  <a:lnTo>
                    <a:pt x="676" y="154"/>
                  </a:lnTo>
                  <a:lnTo>
                    <a:pt x="625" y="146"/>
                  </a:lnTo>
                  <a:lnTo>
                    <a:pt x="573" y="142"/>
                  </a:lnTo>
                  <a:lnTo>
                    <a:pt x="516" y="146"/>
                  </a:lnTo>
                  <a:lnTo>
                    <a:pt x="460" y="158"/>
                  </a:lnTo>
                  <a:lnTo>
                    <a:pt x="407" y="176"/>
                  </a:lnTo>
                  <a:lnTo>
                    <a:pt x="360" y="200"/>
                  </a:lnTo>
                  <a:lnTo>
                    <a:pt x="317" y="226"/>
                  </a:lnTo>
                  <a:lnTo>
                    <a:pt x="279" y="258"/>
                  </a:lnTo>
                  <a:lnTo>
                    <a:pt x="246" y="296"/>
                  </a:lnTo>
                  <a:lnTo>
                    <a:pt x="216" y="336"/>
                  </a:lnTo>
                  <a:lnTo>
                    <a:pt x="192" y="378"/>
                  </a:lnTo>
                  <a:lnTo>
                    <a:pt x="172" y="424"/>
                  </a:lnTo>
                  <a:lnTo>
                    <a:pt x="157" y="473"/>
                  </a:lnTo>
                  <a:lnTo>
                    <a:pt x="149" y="522"/>
                  </a:lnTo>
                  <a:lnTo>
                    <a:pt x="145" y="574"/>
                  </a:lnTo>
                  <a:lnTo>
                    <a:pt x="148" y="626"/>
                  </a:lnTo>
                  <a:lnTo>
                    <a:pt x="156" y="680"/>
                  </a:lnTo>
                  <a:lnTo>
                    <a:pt x="171" y="733"/>
                  </a:lnTo>
                  <a:lnTo>
                    <a:pt x="180" y="767"/>
                  </a:lnTo>
                  <a:lnTo>
                    <a:pt x="189" y="809"/>
                  </a:lnTo>
                  <a:lnTo>
                    <a:pt x="197" y="863"/>
                  </a:lnTo>
                  <a:lnTo>
                    <a:pt x="205" y="923"/>
                  </a:lnTo>
                  <a:lnTo>
                    <a:pt x="214" y="992"/>
                  </a:lnTo>
                  <a:lnTo>
                    <a:pt x="222" y="1068"/>
                  </a:lnTo>
                  <a:lnTo>
                    <a:pt x="228" y="1151"/>
                  </a:lnTo>
                  <a:lnTo>
                    <a:pt x="235" y="1239"/>
                  </a:lnTo>
                  <a:lnTo>
                    <a:pt x="240" y="1332"/>
                  </a:lnTo>
                  <a:lnTo>
                    <a:pt x="247" y="1431"/>
                  </a:lnTo>
                  <a:lnTo>
                    <a:pt x="252" y="1533"/>
                  </a:lnTo>
                  <a:lnTo>
                    <a:pt x="256" y="1640"/>
                  </a:lnTo>
                  <a:lnTo>
                    <a:pt x="262" y="1749"/>
                  </a:lnTo>
                  <a:lnTo>
                    <a:pt x="264" y="1861"/>
                  </a:lnTo>
                  <a:lnTo>
                    <a:pt x="268" y="1975"/>
                  </a:lnTo>
                  <a:lnTo>
                    <a:pt x="271" y="2089"/>
                  </a:lnTo>
                  <a:lnTo>
                    <a:pt x="274" y="2204"/>
                  </a:lnTo>
                  <a:lnTo>
                    <a:pt x="275" y="2319"/>
                  </a:lnTo>
                  <a:lnTo>
                    <a:pt x="277" y="2434"/>
                  </a:lnTo>
                  <a:lnTo>
                    <a:pt x="278" y="2547"/>
                  </a:lnTo>
                  <a:lnTo>
                    <a:pt x="278" y="2658"/>
                  </a:lnTo>
                  <a:lnTo>
                    <a:pt x="274" y="2680"/>
                  </a:lnTo>
                  <a:lnTo>
                    <a:pt x="264" y="2700"/>
                  </a:lnTo>
                  <a:lnTo>
                    <a:pt x="248" y="2715"/>
                  </a:lnTo>
                  <a:lnTo>
                    <a:pt x="228" y="2726"/>
                  </a:lnTo>
                  <a:lnTo>
                    <a:pt x="205" y="2730"/>
                  </a:lnTo>
                  <a:lnTo>
                    <a:pt x="183" y="2726"/>
                  </a:lnTo>
                  <a:lnTo>
                    <a:pt x="163" y="2715"/>
                  </a:lnTo>
                  <a:lnTo>
                    <a:pt x="148" y="2700"/>
                  </a:lnTo>
                  <a:lnTo>
                    <a:pt x="137" y="2680"/>
                  </a:lnTo>
                  <a:lnTo>
                    <a:pt x="133" y="2658"/>
                  </a:lnTo>
                  <a:lnTo>
                    <a:pt x="133" y="2530"/>
                  </a:lnTo>
                  <a:lnTo>
                    <a:pt x="132" y="2402"/>
                  </a:lnTo>
                  <a:lnTo>
                    <a:pt x="130" y="2275"/>
                  </a:lnTo>
                  <a:lnTo>
                    <a:pt x="128" y="2149"/>
                  </a:lnTo>
                  <a:lnTo>
                    <a:pt x="125" y="2027"/>
                  </a:lnTo>
                  <a:lnTo>
                    <a:pt x="122" y="1905"/>
                  </a:lnTo>
                  <a:lnTo>
                    <a:pt x="118" y="1788"/>
                  </a:lnTo>
                  <a:lnTo>
                    <a:pt x="114" y="1673"/>
                  </a:lnTo>
                  <a:lnTo>
                    <a:pt x="109" y="1564"/>
                  </a:lnTo>
                  <a:lnTo>
                    <a:pt x="104" y="1459"/>
                  </a:lnTo>
                  <a:lnTo>
                    <a:pt x="98" y="1359"/>
                  </a:lnTo>
                  <a:lnTo>
                    <a:pt x="92" y="1264"/>
                  </a:lnTo>
                  <a:lnTo>
                    <a:pt x="86" y="1176"/>
                  </a:lnTo>
                  <a:lnTo>
                    <a:pt x="79" y="1095"/>
                  </a:lnTo>
                  <a:lnTo>
                    <a:pt x="71" y="1020"/>
                  </a:lnTo>
                  <a:lnTo>
                    <a:pt x="65" y="955"/>
                  </a:lnTo>
                  <a:lnTo>
                    <a:pt x="57" y="896"/>
                  </a:lnTo>
                  <a:lnTo>
                    <a:pt x="49" y="847"/>
                  </a:lnTo>
                  <a:lnTo>
                    <a:pt x="41" y="808"/>
                  </a:lnTo>
                  <a:lnTo>
                    <a:pt x="33" y="777"/>
                  </a:lnTo>
                  <a:lnTo>
                    <a:pt x="15" y="713"/>
                  </a:lnTo>
                  <a:lnTo>
                    <a:pt x="4" y="648"/>
                  </a:lnTo>
                  <a:lnTo>
                    <a:pt x="0" y="584"/>
                  </a:lnTo>
                  <a:lnTo>
                    <a:pt x="3" y="521"/>
                  </a:lnTo>
                  <a:lnTo>
                    <a:pt x="12" y="458"/>
                  </a:lnTo>
                  <a:lnTo>
                    <a:pt x="27" y="398"/>
                  </a:lnTo>
                  <a:lnTo>
                    <a:pt x="49" y="341"/>
                  </a:lnTo>
                  <a:lnTo>
                    <a:pt x="77" y="286"/>
                  </a:lnTo>
                  <a:lnTo>
                    <a:pt x="109" y="234"/>
                  </a:lnTo>
                  <a:lnTo>
                    <a:pt x="148" y="188"/>
                  </a:lnTo>
                  <a:lnTo>
                    <a:pt x="191" y="144"/>
                  </a:lnTo>
                  <a:lnTo>
                    <a:pt x="240" y="105"/>
                  </a:lnTo>
                  <a:lnTo>
                    <a:pt x="293" y="72"/>
                  </a:lnTo>
                  <a:lnTo>
                    <a:pt x="352" y="44"/>
                  </a:lnTo>
                  <a:lnTo>
                    <a:pt x="405" y="24"/>
                  </a:lnTo>
                  <a:lnTo>
                    <a:pt x="460" y="10"/>
                  </a:lnTo>
                  <a:lnTo>
                    <a:pt x="516" y="2"/>
                  </a:lnTo>
                  <a:lnTo>
                    <a:pt x="5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7" name="자유형 36"/>
          <p:cNvSpPr/>
          <p:nvPr/>
        </p:nvSpPr>
        <p:spPr>
          <a:xfrm>
            <a:off x="3376521" y="5477022"/>
            <a:ext cx="5462812" cy="1380979"/>
          </a:xfrm>
          <a:custGeom>
            <a:avLst/>
            <a:gdLst>
              <a:gd name="connsiteX0" fmla="*/ 2731406 w 5462812"/>
              <a:gd name="connsiteY0" fmla="*/ 0 h 1380979"/>
              <a:gd name="connsiteX1" fmla="*/ 5355549 w 5462812"/>
              <a:gd name="connsiteY1" fmla="*/ 1237538 h 1380979"/>
              <a:gd name="connsiteX2" fmla="*/ 5462812 w 5462812"/>
              <a:gd name="connsiteY2" fmla="*/ 1380979 h 1380979"/>
              <a:gd name="connsiteX3" fmla="*/ 0 w 5462812"/>
              <a:gd name="connsiteY3" fmla="*/ 1380979 h 1380979"/>
              <a:gd name="connsiteX4" fmla="*/ 107264 w 5462812"/>
              <a:gd name="connsiteY4" fmla="*/ 1237538 h 1380979"/>
              <a:gd name="connsiteX5" fmla="*/ 2731406 w 5462812"/>
              <a:gd name="connsiteY5" fmla="*/ 0 h 138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62812" h="1380979">
                <a:moveTo>
                  <a:pt x="2731406" y="0"/>
                </a:moveTo>
                <a:cubicBezTo>
                  <a:pt x="3787867" y="0"/>
                  <a:pt x="4731811" y="481742"/>
                  <a:pt x="5355549" y="1237538"/>
                </a:cubicBezTo>
                <a:lnTo>
                  <a:pt x="5462812" y="1380979"/>
                </a:lnTo>
                <a:lnTo>
                  <a:pt x="0" y="1380979"/>
                </a:lnTo>
                <a:lnTo>
                  <a:pt x="107264" y="1237538"/>
                </a:lnTo>
                <a:cubicBezTo>
                  <a:pt x="731001" y="481742"/>
                  <a:pt x="1674945" y="0"/>
                  <a:pt x="2731406" y="0"/>
                </a:cubicBez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자유형 34"/>
          <p:cNvSpPr/>
          <p:nvPr/>
        </p:nvSpPr>
        <p:spPr>
          <a:xfrm>
            <a:off x="11016770" y="1"/>
            <a:ext cx="1175231" cy="976983"/>
          </a:xfrm>
          <a:custGeom>
            <a:avLst/>
            <a:gdLst>
              <a:gd name="connsiteX0" fmla="*/ 0 w 1175231"/>
              <a:gd name="connsiteY0" fmla="*/ 0 h 976983"/>
              <a:gd name="connsiteX1" fmla="*/ 1175231 w 1175231"/>
              <a:gd name="connsiteY1" fmla="*/ 0 h 976983"/>
              <a:gd name="connsiteX2" fmla="*/ 1175231 w 1175231"/>
              <a:gd name="connsiteY2" fmla="*/ 976983 h 976983"/>
              <a:gd name="connsiteX3" fmla="*/ 1060221 w 1175231"/>
              <a:gd name="connsiteY3" fmla="*/ 917638 h 976983"/>
              <a:gd name="connsiteX4" fmla="*/ 75089 w 1175231"/>
              <a:gd name="connsiteY4" fmla="*/ 100415 h 976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231" h="976983">
                <a:moveTo>
                  <a:pt x="0" y="0"/>
                </a:moveTo>
                <a:lnTo>
                  <a:pt x="1175231" y="0"/>
                </a:lnTo>
                <a:lnTo>
                  <a:pt x="1175231" y="976983"/>
                </a:lnTo>
                <a:lnTo>
                  <a:pt x="1060221" y="917638"/>
                </a:lnTo>
                <a:cubicBezTo>
                  <a:pt x="682149" y="709280"/>
                  <a:pt x="347974" y="431075"/>
                  <a:pt x="75089" y="10041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059927" y="3053488"/>
            <a:ext cx="6096000" cy="11042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i="1" kern="0" dirty="0" err="1">
                <a:solidFill>
                  <a:prstClr val="white"/>
                </a:solidFill>
              </a:rPr>
              <a:t>오픈소스전문프로젝트</a:t>
            </a:r>
            <a:r>
              <a:rPr lang="ko-KR" altLang="en-US" sz="3600" b="1" i="1" kern="0" dirty="0">
                <a:solidFill>
                  <a:prstClr val="white"/>
                </a:solidFill>
              </a:rPr>
              <a:t> </a:t>
            </a:r>
            <a:endParaRPr lang="en-US" altLang="ko-KR" sz="3600" b="1" i="1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Enjoy our presentation with </a:t>
            </a:r>
            <a:r>
              <a:rPr lang="ko-KR" altLang="en-US" sz="900" kern="0" dirty="0" err="1">
                <a:solidFill>
                  <a:prstClr val="white"/>
                </a:solidFill>
              </a:rPr>
              <a:t>뚜닥뚜닥</a:t>
            </a:r>
            <a:endParaRPr lang="ko-KR" altLang="en-US" sz="6000" kern="0" dirty="0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7784312" y="2337736"/>
            <a:ext cx="452573" cy="452573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8537069" y="1827509"/>
            <a:ext cx="221117" cy="221117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638102" y="2425036"/>
            <a:ext cx="144000" cy="144000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D5CD7-4BFE-4119-B69F-BEBB967FE342}"/>
              </a:ext>
            </a:extLst>
          </p:cNvPr>
          <p:cNvSpPr txBox="1"/>
          <p:nvPr/>
        </p:nvSpPr>
        <p:spPr>
          <a:xfrm>
            <a:off x="8236885" y="5222629"/>
            <a:ext cx="3684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발표자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안한길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교수님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 err="1">
                <a:solidFill>
                  <a:schemeClr val="bg1"/>
                </a:solidFill>
              </a:rPr>
              <a:t>황경순</a:t>
            </a:r>
            <a:r>
              <a:rPr lang="ko-KR" altLang="en-US" dirty="0">
                <a:solidFill>
                  <a:schemeClr val="bg1"/>
                </a:solidFill>
              </a:rPr>
              <a:t> 교수님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팀장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김선형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팀원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엄은지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신동규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안한길</a:t>
            </a:r>
          </a:p>
        </p:txBody>
      </p:sp>
    </p:spTree>
    <p:extLst>
      <p:ext uri="{BB962C8B-B14F-4D97-AF65-F5344CB8AC3E}">
        <p14:creationId xmlns:p14="http://schemas.microsoft.com/office/powerpoint/2010/main" val="652333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srgbClr val="FFB5B6"/>
                  </a:solidFill>
                </a:rPr>
                <a:t>OUR</a:t>
              </a:r>
              <a:r>
                <a:rPr lang="en-US" altLang="ko-KR" sz="2400" b="1" i="1" kern="0" dirty="0">
                  <a:solidFill>
                    <a:prstClr val="white"/>
                  </a:solidFill>
                </a:rPr>
                <a:t> PROJECT </a:t>
              </a: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3" name="자유형 62"/>
          <p:cNvSpPr/>
          <p:nvPr/>
        </p:nvSpPr>
        <p:spPr>
          <a:xfrm rot="5400000" flipH="1">
            <a:off x="3985730" y="1764630"/>
            <a:ext cx="2189213" cy="2906447"/>
          </a:xfrm>
          <a:custGeom>
            <a:avLst/>
            <a:gdLst>
              <a:gd name="connsiteX0" fmla="*/ 2189213 w 2189213"/>
              <a:gd name="connsiteY0" fmla="*/ 547303 h 2906447"/>
              <a:gd name="connsiteX1" fmla="*/ 1641910 w 2189213"/>
              <a:gd name="connsiteY1" fmla="*/ 0 h 2906447"/>
              <a:gd name="connsiteX2" fmla="*/ 1641910 w 2189213"/>
              <a:gd name="connsiteY2" fmla="*/ 273652 h 2906447"/>
              <a:gd name="connsiteX3" fmla="*/ 957781 w 2189213"/>
              <a:gd name="connsiteY3" fmla="*/ 273651 h 2906447"/>
              <a:gd name="connsiteX4" fmla="*/ 0 w 2189213"/>
              <a:gd name="connsiteY4" fmla="*/ 1231432 h 2906447"/>
              <a:gd name="connsiteX5" fmla="*/ 0 w 2189213"/>
              <a:gd name="connsiteY5" fmla="*/ 2906447 h 2906447"/>
              <a:gd name="connsiteX6" fmla="*/ 547303 w 2189213"/>
              <a:gd name="connsiteY6" fmla="*/ 2359144 h 2906447"/>
              <a:gd name="connsiteX7" fmla="*/ 547304 w 2189213"/>
              <a:gd name="connsiteY7" fmla="*/ 1231432 h 2906447"/>
              <a:gd name="connsiteX8" fmla="*/ 957781 w 2189213"/>
              <a:gd name="connsiteY8" fmla="*/ 820955 h 2906447"/>
              <a:gd name="connsiteX9" fmla="*/ 1641910 w 2189213"/>
              <a:gd name="connsiteY9" fmla="*/ 820955 h 2906447"/>
              <a:gd name="connsiteX10" fmla="*/ 1641910 w 2189213"/>
              <a:gd name="connsiteY10" fmla="*/ 1094607 h 2906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89213" h="2906447">
                <a:moveTo>
                  <a:pt x="2189213" y="547303"/>
                </a:moveTo>
                <a:lnTo>
                  <a:pt x="1641910" y="0"/>
                </a:lnTo>
                <a:lnTo>
                  <a:pt x="1641910" y="273652"/>
                </a:lnTo>
                <a:lnTo>
                  <a:pt x="957781" y="273651"/>
                </a:lnTo>
                <a:cubicBezTo>
                  <a:pt x="428813" y="273651"/>
                  <a:pt x="0" y="702464"/>
                  <a:pt x="0" y="1231432"/>
                </a:cubicBezTo>
                <a:lnTo>
                  <a:pt x="0" y="2906447"/>
                </a:lnTo>
                <a:lnTo>
                  <a:pt x="547303" y="2359144"/>
                </a:lnTo>
                <a:lnTo>
                  <a:pt x="547304" y="1231432"/>
                </a:lnTo>
                <a:cubicBezTo>
                  <a:pt x="547304" y="1004732"/>
                  <a:pt x="731081" y="820955"/>
                  <a:pt x="957781" y="820955"/>
                </a:cubicBezTo>
                <a:lnTo>
                  <a:pt x="1641910" y="820955"/>
                </a:lnTo>
                <a:lnTo>
                  <a:pt x="1641910" y="1094607"/>
                </a:lnTo>
                <a:close/>
              </a:path>
            </a:pathLst>
          </a:custGeom>
          <a:solidFill>
            <a:srgbClr val="132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64" name="직선 연결선 63"/>
          <p:cNvCxnSpPr>
            <a:stCxn id="63" idx="5"/>
          </p:cNvCxnSpPr>
          <p:nvPr/>
        </p:nvCxnSpPr>
        <p:spPr>
          <a:xfrm flipH="1">
            <a:off x="464151" y="4312460"/>
            <a:ext cx="3162962" cy="0"/>
          </a:xfrm>
          <a:prstGeom prst="line">
            <a:avLst/>
          </a:prstGeom>
          <a:ln>
            <a:solidFill>
              <a:srgbClr val="1327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/>
          <p:cNvGrpSpPr/>
          <p:nvPr/>
        </p:nvGrpSpPr>
        <p:grpSpPr>
          <a:xfrm flipH="1" flipV="1">
            <a:off x="5682028" y="3713785"/>
            <a:ext cx="6131930" cy="2189213"/>
            <a:chOff x="2738667" y="2461392"/>
            <a:chExt cx="6131930" cy="2189213"/>
          </a:xfrm>
        </p:grpSpPr>
        <p:sp>
          <p:nvSpPr>
            <p:cNvPr id="66" name="자유형 65"/>
            <p:cNvSpPr/>
            <p:nvPr/>
          </p:nvSpPr>
          <p:spPr>
            <a:xfrm rot="5400000" flipH="1">
              <a:off x="6322767" y="2102775"/>
              <a:ext cx="2189213" cy="2906447"/>
            </a:xfrm>
            <a:custGeom>
              <a:avLst/>
              <a:gdLst>
                <a:gd name="connsiteX0" fmla="*/ 2189213 w 2189213"/>
                <a:gd name="connsiteY0" fmla="*/ 547303 h 2906447"/>
                <a:gd name="connsiteX1" fmla="*/ 1641910 w 2189213"/>
                <a:gd name="connsiteY1" fmla="*/ 0 h 2906447"/>
                <a:gd name="connsiteX2" fmla="*/ 1641910 w 2189213"/>
                <a:gd name="connsiteY2" fmla="*/ 273652 h 2906447"/>
                <a:gd name="connsiteX3" fmla="*/ 957781 w 2189213"/>
                <a:gd name="connsiteY3" fmla="*/ 273651 h 2906447"/>
                <a:gd name="connsiteX4" fmla="*/ 0 w 2189213"/>
                <a:gd name="connsiteY4" fmla="*/ 1231432 h 2906447"/>
                <a:gd name="connsiteX5" fmla="*/ 0 w 2189213"/>
                <a:gd name="connsiteY5" fmla="*/ 2906447 h 2906447"/>
                <a:gd name="connsiteX6" fmla="*/ 547303 w 2189213"/>
                <a:gd name="connsiteY6" fmla="*/ 2359144 h 2906447"/>
                <a:gd name="connsiteX7" fmla="*/ 547304 w 2189213"/>
                <a:gd name="connsiteY7" fmla="*/ 1231432 h 2906447"/>
                <a:gd name="connsiteX8" fmla="*/ 957781 w 2189213"/>
                <a:gd name="connsiteY8" fmla="*/ 820955 h 2906447"/>
                <a:gd name="connsiteX9" fmla="*/ 1641910 w 2189213"/>
                <a:gd name="connsiteY9" fmla="*/ 820955 h 2906447"/>
                <a:gd name="connsiteX10" fmla="*/ 1641910 w 2189213"/>
                <a:gd name="connsiteY10" fmla="*/ 1094607 h 2906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89213" h="2906447">
                  <a:moveTo>
                    <a:pt x="2189213" y="547303"/>
                  </a:moveTo>
                  <a:lnTo>
                    <a:pt x="1641910" y="0"/>
                  </a:lnTo>
                  <a:lnTo>
                    <a:pt x="1641910" y="273652"/>
                  </a:lnTo>
                  <a:lnTo>
                    <a:pt x="957781" y="273651"/>
                  </a:lnTo>
                  <a:cubicBezTo>
                    <a:pt x="428813" y="273651"/>
                    <a:pt x="0" y="702464"/>
                    <a:pt x="0" y="1231432"/>
                  </a:cubicBezTo>
                  <a:lnTo>
                    <a:pt x="0" y="2906447"/>
                  </a:lnTo>
                  <a:lnTo>
                    <a:pt x="547303" y="2359144"/>
                  </a:lnTo>
                  <a:lnTo>
                    <a:pt x="547304" y="1231432"/>
                  </a:lnTo>
                  <a:cubicBezTo>
                    <a:pt x="547304" y="1004732"/>
                    <a:pt x="731081" y="820955"/>
                    <a:pt x="957781" y="820955"/>
                  </a:cubicBezTo>
                  <a:lnTo>
                    <a:pt x="1641910" y="820955"/>
                  </a:lnTo>
                  <a:lnTo>
                    <a:pt x="1641910" y="1094607"/>
                  </a:lnTo>
                  <a:close/>
                </a:path>
              </a:pathLst>
            </a:cu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7" name="직선 연결선 66"/>
            <p:cNvCxnSpPr>
              <a:stCxn id="66" idx="5"/>
            </p:cNvCxnSpPr>
            <p:nvPr/>
          </p:nvCxnSpPr>
          <p:spPr>
            <a:xfrm flipH="1" flipV="1">
              <a:off x="2738667" y="4650605"/>
              <a:ext cx="3225483" cy="0"/>
            </a:xfrm>
            <a:prstGeom prst="line">
              <a:avLst/>
            </a:prstGeom>
            <a:ln>
              <a:solidFill>
                <a:srgbClr val="FFB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544244" y="1420297"/>
            <a:ext cx="3268036" cy="702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 dirty="0">
                <a:solidFill>
                  <a:srgbClr val="132742"/>
                </a:solidFill>
              </a:rPr>
              <a:t>보관함</a:t>
            </a:r>
            <a:endParaRPr lang="en-US" altLang="ko-KR" sz="1600" b="1" dirty="0">
              <a:solidFill>
                <a:srgbClr val="132742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내가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담아놓은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정보가 있는 보관함으로 이동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572001" y="5910448"/>
            <a:ext cx="3981794" cy="702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FFB5B6"/>
                </a:solidFill>
              </a:rPr>
              <a:t>개인설정</a:t>
            </a:r>
            <a:endParaRPr lang="en-US" altLang="ko-KR" sz="1600" b="1" dirty="0">
              <a:solidFill>
                <a:srgbClr val="FFB5B6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나의 정보를 확인할 수 있는 개인 설정으로 이동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F41868E-1769-4FB4-B030-762D56290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65" y="1625304"/>
            <a:ext cx="3057525" cy="50768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44022EF-B4F3-41DF-B41C-46640B43B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7804" y="1684564"/>
            <a:ext cx="284797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89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srgbClr val="FFB5B6"/>
                  </a:solidFill>
                </a:rPr>
                <a:t>OUR</a:t>
              </a:r>
              <a:r>
                <a:rPr lang="en-US" altLang="ko-KR" sz="2400" b="1" i="1" kern="0" dirty="0">
                  <a:solidFill>
                    <a:prstClr val="white"/>
                  </a:solidFill>
                </a:rPr>
                <a:t> PROJECT </a:t>
              </a: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199814" y="1554624"/>
            <a:ext cx="3529407" cy="1256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132742"/>
                </a:solidFill>
              </a:rPr>
              <a:t> 메뉴 기능</a:t>
            </a:r>
            <a:endParaRPr lang="en-US" altLang="ko-KR" sz="1600" b="1" dirty="0">
              <a:solidFill>
                <a:srgbClr val="13274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132742"/>
                </a:solidFill>
              </a:rPr>
              <a:t>-</a:t>
            </a:r>
            <a:r>
              <a:rPr lang="ko-KR" altLang="en-US" sz="1200" dirty="0">
                <a:solidFill>
                  <a:srgbClr val="132742"/>
                </a:solidFill>
              </a:rPr>
              <a:t>앱 상단에 여러 기능으로 </a:t>
            </a:r>
            <a:endParaRPr lang="en-US" altLang="ko-KR" sz="1200" dirty="0">
              <a:solidFill>
                <a:srgbClr val="132742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132742"/>
                </a:solidFill>
              </a:rPr>
              <a:t> 이동 할 수 있는 메뉴가 표시 된다</a:t>
            </a:r>
            <a:r>
              <a:rPr lang="en-US" altLang="ko-KR" sz="1200" dirty="0">
                <a:solidFill>
                  <a:srgbClr val="132742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132742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76D1C5A-E48A-4EA1-882B-1E9168320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39" y="1554625"/>
            <a:ext cx="4448175" cy="25527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C528CF7-8C75-4201-B9A1-317BC5454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909" y="4341148"/>
            <a:ext cx="7331634" cy="2392101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D83B7377-76DF-47A5-B92B-8D0AD783DCC6}"/>
              </a:ext>
            </a:extLst>
          </p:cNvPr>
          <p:cNvSpPr/>
          <p:nvPr/>
        </p:nvSpPr>
        <p:spPr>
          <a:xfrm>
            <a:off x="1102806" y="4701610"/>
            <a:ext cx="3101549" cy="1256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132742"/>
                </a:solidFill>
              </a:rPr>
              <a:t> 보관함 기능</a:t>
            </a:r>
            <a:endParaRPr lang="en-US" altLang="ko-KR" sz="1600" b="1" dirty="0">
              <a:solidFill>
                <a:srgbClr val="13274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132742"/>
                </a:solidFill>
              </a:rPr>
              <a:t>-</a:t>
            </a:r>
            <a:r>
              <a:rPr lang="en-US" altLang="ko-KR" sz="1200" dirty="0" err="1">
                <a:solidFill>
                  <a:srgbClr val="132742"/>
                </a:solidFill>
              </a:rPr>
              <a:t>db</a:t>
            </a:r>
            <a:r>
              <a:rPr lang="ko-KR" altLang="en-US" sz="1200" dirty="0">
                <a:solidFill>
                  <a:srgbClr val="132742"/>
                </a:solidFill>
              </a:rPr>
              <a:t>에서 아이디를 사용하여 저장된 리스트를 찾고 표시한다</a:t>
            </a:r>
            <a:r>
              <a:rPr lang="en-US" altLang="ko-KR" sz="1200" dirty="0">
                <a:solidFill>
                  <a:srgbClr val="132742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1327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156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srgbClr val="FFB5B6"/>
                  </a:solidFill>
                </a:rPr>
                <a:t>OUR</a:t>
              </a:r>
              <a:r>
                <a:rPr lang="en-US" altLang="ko-KR" sz="2400" b="1" i="1" kern="0" dirty="0">
                  <a:solidFill>
                    <a:prstClr val="white"/>
                  </a:solidFill>
                </a:rPr>
                <a:t> PROJECT </a:t>
              </a: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3" name="자유형 62"/>
          <p:cNvSpPr/>
          <p:nvPr/>
        </p:nvSpPr>
        <p:spPr>
          <a:xfrm rot="5400000" flipH="1">
            <a:off x="3985730" y="1764630"/>
            <a:ext cx="2189213" cy="2906447"/>
          </a:xfrm>
          <a:custGeom>
            <a:avLst/>
            <a:gdLst>
              <a:gd name="connsiteX0" fmla="*/ 2189213 w 2189213"/>
              <a:gd name="connsiteY0" fmla="*/ 547303 h 2906447"/>
              <a:gd name="connsiteX1" fmla="*/ 1641910 w 2189213"/>
              <a:gd name="connsiteY1" fmla="*/ 0 h 2906447"/>
              <a:gd name="connsiteX2" fmla="*/ 1641910 w 2189213"/>
              <a:gd name="connsiteY2" fmla="*/ 273652 h 2906447"/>
              <a:gd name="connsiteX3" fmla="*/ 957781 w 2189213"/>
              <a:gd name="connsiteY3" fmla="*/ 273651 h 2906447"/>
              <a:gd name="connsiteX4" fmla="*/ 0 w 2189213"/>
              <a:gd name="connsiteY4" fmla="*/ 1231432 h 2906447"/>
              <a:gd name="connsiteX5" fmla="*/ 0 w 2189213"/>
              <a:gd name="connsiteY5" fmla="*/ 2906447 h 2906447"/>
              <a:gd name="connsiteX6" fmla="*/ 547303 w 2189213"/>
              <a:gd name="connsiteY6" fmla="*/ 2359144 h 2906447"/>
              <a:gd name="connsiteX7" fmla="*/ 547304 w 2189213"/>
              <a:gd name="connsiteY7" fmla="*/ 1231432 h 2906447"/>
              <a:gd name="connsiteX8" fmla="*/ 957781 w 2189213"/>
              <a:gd name="connsiteY8" fmla="*/ 820955 h 2906447"/>
              <a:gd name="connsiteX9" fmla="*/ 1641910 w 2189213"/>
              <a:gd name="connsiteY9" fmla="*/ 820955 h 2906447"/>
              <a:gd name="connsiteX10" fmla="*/ 1641910 w 2189213"/>
              <a:gd name="connsiteY10" fmla="*/ 1094607 h 2906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89213" h="2906447">
                <a:moveTo>
                  <a:pt x="2189213" y="547303"/>
                </a:moveTo>
                <a:lnTo>
                  <a:pt x="1641910" y="0"/>
                </a:lnTo>
                <a:lnTo>
                  <a:pt x="1641910" y="273652"/>
                </a:lnTo>
                <a:lnTo>
                  <a:pt x="957781" y="273651"/>
                </a:lnTo>
                <a:cubicBezTo>
                  <a:pt x="428813" y="273651"/>
                  <a:pt x="0" y="702464"/>
                  <a:pt x="0" y="1231432"/>
                </a:cubicBezTo>
                <a:lnTo>
                  <a:pt x="0" y="2906447"/>
                </a:lnTo>
                <a:lnTo>
                  <a:pt x="547303" y="2359144"/>
                </a:lnTo>
                <a:lnTo>
                  <a:pt x="547304" y="1231432"/>
                </a:lnTo>
                <a:cubicBezTo>
                  <a:pt x="547304" y="1004732"/>
                  <a:pt x="731081" y="820955"/>
                  <a:pt x="957781" y="820955"/>
                </a:cubicBezTo>
                <a:lnTo>
                  <a:pt x="1641910" y="820955"/>
                </a:lnTo>
                <a:lnTo>
                  <a:pt x="1641910" y="1094607"/>
                </a:lnTo>
                <a:close/>
              </a:path>
            </a:pathLst>
          </a:custGeom>
          <a:solidFill>
            <a:srgbClr val="132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64" name="직선 연결선 63"/>
          <p:cNvCxnSpPr>
            <a:stCxn id="63" idx="5"/>
          </p:cNvCxnSpPr>
          <p:nvPr/>
        </p:nvCxnSpPr>
        <p:spPr>
          <a:xfrm flipH="1">
            <a:off x="464151" y="4312460"/>
            <a:ext cx="3162962" cy="0"/>
          </a:xfrm>
          <a:prstGeom prst="line">
            <a:avLst/>
          </a:prstGeom>
          <a:ln>
            <a:solidFill>
              <a:srgbClr val="1327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/>
          <p:cNvGrpSpPr/>
          <p:nvPr/>
        </p:nvGrpSpPr>
        <p:grpSpPr>
          <a:xfrm flipH="1" flipV="1">
            <a:off x="5682028" y="3713785"/>
            <a:ext cx="6131930" cy="2189213"/>
            <a:chOff x="2738667" y="2461392"/>
            <a:chExt cx="6131930" cy="2189213"/>
          </a:xfrm>
        </p:grpSpPr>
        <p:sp>
          <p:nvSpPr>
            <p:cNvPr id="66" name="자유형 65"/>
            <p:cNvSpPr/>
            <p:nvPr/>
          </p:nvSpPr>
          <p:spPr>
            <a:xfrm rot="5400000" flipH="1">
              <a:off x="6322767" y="2102775"/>
              <a:ext cx="2189213" cy="2906447"/>
            </a:xfrm>
            <a:custGeom>
              <a:avLst/>
              <a:gdLst>
                <a:gd name="connsiteX0" fmla="*/ 2189213 w 2189213"/>
                <a:gd name="connsiteY0" fmla="*/ 547303 h 2906447"/>
                <a:gd name="connsiteX1" fmla="*/ 1641910 w 2189213"/>
                <a:gd name="connsiteY1" fmla="*/ 0 h 2906447"/>
                <a:gd name="connsiteX2" fmla="*/ 1641910 w 2189213"/>
                <a:gd name="connsiteY2" fmla="*/ 273652 h 2906447"/>
                <a:gd name="connsiteX3" fmla="*/ 957781 w 2189213"/>
                <a:gd name="connsiteY3" fmla="*/ 273651 h 2906447"/>
                <a:gd name="connsiteX4" fmla="*/ 0 w 2189213"/>
                <a:gd name="connsiteY4" fmla="*/ 1231432 h 2906447"/>
                <a:gd name="connsiteX5" fmla="*/ 0 w 2189213"/>
                <a:gd name="connsiteY5" fmla="*/ 2906447 h 2906447"/>
                <a:gd name="connsiteX6" fmla="*/ 547303 w 2189213"/>
                <a:gd name="connsiteY6" fmla="*/ 2359144 h 2906447"/>
                <a:gd name="connsiteX7" fmla="*/ 547304 w 2189213"/>
                <a:gd name="connsiteY7" fmla="*/ 1231432 h 2906447"/>
                <a:gd name="connsiteX8" fmla="*/ 957781 w 2189213"/>
                <a:gd name="connsiteY8" fmla="*/ 820955 h 2906447"/>
                <a:gd name="connsiteX9" fmla="*/ 1641910 w 2189213"/>
                <a:gd name="connsiteY9" fmla="*/ 820955 h 2906447"/>
                <a:gd name="connsiteX10" fmla="*/ 1641910 w 2189213"/>
                <a:gd name="connsiteY10" fmla="*/ 1094607 h 2906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89213" h="2906447">
                  <a:moveTo>
                    <a:pt x="2189213" y="547303"/>
                  </a:moveTo>
                  <a:lnTo>
                    <a:pt x="1641910" y="0"/>
                  </a:lnTo>
                  <a:lnTo>
                    <a:pt x="1641910" y="273652"/>
                  </a:lnTo>
                  <a:lnTo>
                    <a:pt x="957781" y="273651"/>
                  </a:lnTo>
                  <a:cubicBezTo>
                    <a:pt x="428813" y="273651"/>
                    <a:pt x="0" y="702464"/>
                    <a:pt x="0" y="1231432"/>
                  </a:cubicBezTo>
                  <a:lnTo>
                    <a:pt x="0" y="2906447"/>
                  </a:lnTo>
                  <a:lnTo>
                    <a:pt x="547303" y="2359144"/>
                  </a:lnTo>
                  <a:lnTo>
                    <a:pt x="547304" y="1231432"/>
                  </a:lnTo>
                  <a:cubicBezTo>
                    <a:pt x="547304" y="1004732"/>
                    <a:pt x="731081" y="820955"/>
                    <a:pt x="957781" y="820955"/>
                  </a:cubicBezTo>
                  <a:lnTo>
                    <a:pt x="1641910" y="820955"/>
                  </a:lnTo>
                  <a:lnTo>
                    <a:pt x="1641910" y="1094607"/>
                  </a:lnTo>
                  <a:close/>
                </a:path>
              </a:pathLst>
            </a:cu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7" name="직선 연결선 66"/>
            <p:cNvCxnSpPr>
              <a:stCxn id="66" idx="5"/>
            </p:cNvCxnSpPr>
            <p:nvPr/>
          </p:nvCxnSpPr>
          <p:spPr>
            <a:xfrm flipH="1" flipV="1">
              <a:off x="2738667" y="4650605"/>
              <a:ext cx="3225483" cy="0"/>
            </a:xfrm>
            <a:prstGeom prst="line">
              <a:avLst/>
            </a:prstGeom>
            <a:ln>
              <a:solidFill>
                <a:srgbClr val="FFB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A411ABA-1F44-4CDF-8247-700D087D6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48" y="1616603"/>
            <a:ext cx="2890994" cy="4760713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123886" y="1339890"/>
            <a:ext cx="2960791" cy="702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 dirty="0">
                <a:solidFill>
                  <a:srgbClr val="132742"/>
                </a:solidFill>
              </a:rPr>
              <a:t>사용자의 </a:t>
            </a:r>
            <a:r>
              <a:rPr lang="ko-KR" altLang="en-US" sz="1600" b="1" dirty="0" err="1">
                <a:solidFill>
                  <a:srgbClr val="132742"/>
                </a:solidFill>
              </a:rPr>
              <a:t>입학년도</a:t>
            </a:r>
            <a:r>
              <a:rPr lang="ko-KR" altLang="en-US" sz="1600" b="1" dirty="0">
                <a:solidFill>
                  <a:srgbClr val="132742"/>
                </a:solidFill>
              </a:rPr>
              <a:t> 선택</a:t>
            </a:r>
            <a:endParaRPr lang="en-US" altLang="ko-KR" sz="1600" b="1" dirty="0">
              <a:solidFill>
                <a:srgbClr val="132742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본인의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입학년도를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선택할 수 있다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76D2F82-39C1-4671-921C-F48B5E9F0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225" y="1616603"/>
            <a:ext cx="3039695" cy="4759200"/>
          </a:xfrm>
          <a:prstGeom prst="rect">
            <a:avLst/>
          </a:prstGeom>
        </p:spPr>
      </p:pic>
      <p:sp>
        <p:nvSpPr>
          <p:cNvPr id="70" name="직사각형 6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572001" y="5910448"/>
            <a:ext cx="3418034" cy="702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FFB5B6"/>
                </a:solidFill>
              </a:rPr>
              <a:t>선택한 교양의 체크박스</a:t>
            </a:r>
            <a:endParaRPr lang="en-US" altLang="ko-KR" sz="1600" b="1" dirty="0">
              <a:solidFill>
                <a:srgbClr val="FFB5B6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듣지 못한 과목을 선택할 수 있다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en-US" altLang="ko-KR" sz="1600" b="1" dirty="0">
              <a:solidFill>
                <a:srgbClr val="FFB5B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301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srgbClr val="FFB5B6"/>
                  </a:solidFill>
                </a:rPr>
                <a:t>OUR</a:t>
              </a:r>
              <a:r>
                <a:rPr lang="en-US" altLang="ko-KR" sz="2400" b="1" i="1" kern="0" dirty="0">
                  <a:solidFill>
                    <a:prstClr val="white"/>
                  </a:solidFill>
                </a:rPr>
                <a:t> PROJECT </a:t>
              </a: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3" name="자유형 62"/>
          <p:cNvSpPr/>
          <p:nvPr/>
        </p:nvSpPr>
        <p:spPr>
          <a:xfrm rot="5400000" flipH="1">
            <a:off x="3985730" y="1764630"/>
            <a:ext cx="2189213" cy="2906447"/>
          </a:xfrm>
          <a:custGeom>
            <a:avLst/>
            <a:gdLst>
              <a:gd name="connsiteX0" fmla="*/ 2189213 w 2189213"/>
              <a:gd name="connsiteY0" fmla="*/ 547303 h 2906447"/>
              <a:gd name="connsiteX1" fmla="*/ 1641910 w 2189213"/>
              <a:gd name="connsiteY1" fmla="*/ 0 h 2906447"/>
              <a:gd name="connsiteX2" fmla="*/ 1641910 w 2189213"/>
              <a:gd name="connsiteY2" fmla="*/ 273652 h 2906447"/>
              <a:gd name="connsiteX3" fmla="*/ 957781 w 2189213"/>
              <a:gd name="connsiteY3" fmla="*/ 273651 h 2906447"/>
              <a:gd name="connsiteX4" fmla="*/ 0 w 2189213"/>
              <a:gd name="connsiteY4" fmla="*/ 1231432 h 2906447"/>
              <a:gd name="connsiteX5" fmla="*/ 0 w 2189213"/>
              <a:gd name="connsiteY5" fmla="*/ 2906447 h 2906447"/>
              <a:gd name="connsiteX6" fmla="*/ 547303 w 2189213"/>
              <a:gd name="connsiteY6" fmla="*/ 2359144 h 2906447"/>
              <a:gd name="connsiteX7" fmla="*/ 547304 w 2189213"/>
              <a:gd name="connsiteY7" fmla="*/ 1231432 h 2906447"/>
              <a:gd name="connsiteX8" fmla="*/ 957781 w 2189213"/>
              <a:gd name="connsiteY8" fmla="*/ 820955 h 2906447"/>
              <a:gd name="connsiteX9" fmla="*/ 1641910 w 2189213"/>
              <a:gd name="connsiteY9" fmla="*/ 820955 h 2906447"/>
              <a:gd name="connsiteX10" fmla="*/ 1641910 w 2189213"/>
              <a:gd name="connsiteY10" fmla="*/ 1094607 h 2906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89213" h="2906447">
                <a:moveTo>
                  <a:pt x="2189213" y="547303"/>
                </a:moveTo>
                <a:lnTo>
                  <a:pt x="1641910" y="0"/>
                </a:lnTo>
                <a:lnTo>
                  <a:pt x="1641910" y="273652"/>
                </a:lnTo>
                <a:lnTo>
                  <a:pt x="957781" y="273651"/>
                </a:lnTo>
                <a:cubicBezTo>
                  <a:pt x="428813" y="273651"/>
                  <a:pt x="0" y="702464"/>
                  <a:pt x="0" y="1231432"/>
                </a:cubicBezTo>
                <a:lnTo>
                  <a:pt x="0" y="2906447"/>
                </a:lnTo>
                <a:lnTo>
                  <a:pt x="547303" y="2359144"/>
                </a:lnTo>
                <a:lnTo>
                  <a:pt x="547304" y="1231432"/>
                </a:lnTo>
                <a:cubicBezTo>
                  <a:pt x="547304" y="1004732"/>
                  <a:pt x="731081" y="820955"/>
                  <a:pt x="957781" y="820955"/>
                </a:cubicBezTo>
                <a:lnTo>
                  <a:pt x="1641910" y="820955"/>
                </a:lnTo>
                <a:lnTo>
                  <a:pt x="1641910" y="1094607"/>
                </a:lnTo>
                <a:close/>
              </a:path>
            </a:pathLst>
          </a:custGeom>
          <a:solidFill>
            <a:srgbClr val="132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64" name="직선 연결선 63"/>
          <p:cNvCxnSpPr>
            <a:stCxn id="63" idx="5"/>
          </p:cNvCxnSpPr>
          <p:nvPr/>
        </p:nvCxnSpPr>
        <p:spPr>
          <a:xfrm flipH="1">
            <a:off x="464151" y="4312460"/>
            <a:ext cx="3162962" cy="0"/>
          </a:xfrm>
          <a:prstGeom prst="line">
            <a:avLst/>
          </a:prstGeom>
          <a:ln>
            <a:solidFill>
              <a:srgbClr val="1327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/>
          <p:cNvGrpSpPr/>
          <p:nvPr/>
        </p:nvGrpSpPr>
        <p:grpSpPr>
          <a:xfrm flipH="1" flipV="1">
            <a:off x="5682028" y="3713785"/>
            <a:ext cx="6131930" cy="2189213"/>
            <a:chOff x="2738667" y="2461392"/>
            <a:chExt cx="6131930" cy="2189213"/>
          </a:xfrm>
        </p:grpSpPr>
        <p:sp>
          <p:nvSpPr>
            <p:cNvPr id="66" name="자유형 65"/>
            <p:cNvSpPr/>
            <p:nvPr/>
          </p:nvSpPr>
          <p:spPr>
            <a:xfrm rot="5400000" flipH="1">
              <a:off x="6322767" y="2102775"/>
              <a:ext cx="2189213" cy="2906447"/>
            </a:xfrm>
            <a:custGeom>
              <a:avLst/>
              <a:gdLst>
                <a:gd name="connsiteX0" fmla="*/ 2189213 w 2189213"/>
                <a:gd name="connsiteY0" fmla="*/ 547303 h 2906447"/>
                <a:gd name="connsiteX1" fmla="*/ 1641910 w 2189213"/>
                <a:gd name="connsiteY1" fmla="*/ 0 h 2906447"/>
                <a:gd name="connsiteX2" fmla="*/ 1641910 w 2189213"/>
                <a:gd name="connsiteY2" fmla="*/ 273652 h 2906447"/>
                <a:gd name="connsiteX3" fmla="*/ 957781 w 2189213"/>
                <a:gd name="connsiteY3" fmla="*/ 273651 h 2906447"/>
                <a:gd name="connsiteX4" fmla="*/ 0 w 2189213"/>
                <a:gd name="connsiteY4" fmla="*/ 1231432 h 2906447"/>
                <a:gd name="connsiteX5" fmla="*/ 0 w 2189213"/>
                <a:gd name="connsiteY5" fmla="*/ 2906447 h 2906447"/>
                <a:gd name="connsiteX6" fmla="*/ 547303 w 2189213"/>
                <a:gd name="connsiteY6" fmla="*/ 2359144 h 2906447"/>
                <a:gd name="connsiteX7" fmla="*/ 547304 w 2189213"/>
                <a:gd name="connsiteY7" fmla="*/ 1231432 h 2906447"/>
                <a:gd name="connsiteX8" fmla="*/ 957781 w 2189213"/>
                <a:gd name="connsiteY8" fmla="*/ 820955 h 2906447"/>
                <a:gd name="connsiteX9" fmla="*/ 1641910 w 2189213"/>
                <a:gd name="connsiteY9" fmla="*/ 820955 h 2906447"/>
                <a:gd name="connsiteX10" fmla="*/ 1641910 w 2189213"/>
                <a:gd name="connsiteY10" fmla="*/ 1094607 h 2906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89213" h="2906447">
                  <a:moveTo>
                    <a:pt x="2189213" y="547303"/>
                  </a:moveTo>
                  <a:lnTo>
                    <a:pt x="1641910" y="0"/>
                  </a:lnTo>
                  <a:lnTo>
                    <a:pt x="1641910" y="273652"/>
                  </a:lnTo>
                  <a:lnTo>
                    <a:pt x="957781" y="273651"/>
                  </a:lnTo>
                  <a:cubicBezTo>
                    <a:pt x="428813" y="273651"/>
                    <a:pt x="0" y="702464"/>
                    <a:pt x="0" y="1231432"/>
                  </a:cubicBezTo>
                  <a:lnTo>
                    <a:pt x="0" y="2906447"/>
                  </a:lnTo>
                  <a:lnTo>
                    <a:pt x="547303" y="2359144"/>
                  </a:lnTo>
                  <a:lnTo>
                    <a:pt x="547304" y="1231432"/>
                  </a:lnTo>
                  <a:cubicBezTo>
                    <a:pt x="547304" y="1004732"/>
                    <a:pt x="731081" y="820955"/>
                    <a:pt x="957781" y="820955"/>
                  </a:cubicBezTo>
                  <a:lnTo>
                    <a:pt x="1641910" y="820955"/>
                  </a:lnTo>
                  <a:lnTo>
                    <a:pt x="1641910" y="1094607"/>
                  </a:lnTo>
                  <a:close/>
                </a:path>
              </a:pathLst>
            </a:cu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7" name="직선 연결선 66"/>
            <p:cNvCxnSpPr>
              <a:stCxn id="66" idx="5"/>
            </p:cNvCxnSpPr>
            <p:nvPr/>
          </p:nvCxnSpPr>
          <p:spPr>
            <a:xfrm flipH="1" flipV="1">
              <a:off x="2738667" y="4650605"/>
              <a:ext cx="3225483" cy="0"/>
            </a:xfrm>
            <a:prstGeom prst="line">
              <a:avLst/>
            </a:prstGeom>
            <a:ln>
              <a:solidFill>
                <a:srgbClr val="FFB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119485" y="1265624"/>
            <a:ext cx="2960791" cy="9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 dirty="0">
                <a:solidFill>
                  <a:srgbClr val="132742"/>
                </a:solidFill>
              </a:rPr>
              <a:t>선택한 과목들 보기</a:t>
            </a:r>
            <a:endParaRPr lang="en-US" altLang="ko-KR" sz="1600" b="1" dirty="0">
              <a:solidFill>
                <a:srgbClr val="132742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무슨 과목을 수강할지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아직 어떤 과목을 수강해야 하는지 알 수 있다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en-US" altLang="ko-KR" sz="1200" b="1" dirty="0">
              <a:solidFill>
                <a:srgbClr val="132742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604281" y="5933230"/>
            <a:ext cx="2960791" cy="9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FFB5B6"/>
                </a:solidFill>
              </a:rPr>
              <a:t>로그인 버튼</a:t>
            </a:r>
            <a:endParaRPr lang="en-US" altLang="ko-KR" sz="1600" b="1" dirty="0">
              <a:solidFill>
                <a:srgbClr val="FFB5B6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 앱을 시작하려면 로그인은 필수다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아이디와 패스워드를 입력할 수 있다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en-US" altLang="ko-KR" sz="1200" dirty="0">
              <a:solidFill>
                <a:srgbClr val="FFB5B6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034E23-D0F2-45A0-8CCE-A8E2B81C5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60" y="1600332"/>
            <a:ext cx="2890800" cy="486578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CF645D0-5F7E-40F4-A921-F2132E95C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816" y="1600332"/>
            <a:ext cx="2890800" cy="486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078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srgbClr val="FFB5B6"/>
                  </a:solidFill>
                </a:rPr>
                <a:t>OUR</a:t>
              </a:r>
              <a:r>
                <a:rPr lang="en-US" altLang="ko-KR" sz="2400" b="1" i="1" kern="0" dirty="0">
                  <a:solidFill>
                    <a:prstClr val="white"/>
                  </a:solidFill>
                </a:rPr>
                <a:t> PROJECT </a:t>
              </a: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853584" y="1453441"/>
            <a:ext cx="3529407" cy="1533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132742"/>
                </a:solidFill>
              </a:rPr>
              <a:t> </a:t>
            </a:r>
            <a:r>
              <a:rPr lang="ko-KR" altLang="en-US" sz="1600" b="1" dirty="0" err="1">
                <a:solidFill>
                  <a:srgbClr val="132742"/>
                </a:solidFill>
              </a:rPr>
              <a:t>입학년도</a:t>
            </a:r>
            <a:r>
              <a:rPr lang="ko-KR" altLang="en-US" sz="1600" b="1" dirty="0">
                <a:solidFill>
                  <a:srgbClr val="132742"/>
                </a:solidFill>
              </a:rPr>
              <a:t> 선택</a:t>
            </a:r>
            <a:endParaRPr lang="en-US" altLang="ko-KR" sz="1600" b="1" dirty="0">
              <a:solidFill>
                <a:srgbClr val="13274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132742"/>
                </a:solidFill>
              </a:rPr>
              <a:t>-</a:t>
            </a:r>
            <a:r>
              <a:rPr lang="ko-KR" altLang="en-US" sz="1200" dirty="0">
                <a:solidFill>
                  <a:srgbClr val="132742"/>
                </a:solidFill>
              </a:rPr>
              <a:t>리스트 작성시 </a:t>
            </a:r>
            <a:r>
              <a:rPr lang="ko-KR" altLang="en-US" sz="1200" dirty="0" err="1">
                <a:solidFill>
                  <a:srgbClr val="132742"/>
                </a:solidFill>
              </a:rPr>
              <a:t>입학년도가</a:t>
            </a:r>
            <a:r>
              <a:rPr lang="ko-KR" altLang="en-US" sz="1200" dirty="0">
                <a:solidFill>
                  <a:srgbClr val="132742"/>
                </a:solidFill>
              </a:rPr>
              <a:t> 나오고 선택된 </a:t>
            </a:r>
            <a:endParaRPr lang="en-US" altLang="ko-KR" sz="1200" dirty="0">
              <a:solidFill>
                <a:srgbClr val="13274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132742"/>
                </a:solidFill>
              </a:rPr>
              <a:t> </a:t>
            </a:r>
            <a:r>
              <a:rPr lang="ko-KR" altLang="en-US" sz="1200" dirty="0">
                <a:solidFill>
                  <a:srgbClr val="132742"/>
                </a:solidFill>
              </a:rPr>
              <a:t>년도에 따라 년도에 맞는 선택 페이지로 넘어 </a:t>
            </a:r>
            <a:endParaRPr lang="en-US" altLang="ko-KR" sz="1200" dirty="0">
              <a:solidFill>
                <a:srgbClr val="13274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132742"/>
                </a:solidFill>
              </a:rPr>
              <a:t> </a:t>
            </a:r>
            <a:r>
              <a:rPr lang="ko-KR" altLang="en-US" sz="1200" dirty="0">
                <a:solidFill>
                  <a:srgbClr val="132742"/>
                </a:solidFill>
              </a:rPr>
              <a:t>간다</a:t>
            </a:r>
            <a:r>
              <a:rPr lang="en-US" altLang="ko-KR" sz="1200" dirty="0">
                <a:solidFill>
                  <a:srgbClr val="132742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132742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83B7377-76DF-47A5-B92B-8D0AD783DCC6}"/>
              </a:ext>
            </a:extLst>
          </p:cNvPr>
          <p:cNvSpPr/>
          <p:nvPr/>
        </p:nvSpPr>
        <p:spPr>
          <a:xfrm>
            <a:off x="3277988" y="3899805"/>
            <a:ext cx="3101549" cy="1256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132742"/>
                </a:solidFill>
              </a:rPr>
              <a:t> 과목선택</a:t>
            </a:r>
            <a:endParaRPr lang="en-US" altLang="ko-KR" sz="1600" b="1" dirty="0">
              <a:solidFill>
                <a:srgbClr val="13274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132742"/>
                </a:solidFill>
              </a:rPr>
              <a:t>-</a:t>
            </a:r>
            <a:r>
              <a:rPr lang="ko-KR" altLang="en-US" sz="1200" dirty="0">
                <a:solidFill>
                  <a:srgbClr val="132742"/>
                </a:solidFill>
              </a:rPr>
              <a:t>자신이 듣지 못한 과목을 선택할 수 있고</a:t>
            </a:r>
            <a:endParaRPr lang="en-US" altLang="ko-KR" sz="1200" dirty="0">
              <a:solidFill>
                <a:srgbClr val="13274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132742"/>
                </a:solidFill>
              </a:rPr>
              <a:t> </a:t>
            </a:r>
            <a:r>
              <a:rPr lang="ko-KR" altLang="en-US" sz="1200" dirty="0">
                <a:solidFill>
                  <a:srgbClr val="132742"/>
                </a:solidFill>
              </a:rPr>
              <a:t>어떤 과목을 선택했는지 확인할 수 있다</a:t>
            </a:r>
            <a:r>
              <a:rPr lang="en-US" altLang="ko-KR" sz="1200" dirty="0">
                <a:solidFill>
                  <a:srgbClr val="132742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132742"/>
                </a:solidFill>
              </a:rPr>
              <a:t>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80E9E6A-794A-4714-8D07-5710409DF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07" y="1627602"/>
            <a:ext cx="6330277" cy="90862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1E07C36-6292-43D8-BFC1-6D38E8699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07" y="2561168"/>
            <a:ext cx="5856230" cy="125694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5B103D9-4238-4726-8642-DFD236C3B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584" y="2987387"/>
            <a:ext cx="4847568" cy="378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926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srgbClr val="FFB5B6"/>
                  </a:solidFill>
                </a:rPr>
                <a:t>OUR</a:t>
              </a:r>
              <a:r>
                <a:rPr lang="en-US" altLang="ko-KR" sz="2400" b="1" i="1" kern="0" dirty="0">
                  <a:solidFill>
                    <a:prstClr val="white"/>
                  </a:solidFill>
                </a:rPr>
                <a:t> PROJECT </a:t>
              </a: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221229" y="1552109"/>
            <a:ext cx="3529407" cy="2364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132742"/>
                </a:solidFill>
              </a:rPr>
              <a:t> 로그인</a:t>
            </a:r>
            <a:endParaRPr lang="en-US" altLang="ko-KR" sz="1600" b="1" dirty="0">
              <a:solidFill>
                <a:srgbClr val="132742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 err="1">
                <a:solidFill>
                  <a:srgbClr val="132742"/>
                </a:solidFill>
              </a:rPr>
              <a:t>userDao</a:t>
            </a:r>
            <a:r>
              <a:rPr lang="ko-KR" altLang="en-US" sz="1200" dirty="0">
                <a:solidFill>
                  <a:srgbClr val="132742"/>
                </a:solidFill>
              </a:rPr>
              <a:t>에 저장된 명령어를 사용하여 입력된 </a:t>
            </a:r>
            <a:endParaRPr lang="en-US" altLang="ko-KR" sz="1200" dirty="0">
              <a:solidFill>
                <a:srgbClr val="13274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132742"/>
                </a:solidFill>
              </a:rPr>
              <a:t>   </a:t>
            </a:r>
            <a:r>
              <a:rPr lang="ko-KR" altLang="en-US" sz="1200" dirty="0">
                <a:solidFill>
                  <a:srgbClr val="132742"/>
                </a:solidFill>
              </a:rPr>
              <a:t>아이디와 비밀번호를 확인 </a:t>
            </a:r>
            <a:endParaRPr lang="en-US" altLang="ko-KR" sz="1200" dirty="0">
              <a:solidFill>
                <a:srgbClr val="132742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err="1">
                <a:solidFill>
                  <a:srgbClr val="132742"/>
                </a:solidFill>
              </a:rPr>
              <a:t>성공시</a:t>
            </a:r>
            <a:r>
              <a:rPr lang="ko-KR" altLang="en-US" sz="1200" dirty="0">
                <a:solidFill>
                  <a:srgbClr val="132742"/>
                </a:solidFill>
              </a:rPr>
              <a:t> 다음페이지로 로그인 정보와 함께 넘어 간다</a:t>
            </a:r>
            <a:r>
              <a:rPr lang="en-US" altLang="ko-KR" sz="1200" dirty="0">
                <a:solidFill>
                  <a:srgbClr val="132742"/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rgbClr val="132742"/>
                </a:solidFill>
              </a:rPr>
              <a:t>회원가입을 누르면 회원 가입 페이지로 넘어간다</a:t>
            </a:r>
            <a:r>
              <a:rPr lang="en-US" altLang="ko-KR" sz="1200" dirty="0">
                <a:solidFill>
                  <a:srgbClr val="132742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132742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83B7377-76DF-47A5-B92B-8D0AD783DCC6}"/>
              </a:ext>
            </a:extLst>
          </p:cNvPr>
          <p:cNvSpPr/>
          <p:nvPr/>
        </p:nvSpPr>
        <p:spPr>
          <a:xfrm>
            <a:off x="2036503" y="4628644"/>
            <a:ext cx="3101549" cy="9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132742"/>
                </a:solidFill>
              </a:rPr>
              <a:t> 회원 가입 </a:t>
            </a:r>
            <a:endParaRPr lang="en-US" altLang="ko-KR" sz="1600" b="1" dirty="0">
              <a:solidFill>
                <a:srgbClr val="13274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132742"/>
                </a:solidFill>
              </a:rPr>
              <a:t>-</a:t>
            </a:r>
            <a:r>
              <a:rPr lang="ko-KR" altLang="en-US" sz="1200" dirty="0">
                <a:solidFill>
                  <a:srgbClr val="132742"/>
                </a:solidFill>
              </a:rPr>
              <a:t>로그인 기능과 같이 </a:t>
            </a:r>
            <a:r>
              <a:rPr lang="en-US" altLang="ko-KR" sz="1200" dirty="0" err="1">
                <a:solidFill>
                  <a:srgbClr val="132742"/>
                </a:solidFill>
              </a:rPr>
              <a:t>userDao</a:t>
            </a:r>
            <a:r>
              <a:rPr lang="ko-KR" altLang="en-US" sz="1200" dirty="0">
                <a:solidFill>
                  <a:srgbClr val="132742"/>
                </a:solidFill>
              </a:rPr>
              <a:t>에 저장된 </a:t>
            </a:r>
            <a:endParaRPr lang="en-US" altLang="ko-KR" sz="1200" dirty="0">
              <a:solidFill>
                <a:srgbClr val="13274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132742"/>
                </a:solidFill>
              </a:rPr>
              <a:t> </a:t>
            </a:r>
            <a:r>
              <a:rPr lang="ko-KR" altLang="en-US" sz="1200" dirty="0">
                <a:solidFill>
                  <a:srgbClr val="132742"/>
                </a:solidFill>
              </a:rPr>
              <a:t>쿼리문을 사용하여 정보를 </a:t>
            </a:r>
            <a:r>
              <a:rPr lang="en-US" altLang="ko-KR" sz="1200" dirty="0">
                <a:solidFill>
                  <a:srgbClr val="132742"/>
                </a:solidFill>
              </a:rPr>
              <a:t>DB</a:t>
            </a:r>
            <a:r>
              <a:rPr lang="ko-KR" altLang="en-US" sz="1200" dirty="0">
                <a:solidFill>
                  <a:srgbClr val="132742"/>
                </a:solidFill>
              </a:rPr>
              <a:t>에 저장한다</a:t>
            </a:r>
            <a:r>
              <a:rPr lang="en-US" altLang="ko-KR" sz="1200" dirty="0">
                <a:solidFill>
                  <a:srgbClr val="132742"/>
                </a:solidFill>
              </a:rPr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59AC6D6-CD5F-4E62-B12A-B72E10872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222" y="4400330"/>
            <a:ext cx="6283063" cy="224974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8D66B7D-B749-4C62-B11B-1238A8396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23" y="1601169"/>
            <a:ext cx="6283064" cy="234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989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srgbClr val="FFB5B6"/>
                  </a:solidFill>
                </a:rPr>
                <a:t>OUR</a:t>
              </a:r>
              <a:r>
                <a:rPr lang="en-US" altLang="ko-KR" sz="2400" b="1" i="1" kern="0" dirty="0">
                  <a:solidFill>
                    <a:prstClr val="white"/>
                  </a:solidFill>
                </a:rPr>
                <a:t> PROJECT </a:t>
              </a: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3" name="자유형 62"/>
          <p:cNvSpPr/>
          <p:nvPr/>
        </p:nvSpPr>
        <p:spPr>
          <a:xfrm rot="5400000" flipH="1">
            <a:off x="3985730" y="1764630"/>
            <a:ext cx="2189213" cy="2906447"/>
          </a:xfrm>
          <a:custGeom>
            <a:avLst/>
            <a:gdLst>
              <a:gd name="connsiteX0" fmla="*/ 2189213 w 2189213"/>
              <a:gd name="connsiteY0" fmla="*/ 547303 h 2906447"/>
              <a:gd name="connsiteX1" fmla="*/ 1641910 w 2189213"/>
              <a:gd name="connsiteY1" fmla="*/ 0 h 2906447"/>
              <a:gd name="connsiteX2" fmla="*/ 1641910 w 2189213"/>
              <a:gd name="connsiteY2" fmla="*/ 273652 h 2906447"/>
              <a:gd name="connsiteX3" fmla="*/ 957781 w 2189213"/>
              <a:gd name="connsiteY3" fmla="*/ 273651 h 2906447"/>
              <a:gd name="connsiteX4" fmla="*/ 0 w 2189213"/>
              <a:gd name="connsiteY4" fmla="*/ 1231432 h 2906447"/>
              <a:gd name="connsiteX5" fmla="*/ 0 w 2189213"/>
              <a:gd name="connsiteY5" fmla="*/ 2906447 h 2906447"/>
              <a:gd name="connsiteX6" fmla="*/ 547303 w 2189213"/>
              <a:gd name="connsiteY6" fmla="*/ 2359144 h 2906447"/>
              <a:gd name="connsiteX7" fmla="*/ 547304 w 2189213"/>
              <a:gd name="connsiteY7" fmla="*/ 1231432 h 2906447"/>
              <a:gd name="connsiteX8" fmla="*/ 957781 w 2189213"/>
              <a:gd name="connsiteY8" fmla="*/ 820955 h 2906447"/>
              <a:gd name="connsiteX9" fmla="*/ 1641910 w 2189213"/>
              <a:gd name="connsiteY9" fmla="*/ 820955 h 2906447"/>
              <a:gd name="connsiteX10" fmla="*/ 1641910 w 2189213"/>
              <a:gd name="connsiteY10" fmla="*/ 1094607 h 2906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89213" h="2906447">
                <a:moveTo>
                  <a:pt x="2189213" y="547303"/>
                </a:moveTo>
                <a:lnTo>
                  <a:pt x="1641910" y="0"/>
                </a:lnTo>
                <a:lnTo>
                  <a:pt x="1641910" y="273652"/>
                </a:lnTo>
                <a:lnTo>
                  <a:pt x="957781" y="273651"/>
                </a:lnTo>
                <a:cubicBezTo>
                  <a:pt x="428813" y="273651"/>
                  <a:pt x="0" y="702464"/>
                  <a:pt x="0" y="1231432"/>
                </a:cubicBezTo>
                <a:lnTo>
                  <a:pt x="0" y="2906447"/>
                </a:lnTo>
                <a:lnTo>
                  <a:pt x="547303" y="2359144"/>
                </a:lnTo>
                <a:lnTo>
                  <a:pt x="547304" y="1231432"/>
                </a:lnTo>
                <a:cubicBezTo>
                  <a:pt x="547304" y="1004732"/>
                  <a:pt x="731081" y="820955"/>
                  <a:pt x="957781" y="820955"/>
                </a:cubicBezTo>
                <a:lnTo>
                  <a:pt x="1641910" y="820955"/>
                </a:lnTo>
                <a:lnTo>
                  <a:pt x="1641910" y="1094607"/>
                </a:lnTo>
                <a:close/>
              </a:path>
            </a:pathLst>
          </a:custGeom>
          <a:solidFill>
            <a:srgbClr val="132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64" name="직선 연결선 63"/>
          <p:cNvCxnSpPr>
            <a:stCxn id="63" idx="5"/>
          </p:cNvCxnSpPr>
          <p:nvPr/>
        </p:nvCxnSpPr>
        <p:spPr>
          <a:xfrm flipH="1">
            <a:off x="464151" y="4312460"/>
            <a:ext cx="3162962" cy="0"/>
          </a:xfrm>
          <a:prstGeom prst="line">
            <a:avLst/>
          </a:prstGeom>
          <a:ln>
            <a:solidFill>
              <a:srgbClr val="1327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/>
          <p:cNvGrpSpPr/>
          <p:nvPr/>
        </p:nvGrpSpPr>
        <p:grpSpPr>
          <a:xfrm flipH="1" flipV="1">
            <a:off x="5682028" y="3713785"/>
            <a:ext cx="6131930" cy="2189213"/>
            <a:chOff x="2738667" y="2461392"/>
            <a:chExt cx="6131930" cy="2189213"/>
          </a:xfrm>
        </p:grpSpPr>
        <p:sp>
          <p:nvSpPr>
            <p:cNvPr id="66" name="자유형 65"/>
            <p:cNvSpPr/>
            <p:nvPr/>
          </p:nvSpPr>
          <p:spPr>
            <a:xfrm rot="5400000" flipH="1">
              <a:off x="6322767" y="2102775"/>
              <a:ext cx="2189213" cy="2906447"/>
            </a:xfrm>
            <a:custGeom>
              <a:avLst/>
              <a:gdLst>
                <a:gd name="connsiteX0" fmla="*/ 2189213 w 2189213"/>
                <a:gd name="connsiteY0" fmla="*/ 547303 h 2906447"/>
                <a:gd name="connsiteX1" fmla="*/ 1641910 w 2189213"/>
                <a:gd name="connsiteY1" fmla="*/ 0 h 2906447"/>
                <a:gd name="connsiteX2" fmla="*/ 1641910 w 2189213"/>
                <a:gd name="connsiteY2" fmla="*/ 273652 h 2906447"/>
                <a:gd name="connsiteX3" fmla="*/ 957781 w 2189213"/>
                <a:gd name="connsiteY3" fmla="*/ 273651 h 2906447"/>
                <a:gd name="connsiteX4" fmla="*/ 0 w 2189213"/>
                <a:gd name="connsiteY4" fmla="*/ 1231432 h 2906447"/>
                <a:gd name="connsiteX5" fmla="*/ 0 w 2189213"/>
                <a:gd name="connsiteY5" fmla="*/ 2906447 h 2906447"/>
                <a:gd name="connsiteX6" fmla="*/ 547303 w 2189213"/>
                <a:gd name="connsiteY6" fmla="*/ 2359144 h 2906447"/>
                <a:gd name="connsiteX7" fmla="*/ 547304 w 2189213"/>
                <a:gd name="connsiteY7" fmla="*/ 1231432 h 2906447"/>
                <a:gd name="connsiteX8" fmla="*/ 957781 w 2189213"/>
                <a:gd name="connsiteY8" fmla="*/ 820955 h 2906447"/>
                <a:gd name="connsiteX9" fmla="*/ 1641910 w 2189213"/>
                <a:gd name="connsiteY9" fmla="*/ 820955 h 2906447"/>
                <a:gd name="connsiteX10" fmla="*/ 1641910 w 2189213"/>
                <a:gd name="connsiteY10" fmla="*/ 1094607 h 2906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89213" h="2906447">
                  <a:moveTo>
                    <a:pt x="2189213" y="547303"/>
                  </a:moveTo>
                  <a:lnTo>
                    <a:pt x="1641910" y="0"/>
                  </a:lnTo>
                  <a:lnTo>
                    <a:pt x="1641910" y="273652"/>
                  </a:lnTo>
                  <a:lnTo>
                    <a:pt x="957781" y="273651"/>
                  </a:lnTo>
                  <a:cubicBezTo>
                    <a:pt x="428813" y="273651"/>
                    <a:pt x="0" y="702464"/>
                    <a:pt x="0" y="1231432"/>
                  </a:cubicBezTo>
                  <a:lnTo>
                    <a:pt x="0" y="2906447"/>
                  </a:lnTo>
                  <a:lnTo>
                    <a:pt x="547303" y="2359144"/>
                  </a:lnTo>
                  <a:lnTo>
                    <a:pt x="547304" y="1231432"/>
                  </a:lnTo>
                  <a:cubicBezTo>
                    <a:pt x="547304" y="1004732"/>
                    <a:pt x="731081" y="820955"/>
                    <a:pt x="957781" y="820955"/>
                  </a:cubicBezTo>
                  <a:lnTo>
                    <a:pt x="1641910" y="820955"/>
                  </a:lnTo>
                  <a:lnTo>
                    <a:pt x="1641910" y="1094607"/>
                  </a:lnTo>
                  <a:close/>
                </a:path>
              </a:pathLst>
            </a:cu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7" name="직선 연결선 66"/>
            <p:cNvCxnSpPr>
              <a:stCxn id="66" idx="5"/>
            </p:cNvCxnSpPr>
            <p:nvPr/>
          </p:nvCxnSpPr>
          <p:spPr>
            <a:xfrm flipH="1" flipV="1">
              <a:off x="2738667" y="4650605"/>
              <a:ext cx="3225483" cy="0"/>
            </a:xfrm>
            <a:prstGeom prst="line">
              <a:avLst/>
            </a:prstGeom>
            <a:ln>
              <a:solidFill>
                <a:srgbClr val="FFB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897627" y="1481221"/>
            <a:ext cx="2960791" cy="702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 dirty="0">
                <a:solidFill>
                  <a:srgbClr val="132742"/>
                </a:solidFill>
              </a:rPr>
              <a:t>회원가입 버튼</a:t>
            </a:r>
            <a:endParaRPr lang="en-US" altLang="ko-KR" sz="1600" b="1" dirty="0">
              <a:solidFill>
                <a:srgbClr val="132742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개인 정보의 입력은 필수이다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en-US" altLang="ko-KR" sz="1200" dirty="0">
              <a:solidFill>
                <a:srgbClr val="132742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773511" y="5933230"/>
            <a:ext cx="4791562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FFB5B6"/>
                </a:solidFill>
              </a:rPr>
              <a:t>졸업관리시스템 게시판</a:t>
            </a:r>
            <a:endParaRPr lang="en-US" altLang="ko-KR" sz="1600" b="1" dirty="0">
              <a:solidFill>
                <a:srgbClr val="FFB5B6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게시판의 글을 확인하고 자유롭게 글을 쓸 수 있다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en-US" altLang="ko-KR" sz="1600" dirty="0">
              <a:solidFill>
                <a:srgbClr val="132742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36DAC3-D0F3-45BB-BDBE-DB841B12A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42" y="1701773"/>
            <a:ext cx="2890800" cy="46237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5697F33-325F-428F-B490-23C0F7760F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074" y="1537286"/>
            <a:ext cx="2434809" cy="417531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0793BA4-3B3E-4E2B-8D31-3FFEFA798C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700" y="2272083"/>
            <a:ext cx="2390405" cy="4194031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448B27-6C72-4D97-9BA9-F6B1F991F2AC}"/>
              </a:ext>
            </a:extLst>
          </p:cNvPr>
          <p:cNvSpPr/>
          <p:nvPr/>
        </p:nvSpPr>
        <p:spPr>
          <a:xfrm>
            <a:off x="6959467" y="2568384"/>
            <a:ext cx="1773053" cy="2845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3D7D0121-994F-4D43-A862-D16BFDB52377}"/>
              </a:ext>
            </a:extLst>
          </p:cNvPr>
          <p:cNvSpPr/>
          <p:nvPr/>
        </p:nvSpPr>
        <p:spPr>
          <a:xfrm rot="967117">
            <a:off x="8664106" y="2693919"/>
            <a:ext cx="752305" cy="276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0350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srgbClr val="FFB5B6"/>
                  </a:solidFill>
                </a:rPr>
                <a:t>OUR</a:t>
              </a:r>
              <a:r>
                <a:rPr lang="en-US" altLang="ko-KR" sz="2400" b="1" i="1" kern="0" dirty="0">
                  <a:solidFill>
                    <a:prstClr val="white"/>
                  </a:solidFill>
                </a:rPr>
                <a:t> PROJECT </a:t>
              </a: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096000" y="1554523"/>
            <a:ext cx="3529407" cy="9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132742"/>
                </a:solidFill>
              </a:rPr>
              <a:t> 게시판 글 작성 및 삭제</a:t>
            </a:r>
            <a:endParaRPr lang="en-US" altLang="ko-KR" sz="1600" b="1" dirty="0">
              <a:solidFill>
                <a:srgbClr val="132742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 err="1">
                <a:solidFill>
                  <a:srgbClr val="132742"/>
                </a:solidFill>
              </a:rPr>
              <a:t>listDatabaseDao</a:t>
            </a:r>
            <a:r>
              <a:rPr lang="ko-KR" altLang="en-US" sz="1200" dirty="0">
                <a:solidFill>
                  <a:srgbClr val="132742"/>
                </a:solidFill>
              </a:rPr>
              <a:t> 에 저장된 명령어 사용</a:t>
            </a:r>
            <a:endParaRPr lang="en-US" altLang="ko-KR" sz="1200" dirty="0">
              <a:solidFill>
                <a:srgbClr val="132742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132742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83B7377-76DF-47A5-B92B-8D0AD783DCC6}"/>
              </a:ext>
            </a:extLst>
          </p:cNvPr>
          <p:cNvSpPr/>
          <p:nvPr/>
        </p:nvSpPr>
        <p:spPr>
          <a:xfrm>
            <a:off x="2036503" y="4628644"/>
            <a:ext cx="3101549" cy="1533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132742"/>
                </a:solidFill>
              </a:rPr>
              <a:t> 게시글 선택</a:t>
            </a:r>
            <a:endParaRPr lang="en-US" altLang="ko-KR" sz="1600" b="1" dirty="0">
              <a:solidFill>
                <a:srgbClr val="13274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132742"/>
                </a:solidFill>
              </a:rPr>
              <a:t>-</a:t>
            </a:r>
            <a:r>
              <a:rPr lang="en-US" altLang="ko-KR" sz="1200" dirty="0" err="1">
                <a:solidFill>
                  <a:srgbClr val="132742"/>
                </a:solidFill>
              </a:rPr>
              <a:t>OnItemClickListener</a:t>
            </a:r>
            <a:r>
              <a:rPr lang="ko-KR" altLang="en-US" sz="1200" dirty="0">
                <a:solidFill>
                  <a:srgbClr val="132742"/>
                </a:solidFill>
              </a:rPr>
              <a:t>를 사용하여</a:t>
            </a:r>
            <a:endParaRPr lang="en-US" altLang="ko-KR" sz="1200" dirty="0">
              <a:solidFill>
                <a:srgbClr val="13274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132742"/>
                </a:solidFill>
              </a:rPr>
              <a:t> </a:t>
            </a:r>
            <a:r>
              <a:rPr lang="ko-KR" altLang="en-US" sz="1200" dirty="0">
                <a:solidFill>
                  <a:srgbClr val="132742"/>
                </a:solidFill>
              </a:rPr>
              <a:t>선택한 리스트의 정보를 읽고 넘길 수 </a:t>
            </a:r>
            <a:endParaRPr lang="en-US" altLang="ko-KR" sz="1200" dirty="0">
              <a:solidFill>
                <a:srgbClr val="13274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132742"/>
                </a:solidFill>
              </a:rPr>
              <a:t> </a:t>
            </a:r>
            <a:r>
              <a:rPr lang="ko-KR" altLang="en-US" sz="1200" dirty="0">
                <a:solidFill>
                  <a:srgbClr val="132742"/>
                </a:solidFill>
              </a:rPr>
              <a:t>있다</a:t>
            </a:r>
            <a:r>
              <a:rPr lang="en-US" altLang="ko-KR" sz="1200" dirty="0">
                <a:solidFill>
                  <a:srgbClr val="132742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132742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F02B6E-1D07-43C8-8CE6-A8BB56399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72" y="1644189"/>
            <a:ext cx="5159187" cy="967824"/>
          </a:xfrm>
          <a:prstGeom prst="rect">
            <a:avLst/>
          </a:prstGeom>
        </p:spPr>
      </p:pic>
      <p:pic>
        <p:nvPicPr>
          <p:cNvPr id="13" name="그림 12" descr="스크린샷, 모니터, 화면이(가) 표시된 사진&#10;&#10;자동 생성된 설명">
            <a:extLst>
              <a:ext uri="{FF2B5EF4-FFF2-40B4-BE49-F238E27FC236}">
                <a16:creationId xmlns:a16="http://schemas.microsoft.com/office/drawing/2014/main" id="{A77B8684-E391-4947-BDB9-A9580182AC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25" y="2721930"/>
            <a:ext cx="8923529" cy="189813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E12FFDB-1A0D-44DB-A974-7C09C3BD32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680" y="4792571"/>
            <a:ext cx="5547841" cy="17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090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srgbClr val="FFB5B6"/>
                  </a:solidFill>
                </a:rPr>
                <a:t>OUR</a:t>
              </a:r>
              <a:r>
                <a:rPr lang="en-US" altLang="ko-KR" sz="2400" b="1" i="1" kern="0" dirty="0">
                  <a:solidFill>
                    <a:prstClr val="white"/>
                  </a:solidFill>
                </a:rPr>
                <a:t> PROJECT </a:t>
              </a: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83B7377-76DF-47A5-B92B-8D0AD783DCC6}"/>
              </a:ext>
            </a:extLst>
          </p:cNvPr>
          <p:cNvSpPr/>
          <p:nvPr/>
        </p:nvSpPr>
        <p:spPr>
          <a:xfrm>
            <a:off x="601934" y="4612051"/>
            <a:ext cx="3101549" cy="1810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132742"/>
                </a:solidFill>
              </a:rPr>
              <a:t> 게시판 구현을 위한 리스트 뷰</a:t>
            </a:r>
            <a:endParaRPr lang="en-US" altLang="ko-KR" sz="1600" b="1" dirty="0">
              <a:solidFill>
                <a:srgbClr val="132742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rgbClr val="132742"/>
                </a:solidFill>
              </a:rPr>
              <a:t>게시판의 목록을 리스트 뷰를 사용하여 </a:t>
            </a:r>
            <a:endParaRPr lang="en-US" altLang="ko-KR" sz="1200" dirty="0">
              <a:solidFill>
                <a:srgbClr val="13274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132742"/>
                </a:solidFill>
              </a:rPr>
              <a:t>   </a:t>
            </a:r>
            <a:r>
              <a:rPr lang="ko-KR" altLang="en-US" sz="1200" dirty="0">
                <a:solidFill>
                  <a:srgbClr val="132742"/>
                </a:solidFill>
              </a:rPr>
              <a:t>구현 하였다</a:t>
            </a:r>
            <a:r>
              <a:rPr lang="en-US" altLang="ko-KR" sz="1200" dirty="0">
                <a:solidFill>
                  <a:srgbClr val="132742"/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rgbClr val="132742"/>
                </a:solidFill>
              </a:rPr>
              <a:t>리스트 뷰의 출력을 위해 </a:t>
            </a:r>
            <a:endParaRPr lang="en-US" altLang="ko-KR" sz="1200" dirty="0">
              <a:solidFill>
                <a:srgbClr val="13274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132742"/>
                </a:solidFill>
              </a:rPr>
              <a:t>    </a:t>
            </a:r>
            <a:r>
              <a:rPr lang="ko-KR" altLang="en-US" sz="1200" dirty="0" err="1">
                <a:solidFill>
                  <a:srgbClr val="132742"/>
                </a:solidFill>
              </a:rPr>
              <a:t>어뎁터를</a:t>
            </a:r>
            <a:r>
              <a:rPr lang="ko-KR" altLang="en-US" sz="1200" dirty="0">
                <a:solidFill>
                  <a:srgbClr val="132742"/>
                </a:solidFill>
              </a:rPr>
              <a:t> 사용</a:t>
            </a:r>
            <a:r>
              <a:rPr lang="en-US" altLang="ko-KR" sz="1200" dirty="0">
                <a:solidFill>
                  <a:srgbClr val="132742"/>
                </a:solidFill>
              </a:rPr>
              <a:t>.</a:t>
            </a:r>
            <a:r>
              <a:rPr lang="ko-KR" altLang="en-US" sz="1200" dirty="0">
                <a:solidFill>
                  <a:srgbClr val="132742"/>
                </a:solidFill>
              </a:rPr>
              <a:t> </a:t>
            </a:r>
            <a:endParaRPr lang="en-US" altLang="ko-KR" sz="1200" dirty="0">
              <a:solidFill>
                <a:srgbClr val="132742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132742"/>
              </a:solidFill>
            </a:endParaRPr>
          </a:p>
        </p:txBody>
      </p:sp>
      <p:pic>
        <p:nvPicPr>
          <p:cNvPr id="4" name="그림 3" descr="노트북, 테이블이(가) 표시된 사진&#10;&#10;자동 생성된 설명">
            <a:extLst>
              <a:ext uri="{FF2B5EF4-FFF2-40B4-BE49-F238E27FC236}">
                <a16:creationId xmlns:a16="http://schemas.microsoft.com/office/drawing/2014/main" id="{F1D4B48F-14AE-4418-9B83-0D5AAEA7F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25" y="1416298"/>
            <a:ext cx="5166808" cy="3116850"/>
          </a:xfrm>
          <a:prstGeom prst="rect">
            <a:avLst/>
          </a:prstGeom>
        </p:spPr>
      </p:pic>
      <p:pic>
        <p:nvPicPr>
          <p:cNvPr id="16" name="그림 15" descr="스크린샷, 앉아있는이(가) 표시된 사진&#10;&#10;자동 생성된 설명">
            <a:extLst>
              <a:ext uri="{FF2B5EF4-FFF2-40B4-BE49-F238E27FC236}">
                <a16:creationId xmlns:a16="http://schemas.microsoft.com/office/drawing/2014/main" id="{0AAFD5C3-693C-470B-9329-E2DE6B6E6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008" y="1396494"/>
            <a:ext cx="5373167" cy="406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758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srgbClr val="FFB5B6"/>
                  </a:solidFill>
                </a:rPr>
                <a:t>VIDEO</a:t>
              </a:r>
              <a:endParaRPr lang="en-US" altLang="ko-KR" sz="2400" b="1" i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4" name="Freeform 11"/>
          <p:cNvSpPr>
            <a:spLocks noEditPoints="1"/>
          </p:cNvSpPr>
          <p:nvPr/>
        </p:nvSpPr>
        <p:spPr bwMode="auto">
          <a:xfrm flipH="1">
            <a:off x="2421365" y="2986152"/>
            <a:ext cx="214826" cy="263746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" name="KakaoTalk_20200621_223006797">
            <a:hlinkClick r:id="" action="ppaction://media"/>
            <a:extLst>
              <a:ext uri="{FF2B5EF4-FFF2-40B4-BE49-F238E27FC236}">
                <a16:creationId xmlns:a16="http://schemas.microsoft.com/office/drawing/2014/main" id="{7B5630D2-8ECC-43B4-8D4B-12E86FDB45B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518338" y="1412308"/>
            <a:ext cx="3155324" cy="505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520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srgbClr val="FFB5B6"/>
                  </a:solidFill>
                </a:rPr>
                <a:t>TEAM</a:t>
              </a:r>
              <a:r>
                <a:rPr lang="en-US" altLang="ko-KR" sz="2400" b="1" i="1" kern="0" dirty="0">
                  <a:solidFill>
                    <a:prstClr val="white"/>
                  </a:solidFill>
                </a:rPr>
                <a:t> MEMBER</a:t>
              </a: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양쪽 모서리가 둥근 사각형 41"/>
          <p:cNvSpPr/>
          <p:nvPr/>
        </p:nvSpPr>
        <p:spPr>
          <a:xfrm>
            <a:off x="835479" y="3868936"/>
            <a:ext cx="2074411" cy="385405"/>
          </a:xfrm>
          <a:prstGeom prst="round2SameRect">
            <a:avLst>
              <a:gd name="adj1" fmla="val 0"/>
              <a:gd name="adj2" fmla="val 22565"/>
            </a:avLst>
          </a:prstGeom>
          <a:solidFill>
            <a:srgbClr val="132742"/>
          </a:solidFill>
          <a:ln>
            <a:solidFill>
              <a:srgbClr val="132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white"/>
                </a:solidFill>
              </a:rPr>
              <a:t>김선형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20463" y="4463994"/>
            <a:ext cx="2304590" cy="1389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팀장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요약정보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DB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테이블 생성 및 관리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체크리스트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endParaRPr lang="ko-KR" altLang="en-US" sz="11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7" name="타원형 설명선 66"/>
          <p:cNvSpPr/>
          <p:nvPr/>
        </p:nvSpPr>
        <p:spPr>
          <a:xfrm>
            <a:off x="2861437" y="1716046"/>
            <a:ext cx="405556" cy="376889"/>
          </a:xfrm>
          <a:prstGeom prst="wedgeEllipseCallout">
            <a:avLst>
              <a:gd name="adj1" fmla="val -43197"/>
              <a:gd name="adj2" fmla="val 54403"/>
            </a:avLst>
          </a:prstGeom>
          <a:solidFill>
            <a:srgbClr val="FFB5B6"/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1</a:t>
            </a:r>
            <a:endParaRPr lang="ko-KR" altLang="en-US" sz="1050" b="1" dirty="0">
              <a:solidFill>
                <a:prstClr val="white"/>
              </a:solidFill>
            </a:endParaRPr>
          </a:p>
        </p:txBody>
      </p:sp>
      <p:sp>
        <p:nvSpPr>
          <p:cNvPr id="69" name="양쪽 모서리가 둥근 사각형 68"/>
          <p:cNvSpPr/>
          <p:nvPr/>
        </p:nvSpPr>
        <p:spPr>
          <a:xfrm>
            <a:off x="3644231" y="3865344"/>
            <a:ext cx="2074411" cy="385405"/>
          </a:xfrm>
          <a:prstGeom prst="round2SameRect">
            <a:avLst>
              <a:gd name="adj1" fmla="val 0"/>
              <a:gd name="adj2" fmla="val 22565"/>
            </a:avLst>
          </a:prstGeom>
          <a:solidFill>
            <a:srgbClr val="132742"/>
          </a:solidFill>
          <a:ln>
            <a:solidFill>
              <a:srgbClr val="132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white"/>
                </a:solidFill>
              </a:rPr>
              <a:t>신동규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71" name="타원형 설명선 70"/>
          <p:cNvSpPr/>
          <p:nvPr/>
        </p:nvSpPr>
        <p:spPr>
          <a:xfrm>
            <a:off x="8527394" y="1717191"/>
            <a:ext cx="405556" cy="376889"/>
          </a:xfrm>
          <a:prstGeom prst="wedgeEllipseCallout">
            <a:avLst>
              <a:gd name="adj1" fmla="val -43197"/>
              <a:gd name="adj2" fmla="val 54403"/>
            </a:avLst>
          </a:prstGeom>
          <a:solidFill>
            <a:srgbClr val="FFB5B6"/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3</a:t>
            </a:r>
            <a:endParaRPr lang="ko-KR" altLang="en-US" sz="1050" b="1" dirty="0">
              <a:solidFill>
                <a:prstClr val="white"/>
              </a:solidFill>
            </a:endParaRPr>
          </a:p>
        </p:txBody>
      </p:sp>
      <p:sp>
        <p:nvSpPr>
          <p:cNvPr id="73" name="양쪽 모서리가 둥근 사각형 72"/>
          <p:cNvSpPr/>
          <p:nvPr/>
        </p:nvSpPr>
        <p:spPr>
          <a:xfrm>
            <a:off x="6452983" y="3865344"/>
            <a:ext cx="2074411" cy="385405"/>
          </a:xfrm>
          <a:prstGeom prst="round2SameRect">
            <a:avLst>
              <a:gd name="adj1" fmla="val 0"/>
              <a:gd name="adj2" fmla="val 22565"/>
            </a:avLst>
          </a:prstGeom>
          <a:solidFill>
            <a:srgbClr val="132742"/>
          </a:solidFill>
          <a:ln>
            <a:solidFill>
              <a:srgbClr val="132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>
                <a:solidFill>
                  <a:prstClr val="white"/>
                </a:solidFill>
              </a:rPr>
              <a:t>안한길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72">
            <a:extLst>
              <a:ext uri="{FF2B5EF4-FFF2-40B4-BE49-F238E27FC236}">
                <a16:creationId xmlns:a16="http://schemas.microsoft.com/office/drawing/2014/main" id="{49129BC3-B6F9-4C30-B3BD-A2986DE927A2}"/>
              </a:ext>
            </a:extLst>
          </p:cNvPr>
          <p:cNvSpPr/>
          <p:nvPr/>
        </p:nvSpPr>
        <p:spPr>
          <a:xfrm>
            <a:off x="9261735" y="3865344"/>
            <a:ext cx="2074411" cy="385405"/>
          </a:xfrm>
          <a:prstGeom prst="round2SameRect">
            <a:avLst>
              <a:gd name="adj1" fmla="val 0"/>
              <a:gd name="adj2" fmla="val 22565"/>
            </a:avLst>
          </a:prstGeom>
          <a:solidFill>
            <a:srgbClr val="132742"/>
          </a:solidFill>
          <a:ln>
            <a:solidFill>
              <a:srgbClr val="132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white"/>
                </a:solidFill>
              </a:rPr>
              <a:t>엄은지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24" name="타원형 설명선 66">
            <a:extLst>
              <a:ext uri="{FF2B5EF4-FFF2-40B4-BE49-F238E27FC236}">
                <a16:creationId xmlns:a16="http://schemas.microsoft.com/office/drawing/2014/main" id="{373EC6BA-4940-4680-82C7-BB4220D9D006}"/>
              </a:ext>
            </a:extLst>
          </p:cNvPr>
          <p:cNvSpPr/>
          <p:nvPr/>
        </p:nvSpPr>
        <p:spPr>
          <a:xfrm>
            <a:off x="5680256" y="1716046"/>
            <a:ext cx="405556" cy="376889"/>
          </a:xfrm>
          <a:prstGeom prst="wedgeEllipseCallout">
            <a:avLst>
              <a:gd name="adj1" fmla="val -43197"/>
              <a:gd name="adj2" fmla="val 54403"/>
            </a:avLst>
          </a:prstGeom>
          <a:solidFill>
            <a:srgbClr val="FFB5B6"/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2</a:t>
            </a:r>
            <a:endParaRPr lang="ko-KR" altLang="en-US" sz="1050" b="1" dirty="0">
              <a:solidFill>
                <a:prstClr val="white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5548D3F-AFA8-4FC1-B5A8-7AE34E36B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F7AF42B-DFB8-481A-A981-7D7DD5277FD5}"/>
              </a:ext>
            </a:extLst>
          </p:cNvPr>
          <p:cNvSpPr/>
          <p:nvPr/>
        </p:nvSpPr>
        <p:spPr>
          <a:xfrm>
            <a:off x="3533973" y="4456810"/>
            <a:ext cx="2304590" cy="1712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팀원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게시판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게시판 양식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질문 게시판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정보게시판 개발</a:t>
            </a:r>
            <a:endParaRPr lang="ko-KR" altLang="en-US" sz="11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802C64A-6B2A-4664-B3F0-4B7B80050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CB2D52F-5ABB-4FC9-BC1C-D0BC5A133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9D7D9255-0C0F-415A-97D7-7D68EB190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9B58EAF-4245-47A8-87F7-8EE514E7A1D3}"/>
              </a:ext>
            </a:extLst>
          </p:cNvPr>
          <p:cNvSpPr/>
          <p:nvPr/>
        </p:nvSpPr>
        <p:spPr>
          <a:xfrm>
            <a:off x="6303020" y="4453708"/>
            <a:ext cx="2304590" cy="1389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팀원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보관함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로그인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로고 화면 제작</a:t>
            </a:r>
            <a:endParaRPr lang="ko-KR" altLang="en-US" sz="11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6B3843A-5667-4714-9079-BC391E1E527F}"/>
              </a:ext>
            </a:extLst>
          </p:cNvPr>
          <p:cNvSpPr/>
          <p:nvPr/>
        </p:nvSpPr>
        <p:spPr>
          <a:xfrm>
            <a:off x="9161643" y="4430739"/>
            <a:ext cx="2304590" cy="1389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팀원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개인 설정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테마 포함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메인 페이지 제작</a:t>
            </a:r>
            <a:endParaRPr lang="ko-KR" altLang="en-US" sz="11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74E3A3DA-3682-4066-9C2E-28ED5A4FB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5" name="_x423167648">
            <a:extLst>
              <a:ext uri="{FF2B5EF4-FFF2-40B4-BE49-F238E27FC236}">
                <a16:creationId xmlns:a16="http://schemas.microsoft.com/office/drawing/2014/main" id="{2CDEA54D-B6C5-431C-8036-C25649C45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53" y="2092934"/>
            <a:ext cx="2074411" cy="178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4">
            <a:extLst>
              <a:ext uri="{FF2B5EF4-FFF2-40B4-BE49-F238E27FC236}">
                <a16:creationId xmlns:a16="http://schemas.microsoft.com/office/drawing/2014/main" id="{06800105-9A47-440E-ABC0-33A10BF5F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7" name="_x423170168">
            <a:extLst>
              <a:ext uri="{FF2B5EF4-FFF2-40B4-BE49-F238E27FC236}">
                <a16:creationId xmlns:a16="http://schemas.microsoft.com/office/drawing/2014/main" id="{583CC70C-F013-439A-AA8E-C110A41B4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231" y="2077010"/>
            <a:ext cx="2094784" cy="178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866D43B-9C71-4491-8505-A1A268924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9" name="_x423169448">
            <a:extLst>
              <a:ext uri="{FF2B5EF4-FFF2-40B4-BE49-F238E27FC236}">
                <a16:creationId xmlns:a16="http://schemas.microsoft.com/office/drawing/2014/main" id="{3BA7210D-DD9A-485F-84A6-DD8A8A927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981" y="2077010"/>
            <a:ext cx="2074411" cy="1817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8">
            <a:extLst>
              <a:ext uri="{FF2B5EF4-FFF2-40B4-BE49-F238E27FC236}">
                <a16:creationId xmlns:a16="http://schemas.microsoft.com/office/drawing/2014/main" id="{6FE6786D-E8E3-4466-8107-62474A503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41" name="_x423168656">
            <a:extLst>
              <a:ext uri="{FF2B5EF4-FFF2-40B4-BE49-F238E27FC236}">
                <a16:creationId xmlns:a16="http://schemas.microsoft.com/office/drawing/2014/main" id="{68A57C74-A3EF-41DC-8EBA-3BA053B9F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6733" y="2061158"/>
            <a:ext cx="2074410" cy="1817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타원형 설명선 70">
            <a:extLst>
              <a:ext uri="{FF2B5EF4-FFF2-40B4-BE49-F238E27FC236}">
                <a16:creationId xmlns:a16="http://schemas.microsoft.com/office/drawing/2014/main" id="{A74F80A2-A953-4223-9450-E29A83E2416C}"/>
              </a:ext>
            </a:extLst>
          </p:cNvPr>
          <p:cNvSpPr/>
          <p:nvPr/>
        </p:nvSpPr>
        <p:spPr>
          <a:xfrm>
            <a:off x="11374532" y="1684269"/>
            <a:ext cx="405556" cy="376889"/>
          </a:xfrm>
          <a:prstGeom prst="wedgeEllipseCallout">
            <a:avLst>
              <a:gd name="adj1" fmla="val -43197"/>
              <a:gd name="adj2" fmla="val 54403"/>
            </a:avLst>
          </a:prstGeom>
          <a:solidFill>
            <a:srgbClr val="FFB5B6"/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4</a:t>
            </a:r>
            <a:endParaRPr lang="ko-KR" altLang="en-US" sz="105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350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ko-KR" altLang="en-US" sz="2400" b="1" i="1" kern="0" dirty="0">
                  <a:solidFill>
                    <a:prstClr val="white"/>
                  </a:solidFill>
                </a:rPr>
                <a:t>프로젝트 진행중 발생한 문제</a:t>
              </a:r>
              <a:endParaRPr lang="en-US" altLang="ko-KR" sz="2400" b="1" i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4" name="Freeform 11"/>
          <p:cNvSpPr>
            <a:spLocks noEditPoints="1"/>
          </p:cNvSpPr>
          <p:nvPr/>
        </p:nvSpPr>
        <p:spPr bwMode="auto">
          <a:xfrm flipH="1">
            <a:off x="2421365" y="2986152"/>
            <a:ext cx="214826" cy="263746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9F8C44-EE40-48B5-AD2B-C1E2CA4A714D}"/>
              </a:ext>
            </a:extLst>
          </p:cNvPr>
          <p:cNvSpPr txBox="1"/>
          <p:nvPr/>
        </p:nvSpPr>
        <p:spPr>
          <a:xfrm>
            <a:off x="1248804" y="2007909"/>
            <a:ext cx="1027627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b="1" dirty="0" err="1"/>
              <a:t>java.lang.IllegalStateException</a:t>
            </a:r>
            <a:r>
              <a:rPr lang="en-US" altLang="ko-KR" b="1" dirty="0"/>
              <a:t>: Room cannot verify the data integrity. </a:t>
            </a:r>
            <a:r>
              <a:rPr lang="ko-KR" altLang="en-US" b="1" dirty="0"/>
              <a:t>에러메시지와 함께</a:t>
            </a:r>
            <a:endParaRPr lang="en-US" altLang="ko-KR" b="1" dirty="0"/>
          </a:p>
          <a:p>
            <a:r>
              <a:rPr lang="en-US" altLang="ko-KR" b="1" dirty="0"/>
              <a:t>   </a:t>
            </a:r>
            <a:r>
              <a:rPr lang="ko-KR" altLang="en-US" b="1" dirty="0"/>
              <a:t>앱이 종료 되는 문제 발생</a:t>
            </a:r>
            <a:endParaRPr lang="en-US" altLang="ko-KR" b="1" dirty="0"/>
          </a:p>
          <a:p>
            <a:r>
              <a:rPr lang="en-US" altLang="ko-KR" dirty="0"/>
              <a:t>    -&gt; </a:t>
            </a:r>
            <a:r>
              <a:rPr lang="ko-KR" altLang="en-US" dirty="0"/>
              <a:t>앱을 </a:t>
            </a:r>
            <a:r>
              <a:rPr lang="ko-KR" altLang="en-US" dirty="0" err="1"/>
              <a:t>삭제후</a:t>
            </a:r>
            <a:r>
              <a:rPr lang="ko-KR" altLang="en-US" dirty="0"/>
              <a:t> 재설치로 문제 해결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b="1" dirty="0"/>
              <a:t>과목 리스트 삭제 시에 삭제 버튼을 </a:t>
            </a:r>
            <a:r>
              <a:rPr lang="ko-KR" altLang="en-US" b="1" dirty="0" err="1"/>
              <a:t>누른뒤</a:t>
            </a:r>
            <a:r>
              <a:rPr lang="ko-KR" altLang="en-US" b="1" dirty="0"/>
              <a:t> 삭제 버튼이 사라지지 않는 문제 발생</a:t>
            </a:r>
            <a:endParaRPr lang="en-US" altLang="ko-KR" b="1" dirty="0"/>
          </a:p>
          <a:p>
            <a:r>
              <a:rPr lang="en-US" altLang="ko-KR" dirty="0"/>
              <a:t>   -&gt; </a:t>
            </a:r>
            <a:r>
              <a:rPr lang="ko-KR" altLang="en-US" dirty="0"/>
              <a:t>삭제 확인 변수를 두고 삭제 </a:t>
            </a:r>
            <a:r>
              <a:rPr lang="ko-KR" altLang="en-US" dirty="0" err="1"/>
              <a:t>된후</a:t>
            </a:r>
            <a:r>
              <a:rPr lang="ko-KR" altLang="en-US" dirty="0"/>
              <a:t> 다시 버튼을 누르면 버튼이 사라지도록 문제 해결 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</a:t>
            </a:r>
            <a:r>
              <a:rPr lang="en-US" altLang="ko-KR" b="1" dirty="0"/>
              <a:t>. </a:t>
            </a:r>
            <a:r>
              <a:rPr lang="ko-KR" altLang="en-US" b="1" dirty="0"/>
              <a:t>앱의 다른 페이지로 </a:t>
            </a:r>
            <a:r>
              <a:rPr lang="ko-KR" altLang="en-US" b="1" dirty="0" err="1"/>
              <a:t>넘어갈때</a:t>
            </a:r>
            <a:r>
              <a:rPr lang="ko-KR" altLang="en-US" b="1" dirty="0"/>
              <a:t> 앱이 종료 됨</a:t>
            </a:r>
            <a:endParaRPr lang="en-US" altLang="ko-KR" b="1" dirty="0"/>
          </a:p>
          <a:p>
            <a:r>
              <a:rPr lang="en-US" altLang="ko-KR" dirty="0"/>
              <a:t>   -&gt; </a:t>
            </a:r>
            <a:r>
              <a:rPr lang="ko-KR" altLang="en-US" dirty="0" err="1"/>
              <a:t>코드중</a:t>
            </a:r>
            <a:r>
              <a:rPr lang="ko-KR" altLang="en-US" dirty="0"/>
              <a:t> 같은 </a:t>
            </a:r>
            <a:r>
              <a:rPr lang="en-US" altLang="ko-KR" dirty="0"/>
              <a:t>xml </a:t>
            </a:r>
            <a:r>
              <a:rPr lang="ko-KR" altLang="en-US" dirty="0"/>
              <a:t>파일을 사용하는 코드가 있어 </a:t>
            </a:r>
            <a:r>
              <a:rPr lang="en-US" altLang="ko-KR" dirty="0"/>
              <a:t>xml</a:t>
            </a:r>
            <a:r>
              <a:rPr lang="ko-KR" altLang="en-US" dirty="0"/>
              <a:t>파일을 하나 더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endParaRPr lang="en-US" altLang="ko-KR" dirty="0"/>
          </a:p>
          <a:p>
            <a:pPr fontAlgn="base"/>
            <a:r>
              <a:rPr lang="en-US" altLang="ko-KR" dirty="0"/>
              <a:t>4. </a:t>
            </a:r>
            <a:r>
              <a:rPr lang="ko-KR" altLang="en-US" b="1" dirty="0"/>
              <a:t>스크롤 뷰가 </a:t>
            </a:r>
            <a:r>
              <a:rPr lang="en-US" altLang="ko-KR" b="1" dirty="0" err="1"/>
              <a:t>LinearLayout</a:t>
            </a:r>
            <a:r>
              <a:rPr lang="ko-KR" altLang="en-US" b="1" dirty="0"/>
              <a:t>의 전체 화면에 적용이 불가</a:t>
            </a:r>
            <a:r>
              <a:rPr lang="en-US" altLang="ko-KR" b="1" dirty="0"/>
              <a:t>, </a:t>
            </a:r>
            <a:r>
              <a:rPr lang="ko-KR" altLang="en-US" b="1" dirty="0"/>
              <a:t>추가로 다른 버튼이 사라지는 에러 발생</a:t>
            </a:r>
          </a:p>
          <a:p>
            <a:pPr fontAlgn="base"/>
            <a:r>
              <a:rPr lang="en-US" altLang="ko-KR" dirty="0"/>
              <a:t>-&gt;</a:t>
            </a:r>
            <a:r>
              <a:rPr lang="ko-KR" altLang="en-US" dirty="0"/>
              <a:t>스크롤 뷰 안의 체크박스 변수 </a:t>
            </a:r>
            <a:r>
              <a:rPr lang="ko-KR" altLang="en-US" dirty="0" err="1"/>
              <a:t>갯수를</a:t>
            </a:r>
            <a:r>
              <a:rPr lang="ko-KR" altLang="en-US" dirty="0"/>
              <a:t> 줄이고 체크박스를 추가</a:t>
            </a:r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7230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5398548" y="5076042"/>
            <a:ext cx="1436888" cy="351795"/>
          </a:xfrm>
          <a:prstGeom prst="roundRect">
            <a:avLst>
              <a:gd name="adj" fmla="val 50000"/>
            </a:avLst>
          </a:prstGeom>
          <a:solidFill>
            <a:srgbClr val="FFB5B6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8</a:t>
            </a:r>
            <a:r>
              <a:rPr lang="ko-KR" altLang="en-US" sz="1200" b="1" dirty="0">
                <a:solidFill>
                  <a:prstClr val="white"/>
                </a:solidFill>
              </a:rPr>
              <a:t>조 </a:t>
            </a:r>
            <a:r>
              <a:rPr lang="ko-KR" altLang="en-US" sz="1200" b="1" dirty="0" err="1">
                <a:solidFill>
                  <a:prstClr val="white"/>
                </a:solidFill>
              </a:rPr>
              <a:t>뚜닥뚜닥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5458113" y="1526863"/>
            <a:ext cx="1275774" cy="1348294"/>
            <a:chOff x="8139" y="728"/>
            <a:chExt cx="1337" cy="1413"/>
          </a:xfrm>
          <a:solidFill>
            <a:srgbClr val="FFB5B6"/>
          </a:solidFill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8780" y="1351"/>
              <a:ext cx="99" cy="790"/>
            </a:xfrm>
            <a:custGeom>
              <a:avLst/>
              <a:gdLst>
                <a:gd name="T0" fmla="*/ 90 w 297"/>
                <a:gd name="T1" fmla="*/ 2 h 2372"/>
                <a:gd name="T2" fmla="*/ 122 w 297"/>
                <a:gd name="T3" fmla="*/ 20 h 2372"/>
                <a:gd name="T4" fmla="*/ 141 w 297"/>
                <a:gd name="T5" fmla="*/ 51 h 2372"/>
                <a:gd name="T6" fmla="*/ 146 w 297"/>
                <a:gd name="T7" fmla="*/ 71 h 2372"/>
                <a:gd name="T8" fmla="*/ 157 w 297"/>
                <a:gd name="T9" fmla="*/ 116 h 2372"/>
                <a:gd name="T10" fmla="*/ 173 w 297"/>
                <a:gd name="T11" fmla="*/ 188 h 2372"/>
                <a:gd name="T12" fmla="*/ 191 w 297"/>
                <a:gd name="T13" fmla="*/ 287 h 2372"/>
                <a:gd name="T14" fmla="*/ 212 w 297"/>
                <a:gd name="T15" fmla="*/ 413 h 2372"/>
                <a:gd name="T16" fmla="*/ 233 w 297"/>
                <a:gd name="T17" fmla="*/ 567 h 2372"/>
                <a:gd name="T18" fmla="*/ 253 w 297"/>
                <a:gd name="T19" fmla="*/ 751 h 2372"/>
                <a:gd name="T20" fmla="*/ 271 w 297"/>
                <a:gd name="T21" fmla="*/ 963 h 2372"/>
                <a:gd name="T22" fmla="*/ 285 w 297"/>
                <a:gd name="T23" fmla="*/ 1206 h 2372"/>
                <a:gd name="T24" fmla="*/ 295 w 297"/>
                <a:gd name="T25" fmla="*/ 1479 h 2372"/>
                <a:gd name="T26" fmla="*/ 297 w 297"/>
                <a:gd name="T27" fmla="*/ 1785 h 2372"/>
                <a:gd name="T28" fmla="*/ 293 w 297"/>
                <a:gd name="T29" fmla="*/ 2121 h 2372"/>
                <a:gd name="T30" fmla="*/ 284 w 297"/>
                <a:gd name="T31" fmla="*/ 2324 h 2372"/>
                <a:gd name="T32" fmla="*/ 257 w 297"/>
                <a:gd name="T33" fmla="*/ 2358 h 2372"/>
                <a:gd name="T34" fmla="*/ 216 w 297"/>
                <a:gd name="T35" fmla="*/ 2372 h 2372"/>
                <a:gd name="T36" fmla="*/ 191 w 297"/>
                <a:gd name="T37" fmla="*/ 2366 h 2372"/>
                <a:gd name="T38" fmla="*/ 157 w 297"/>
                <a:gd name="T39" fmla="*/ 2340 h 2372"/>
                <a:gd name="T40" fmla="*/ 143 w 297"/>
                <a:gd name="T41" fmla="*/ 2297 h 2372"/>
                <a:gd name="T42" fmla="*/ 153 w 297"/>
                <a:gd name="T43" fmla="*/ 1949 h 2372"/>
                <a:gd name="T44" fmla="*/ 153 w 297"/>
                <a:gd name="T45" fmla="*/ 1633 h 2372"/>
                <a:gd name="T46" fmla="*/ 146 w 297"/>
                <a:gd name="T47" fmla="*/ 1347 h 2372"/>
                <a:gd name="T48" fmla="*/ 134 w 297"/>
                <a:gd name="T49" fmla="*/ 1093 h 2372"/>
                <a:gd name="T50" fmla="*/ 118 w 297"/>
                <a:gd name="T51" fmla="*/ 867 h 2372"/>
                <a:gd name="T52" fmla="*/ 99 w 297"/>
                <a:gd name="T53" fmla="*/ 673 h 2372"/>
                <a:gd name="T54" fmla="*/ 79 w 297"/>
                <a:gd name="T55" fmla="*/ 507 h 2372"/>
                <a:gd name="T56" fmla="*/ 57 w 297"/>
                <a:gd name="T57" fmla="*/ 369 h 2372"/>
                <a:gd name="T58" fmla="*/ 39 w 297"/>
                <a:gd name="T59" fmla="*/ 259 h 2372"/>
                <a:gd name="T60" fmla="*/ 23 w 297"/>
                <a:gd name="T61" fmla="*/ 178 h 2372"/>
                <a:gd name="T62" fmla="*/ 10 w 297"/>
                <a:gd name="T63" fmla="*/ 123 h 2372"/>
                <a:gd name="T64" fmla="*/ 2 w 297"/>
                <a:gd name="T65" fmla="*/ 95 h 2372"/>
                <a:gd name="T66" fmla="*/ 0 w 297"/>
                <a:gd name="T67" fmla="*/ 72 h 2372"/>
                <a:gd name="T68" fmla="*/ 8 w 297"/>
                <a:gd name="T69" fmla="*/ 38 h 2372"/>
                <a:gd name="T70" fmla="*/ 33 w 297"/>
                <a:gd name="T71" fmla="*/ 11 h 2372"/>
                <a:gd name="T72" fmla="*/ 71 w 297"/>
                <a:gd name="T73" fmla="*/ 0 h 2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97" h="2372">
                  <a:moveTo>
                    <a:pt x="71" y="0"/>
                  </a:moveTo>
                  <a:lnTo>
                    <a:pt x="90" y="2"/>
                  </a:lnTo>
                  <a:lnTo>
                    <a:pt x="106" y="8"/>
                  </a:lnTo>
                  <a:lnTo>
                    <a:pt x="122" y="20"/>
                  </a:lnTo>
                  <a:lnTo>
                    <a:pt x="132" y="34"/>
                  </a:lnTo>
                  <a:lnTo>
                    <a:pt x="141" y="51"/>
                  </a:lnTo>
                  <a:lnTo>
                    <a:pt x="143" y="58"/>
                  </a:lnTo>
                  <a:lnTo>
                    <a:pt x="146" y="71"/>
                  </a:lnTo>
                  <a:lnTo>
                    <a:pt x="151" y="91"/>
                  </a:lnTo>
                  <a:lnTo>
                    <a:pt x="157" y="116"/>
                  </a:lnTo>
                  <a:lnTo>
                    <a:pt x="165" y="148"/>
                  </a:lnTo>
                  <a:lnTo>
                    <a:pt x="173" y="188"/>
                  </a:lnTo>
                  <a:lnTo>
                    <a:pt x="182" y="234"/>
                  </a:lnTo>
                  <a:lnTo>
                    <a:pt x="191" y="287"/>
                  </a:lnTo>
                  <a:lnTo>
                    <a:pt x="201" y="346"/>
                  </a:lnTo>
                  <a:lnTo>
                    <a:pt x="212" y="413"/>
                  </a:lnTo>
                  <a:lnTo>
                    <a:pt x="222" y="487"/>
                  </a:lnTo>
                  <a:lnTo>
                    <a:pt x="233" y="567"/>
                  </a:lnTo>
                  <a:lnTo>
                    <a:pt x="242" y="655"/>
                  </a:lnTo>
                  <a:lnTo>
                    <a:pt x="253" y="751"/>
                  </a:lnTo>
                  <a:lnTo>
                    <a:pt x="261" y="854"/>
                  </a:lnTo>
                  <a:lnTo>
                    <a:pt x="271" y="963"/>
                  </a:lnTo>
                  <a:lnTo>
                    <a:pt x="279" y="1081"/>
                  </a:lnTo>
                  <a:lnTo>
                    <a:pt x="285" y="1206"/>
                  </a:lnTo>
                  <a:lnTo>
                    <a:pt x="291" y="1339"/>
                  </a:lnTo>
                  <a:lnTo>
                    <a:pt x="295" y="1479"/>
                  </a:lnTo>
                  <a:lnTo>
                    <a:pt x="296" y="1629"/>
                  </a:lnTo>
                  <a:lnTo>
                    <a:pt x="297" y="1785"/>
                  </a:lnTo>
                  <a:lnTo>
                    <a:pt x="296" y="1949"/>
                  </a:lnTo>
                  <a:lnTo>
                    <a:pt x="293" y="2121"/>
                  </a:lnTo>
                  <a:lnTo>
                    <a:pt x="288" y="2302"/>
                  </a:lnTo>
                  <a:lnTo>
                    <a:pt x="284" y="2324"/>
                  </a:lnTo>
                  <a:lnTo>
                    <a:pt x="273" y="2344"/>
                  </a:lnTo>
                  <a:lnTo>
                    <a:pt x="257" y="2358"/>
                  </a:lnTo>
                  <a:lnTo>
                    <a:pt x="238" y="2368"/>
                  </a:lnTo>
                  <a:lnTo>
                    <a:pt x="216" y="2372"/>
                  </a:lnTo>
                  <a:lnTo>
                    <a:pt x="213" y="2372"/>
                  </a:lnTo>
                  <a:lnTo>
                    <a:pt x="191" y="2366"/>
                  </a:lnTo>
                  <a:lnTo>
                    <a:pt x="171" y="2356"/>
                  </a:lnTo>
                  <a:lnTo>
                    <a:pt x="157" y="2340"/>
                  </a:lnTo>
                  <a:lnTo>
                    <a:pt x="147" y="2320"/>
                  </a:lnTo>
                  <a:lnTo>
                    <a:pt x="143" y="2297"/>
                  </a:lnTo>
                  <a:lnTo>
                    <a:pt x="149" y="2120"/>
                  </a:lnTo>
                  <a:lnTo>
                    <a:pt x="153" y="1949"/>
                  </a:lnTo>
                  <a:lnTo>
                    <a:pt x="153" y="1788"/>
                  </a:lnTo>
                  <a:lnTo>
                    <a:pt x="153" y="1633"/>
                  </a:lnTo>
                  <a:lnTo>
                    <a:pt x="150" y="1486"/>
                  </a:lnTo>
                  <a:lnTo>
                    <a:pt x="146" y="1347"/>
                  </a:lnTo>
                  <a:lnTo>
                    <a:pt x="141" y="1217"/>
                  </a:lnTo>
                  <a:lnTo>
                    <a:pt x="134" y="1093"/>
                  </a:lnTo>
                  <a:lnTo>
                    <a:pt x="126" y="977"/>
                  </a:lnTo>
                  <a:lnTo>
                    <a:pt x="118" y="867"/>
                  </a:lnTo>
                  <a:lnTo>
                    <a:pt x="108" y="766"/>
                  </a:lnTo>
                  <a:lnTo>
                    <a:pt x="99" y="673"/>
                  </a:lnTo>
                  <a:lnTo>
                    <a:pt x="88" y="586"/>
                  </a:lnTo>
                  <a:lnTo>
                    <a:pt x="79" y="507"/>
                  </a:lnTo>
                  <a:lnTo>
                    <a:pt x="68" y="434"/>
                  </a:lnTo>
                  <a:lnTo>
                    <a:pt x="57" y="369"/>
                  </a:lnTo>
                  <a:lnTo>
                    <a:pt x="48" y="311"/>
                  </a:lnTo>
                  <a:lnTo>
                    <a:pt x="39" y="259"/>
                  </a:lnTo>
                  <a:lnTo>
                    <a:pt x="31" y="215"/>
                  </a:lnTo>
                  <a:lnTo>
                    <a:pt x="23" y="178"/>
                  </a:lnTo>
                  <a:lnTo>
                    <a:pt x="16" y="147"/>
                  </a:lnTo>
                  <a:lnTo>
                    <a:pt x="10" y="123"/>
                  </a:lnTo>
                  <a:lnTo>
                    <a:pt x="6" y="106"/>
                  </a:lnTo>
                  <a:lnTo>
                    <a:pt x="2" y="95"/>
                  </a:lnTo>
                  <a:lnTo>
                    <a:pt x="2" y="91"/>
                  </a:lnTo>
                  <a:lnTo>
                    <a:pt x="0" y="72"/>
                  </a:lnTo>
                  <a:lnTo>
                    <a:pt x="1" y="54"/>
                  </a:lnTo>
                  <a:lnTo>
                    <a:pt x="8" y="38"/>
                  </a:lnTo>
                  <a:lnTo>
                    <a:pt x="19" y="22"/>
                  </a:lnTo>
                  <a:lnTo>
                    <a:pt x="33" y="11"/>
                  </a:lnTo>
                  <a:lnTo>
                    <a:pt x="51" y="3"/>
                  </a:lnTo>
                  <a:lnTo>
                    <a:pt x="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419" y="728"/>
              <a:ext cx="1057" cy="790"/>
            </a:xfrm>
            <a:custGeom>
              <a:avLst/>
              <a:gdLst>
                <a:gd name="T0" fmla="*/ 1274 w 3172"/>
                <a:gd name="T1" fmla="*/ 4 h 2371"/>
                <a:gd name="T2" fmla="*/ 1503 w 3172"/>
                <a:gd name="T3" fmla="*/ 31 h 2371"/>
                <a:gd name="T4" fmla="*/ 1726 w 3172"/>
                <a:gd name="T5" fmla="*/ 84 h 2371"/>
                <a:gd name="T6" fmla="*/ 1937 w 3172"/>
                <a:gd name="T7" fmla="*/ 161 h 2371"/>
                <a:gd name="T8" fmla="*/ 2138 w 3172"/>
                <a:gd name="T9" fmla="*/ 263 h 2371"/>
                <a:gd name="T10" fmla="*/ 2326 w 3172"/>
                <a:gd name="T11" fmla="*/ 387 h 2371"/>
                <a:gd name="T12" fmla="*/ 2499 w 3172"/>
                <a:gd name="T13" fmla="*/ 531 h 2371"/>
                <a:gd name="T14" fmla="*/ 2653 w 3172"/>
                <a:gd name="T15" fmla="*/ 696 h 2371"/>
                <a:gd name="T16" fmla="*/ 2789 w 3172"/>
                <a:gd name="T17" fmla="*/ 879 h 2371"/>
                <a:gd name="T18" fmla="*/ 2904 w 3172"/>
                <a:gd name="T19" fmla="*/ 1078 h 2371"/>
                <a:gd name="T20" fmla="*/ 2982 w 3172"/>
                <a:gd name="T21" fmla="*/ 1258 h 2371"/>
                <a:gd name="T22" fmla="*/ 3033 w 3172"/>
                <a:gd name="T23" fmla="*/ 1426 h 2371"/>
                <a:gd name="T24" fmla="*/ 3076 w 3172"/>
                <a:gd name="T25" fmla="*/ 1614 h 2371"/>
                <a:gd name="T26" fmla="*/ 3110 w 3172"/>
                <a:gd name="T27" fmla="*/ 1811 h 2371"/>
                <a:gd name="T28" fmla="*/ 3140 w 3172"/>
                <a:gd name="T29" fmla="*/ 2010 h 2371"/>
                <a:gd name="T30" fmla="*/ 3163 w 3172"/>
                <a:gd name="T31" fmla="*/ 2202 h 2371"/>
                <a:gd name="T32" fmla="*/ 3171 w 3172"/>
                <a:gd name="T33" fmla="*/ 2315 h 2371"/>
                <a:gd name="T34" fmla="*/ 3148 w 3172"/>
                <a:gd name="T35" fmla="*/ 2353 h 2371"/>
                <a:gd name="T36" fmla="*/ 3108 w 3172"/>
                <a:gd name="T37" fmla="*/ 2371 h 2371"/>
                <a:gd name="T38" fmla="*/ 3100 w 3172"/>
                <a:gd name="T39" fmla="*/ 2371 h 2371"/>
                <a:gd name="T40" fmla="*/ 3059 w 3172"/>
                <a:gd name="T41" fmla="*/ 2359 h 2371"/>
                <a:gd name="T42" fmla="*/ 3034 w 3172"/>
                <a:gd name="T43" fmla="*/ 2327 h 2371"/>
                <a:gd name="T44" fmla="*/ 3022 w 3172"/>
                <a:gd name="T45" fmla="*/ 2238 h 2371"/>
                <a:gd name="T46" fmla="*/ 3003 w 3172"/>
                <a:gd name="T47" fmla="*/ 2082 h 2371"/>
                <a:gd name="T48" fmla="*/ 2979 w 3172"/>
                <a:gd name="T49" fmla="*/ 1908 h 2371"/>
                <a:gd name="T50" fmla="*/ 2950 w 3172"/>
                <a:gd name="T51" fmla="*/ 1727 h 2371"/>
                <a:gd name="T52" fmla="*/ 2913 w 3172"/>
                <a:gd name="T53" fmla="*/ 1548 h 2371"/>
                <a:gd name="T54" fmla="*/ 2870 w 3172"/>
                <a:gd name="T55" fmla="*/ 1383 h 2371"/>
                <a:gd name="T56" fmla="*/ 2819 w 3172"/>
                <a:gd name="T57" fmla="*/ 1240 h 2371"/>
                <a:gd name="T58" fmla="*/ 2718 w 3172"/>
                <a:gd name="T59" fmla="*/ 1038 h 2371"/>
                <a:gd name="T60" fmla="*/ 2594 w 3172"/>
                <a:gd name="T61" fmla="*/ 852 h 2371"/>
                <a:gd name="T62" fmla="*/ 2449 w 3172"/>
                <a:gd name="T63" fmla="*/ 686 h 2371"/>
                <a:gd name="T64" fmla="*/ 2287 w 3172"/>
                <a:gd name="T65" fmla="*/ 539 h 2371"/>
                <a:gd name="T66" fmla="*/ 2109 w 3172"/>
                <a:gd name="T67" fmla="*/ 412 h 2371"/>
                <a:gd name="T68" fmla="*/ 1915 w 3172"/>
                <a:gd name="T69" fmla="*/ 309 h 2371"/>
                <a:gd name="T70" fmla="*/ 1709 w 3172"/>
                <a:gd name="T71" fmla="*/ 229 h 2371"/>
                <a:gd name="T72" fmla="*/ 1494 w 3172"/>
                <a:gd name="T73" fmla="*/ 175 h 2371"/>
                <a:gd name="T74" fmla="*/ 1271 w 3172"/>
                <a:gd name="T75" fmla="*/ 147 h 2371"/>
                <a:gd name="T76" fmla="*/ 1036 w 3172"/>
                <a:gd name="T77" fmla="*/ 148 h 2371"/>
                <a:gd name="T78" fmla="*/ 802 w 3172"/>
                <a:gd name="T79" fmla="*/ 179 h 2371"/>
                <a:gd name="T80" fmla="*/ 573 w 3172"/>
                <a:gd name="T81" fmla="*/ 240 h 2371"/>
                <a:gd name="T82" fmla="*/ 369 w 3172"/>
                <a:gd name="T83" fmla="*/ 323 h 2371"/>
                <a:gd name="T84" fmla="*/ 195 w 3172"/>
                <a:gd name="T85" fmla="*/ 413 h 2371"/>
                <a:gd name="T86" fmla="*/ 95 w 3172"/>
                <a:gd name="T87" fmla="*/ 472 h 2371"/>
                <a:gd name="T88" fmla="*/ 58 w 3172"/>
                <a:gd name="T89" fmla="*/ 475 h 2371"/>
                <a:gd name="T90" fmla="*/ 26 w 3172"/>
                <a:gd name="T91" fmla="*/ 457 h 2371"/>
                <a:gd name="T92" fmla="*/ 4 w 3172"/>
                <a:gd name="T93" fmla="*/ 425 h 2371"/>
                <a:gd name="T94" fmla="*/ 3 w 3172"/>
                <a:gd name="T95" fmla="*/ 389 h 2371"/>
                <a:gd name="T96" fmla="*/ 19 w 3172"/>
                <a:gd name="T97" fmla="*/ 356 h 2371"/>
                <a:gd name="T98" fmla="*/ 121 w 3172"/>
                <a:gd name="T99" fmla="*/ 289 h 2371"/>
                <a:gd name="T100" fmla="*/ 307 w 3172"/>
                <a:gd name="T101" fmla="*/ 193 h 2371"/>
                <a:gd name="T102" fmla="*/ 526 w 3172"/>
                <a:gd name="T103" fmla="*/ 104 h 2371"/>
                <a:gd name="T104" fmla="*/ 774 w 3172"/>
                <a:gd name="T105" fmla="*/ 37 h 2371"/>
                <a:gd name="T106" fmla="*/ 1027 w 3172"/>
                <a:gd name="T107" fmla="*/ 4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172" h="2371">
                  <a:moveTo>
                    <a:pt x="1156" y="0"/>
                  </a:moveTo>
                  <a:lnTo>
                    <a:pt x="1274" y="4"/>
                  </a:lnTo>
                  <a:lnTo>
                    <a:pt x="1389" y="13"/>
                  </a:lnTo>
                  <a:lnTo>
                    <a:pt x="1503" y="31"/>
                  </a:lnTo>
                  <a:lnTo>
                    <a:pt x="1616" y="55"/>
                  </a:lnTo>
                  <a:lnTo>
                    <a:pt x="1726" y="84"/>
                  </a:lnTo>
                  <a:lnTo>
                    <a:pt x="1833" y="120"/>
                  </a:lnTo>
                  <a:lnTo>
                    <a:pt x="1937" y="161"/>
                  </a:lnTo>
                  <a:lnTo>
                    <a:pt x="2039" y="209"/>
                  </a:lnTo>
                  <a:lnTo>
                    <a:pt x="2138" y="263"/>
                  </a:lnTo>
                  <a:lnTo>
                    <a:pt x="2235" y="323"/>
                  </a:lnTo>
                  <a:lnTo>
                    <a:pt x="2326" y="387"/>
                  </a:lnTo>
                  <a:lnTo>
                    <a:pt x="2415" y="456"/>
                  </a:lnTo>
                  <a:lnTo>
                    <a:pt x="2499" y="531"/>
                  </a:lnTo>
                  <a:lnTo>
                    <a:pt x="2578" y="611"/>
                  </a:lnTo>
                  <a:lnTo>
                    <a:pt x="2653" y="696"/>
                  </a:lnTo>
                  <a:lnTo>
                    <a:pt x="2724" y="784"/>
                  </a:lnTo>
                  <a:lnTo>
                    <a:pt x="2789" y="879"/>
                  </a:lnTo>
                  <a:lnTo>
                    <a:pt x="2849" y="976"/>
                  </a:lnTo>
                  <a:lnTo>
                    <a:pt x="2904" y="1078"/>
                  </a:lnTo>
                  <a:lnTo>
                    <a:pt x="2952" y="1184"/>
                  </a:lnTo>
                  <a:lnTo>
                    <a:pt x="2982" y="1258"/>
                  </a:lnTo>
                  <a:lnTo>
                    <a:pt x="3007" y="1339"/>
                  </a:lnTo>
                  <a:lnTo>
                    <a:pt x="3033" y="1426"/>
                  </a:lnTo>
                  <a:lnTo>
                    <a:pt x="3054" y="1518"/>
                  </a:lnTo>
                  <a:lnTo>
                    <a:pt x="3076" y="1614"/>
                  </a:lnTo>
                  <a:lnTo>
                    <a:pt x="3094" y="1711"/>
                  </a:lnTo>
                  <a:lnTo>
                    <a:pt x="3110" y="1811"/>
                  </a:lnTo>
                  <a:lnTo>
                    <a:pt x="3126" y="1911"/>
                  </a:lnTo>
                  <a:lnTo>
                    <a:pt x="3140" y="2010"/>
                  </a:lnTo>
                  <a:lnTo>
                    <a:pt x="3152" y="2107"/>
                  </a:lnTo>
                  <a:lnTo>
                    <a:pt x="3163" y="2202"/>
                  </a:lnTo>
                  <a:lnTo>
                    <a:pt x="3172" y="2293"/>
                  </a:lnTo>
                  <a:lnTo>
                    <a:pt x="3171" y="2315"/>
                  </a:lnTo>
                  <a:lnTo>
                    <a:pt x="3163" y="2335"/>
                  </a:lnTo>
                  <a:lnTo>
                    <a:pt x="3148" y="2353"/>
                  </a:lnTo>
                  <a:lnTo>
                    <a:pt x="3129" y="2365"/>
                  </a:lnTo>
                  <a:lnTo>
                    <a:pt x="3108" y="2371"/>
                  </a:lnTo>
                  <a:lnTo>
                    <a:pt x="3104" y="2371"/>
                  </a:lnTo>
                  <a:lnTo>
                    <a:pt x="3100" y="2371"/>
                  </a:lnTo>
                  <a:lnTo>
                    <a:pt x="3078" y="2367"/>
                  </a:lnTo>
                  <a:lnTo>
                    <a:pt x="3059" y="2359"/>
                  </a:lnTo>
                  <a:lnTo>
                    <a:pt x="3045" y="2345"/>
                  </a:lnTo>
                  <a:lnTo>
                    <a:pt x="3034" y="2327"/>
                  </a:lnTo>
                  <a:lnTo>
                    <a:pt x="3029" y="2306"/>
                  </a:lnTo>
                  <a:lnTo>
                    <a:pt x="3022" y="2238"/>
                  </a:lnTo>
                  <a:lnTo>
                    <a:pt x="3013" y="2162"/>
                  </a:lnTo>
                  <a:lnTo>
                    <a:pt x="3003" y="2082"/>
                  </a:lnTo>
                  <a:lnTo>
                    <a:pt x="2992" y="1996"/>
                  </a:lnTo>
                  <a:lnTo>
                    <a:pt x="2979" y="1908"/>
                  </a:lnTo>
                  <a:lnTo>
                    <a:pt x="2966" y="1818"/>
                  </a:lnTo>
                  <a:lnTo>
                    <a:pt x="2950" y="1727"/>
                  </a:lnTo>
                  <a:lnTo>
                    <a:pt x="2932" y="1636"/>
                  </a:lnTo>
                  <a:lnTo>
                    <a:pt x="2913" y="1548"/>
                  </a:lnTo>
                  <a:lnTo>
                    <a:pt x="2892" y="1463"/>
                  </a:lnTo>
                  <a:lnTo>
                    <a:pt x="2870" y="1383"/>
                  </a:lnTo>
                  <a:lnTo>
                    <a:pt x="2846" y="1308"/>
                  </a:lnTo>
                  <a:lnTo>
                    <a:pt x="2819" y="1240"/>
                  </a:lnTo>
                  <a:lnTo>
                    <a:pt x="2771" y="1136"/>
                  </a:lnTo>
                  <a:lnTo>
                    <a:pt x="2718" y="1038"/>
                  </a:lnTo>
                  <a:lnTo>
                    <a:pt x="2659" y="943"/>
                  </a:lnTo>
                  <a:lnTo>
                    <a:pt x="2594" y="852"/>
                  </a:lnTo>
                  <a:lnTo>
                    <a:pt x="2525" y="767"/>
                  </a:lnTo>
                  <a:lnTo>
                    <a:pt x="2449" y="686"/>
                  </a:lnTo>
                  <a:lnTo>
                    <a:pt x="2370" y="609"/>
                  </a:lnTo>
                  <a:lnTo>
                    <a:pt x="2287" y="539"/>
                  </a:lnTo>
                  <a:lnTo>
                    <a:pt x="2200" y="473"/>
                  </a:lnTo>
                  <a:lnTo>
                    <a:pt x="2109" y="412"/>
                  </a:lnTo>
                  <a:lnTo>
                    <a:pt x="2014" y="357"/>
                  </a:lnTo>
                  <a:lnTo>
                    <a:pt x="1915" y="309"/>
                  </a:lnTo>
                  <a:lnTo>
                    <a:pt x="1814" y="267"/>
                  </a:lnTo>
                  <a:lnTo>
                    <a:pt x="1709" y="229"/>
                  </a:lnTo>
                  <a:lnTo>
                    <a:pt x="1604" y="199"/>
                  </a:lnTo>
                  <a:lnTo>
                    <a:pt x="1494" y="175"/>
                  </a:lnTo>
                  <a:lnTo>
                    <a:pt x="1384" y="157"/>
                  </a:lnTo>
                  <a:lnTo>
                    <a:pt x="1271" y="147"/>
                  </a:lnTo>
                  <a:lnTo>
                    <a:pt x="1156" y="144"/>
                  </a:lnTo>
                  <a:lnTo>
                    <a:pt x="1036" y="148"/>
                  </a:lnTo>
                  <a:lnTo>
                    <a:pt x="919" y="159"/>
                  </a:lnTo>
                  <a:lnTo>
                    <a:pt x="802" y="179"/>
                  </a:lnTo>
                  <a:lnTo>
                    <a:pt x="687" y="205"/>
                  </a:lnTo>
                  <a:lnTo>
                    <a:pt x="573" y="240"/>
                  </a:lnTo>
                  <a:lnTo>
                    <a:pt x="461" y="283"/>
                  </a:lnTo>
                  <a:lnTo>
                    <a:pt x="369" y="323"/>
                  </a:lnTo>
                  <a:lnTo>
                    <a:pt x="280" y="367"/>
                  </a:lnTo>
                  <a:lnTo>
                    <a:pt x="195" y="413"/>
                  </a:lnTo>
                  <a:lnTo>
                    <a:pt x="113" y="464"/>
                  </a:lnTo>
                  <a:lnTo>
                    <a:pt x="95" y="472"/>
                  </a:lnTo>
                  <a:lnTo>
                    <a:pt x="77" y="476"/>
                  </a:lnTo>
                  <a:lnTo>
                    <a:pt x="58" y="475"/>
                  </a:lnTo>
                  <a:lnTo>
                    <a:pt x="40" y="468"/>
                  </a:lnTo>
                  <a:lnTo>
                    <a:pt x="26" y="457"/>
                  </a:lnTo>
                  <a:lnTo>
                    <a:pt x="12" y="443"/>
                  </a:lnTo>
                  <a:lnTo>
                    <a:pt x="4" y="425"/>
                  </a:lnTo>
                  <a:lnTo>
                    <a:pt x="0" y="408"/>
                  </a:lnTo>
                  <a:lnTo>
                    <a:pt x="3" y="389"/>
                  </a:lnTo>
                  <a:lnTo>
                    <a:pt x="8" y="372"/>
                  </a:lnTo>
                  <a:lnTo>
                    <a:pt x="19" y="356"/>
                  </a:lnTo>
                  <a:lnTo>
                    <a:pt x="34" y="344"/>
                  </a:lnTo>
                  <a:lnTo>
                    <a:pt x="121" y="289"/>
                  </a:lnTo>
                  <a:lnTo>
                    <a:pt x="213" y="240"/>
                  </a:lnTo>
                  <a:lnTo>
                    <a:pt x="307" y="193"/>
                  </a:lnTo>
                  <a:lnTo>
                    <a:pt x="405" y="149"/>
                  </a:lnTo>
                  <a:lnTo>
                    <a:pt x="526" y="104"/>
                  </a:lnTo>
                  <a:lnTo>
                    <a:pt x="649" y="67"/>
                  </a:lnTo>
                  <a:lnTo>
                    <a:pt x="774" y="37"/>
                  </a:lnTo>
                  <a:lnTo>
                    <a:pt x="900" y="17"/>
                  </a:lnTo>
                  <a:lnTo>
                    <a:pt x="1027" y="4"/>
                  </a:lnTo>
                  <a:lnTo>
                    <a:pt x="11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8139" y="920"/>
              <a:ext cx="227" cy="790"/>
            </a:xfrm>
            <a:custGeom>
              <a:avLst/>
              <a:gdLst>
                <a:gd name="T0" fmla="*/ 626 w 680"/>
                <a:gd name="T1" fmla="*/ 2 h 2371"/>
                <a:gd name="T2" fmla="*/ 660 w 680"/>
                <a:gd name="T3" fmla="*/ 21 h 2371"/>
                <a:gd name="T4" fmla="*/ 678 w 680"/>
                <a:gd name="T5" fmla="*/ 54 h 2371"/>
                <a:gd name="T6" fmla="*/ 677 w 680"/>
                <a:gd name="T7" fmla="*/ 91 h 2371"/>
                <a:gd name="T8" fmla="*/ 658 w 680"/>
                <a:gd name="T9" fmla="*/ 123 h 2371"/>
                <a:gd name="T10" fmla="*/ 508 w 680"/>
                <a:gd name="T11" fmla="*/ 291 h 2371"/>
                <a:gd name="T12" fmla="*/ 383 w 680"/>
                <a:gd name="T13" fmla="*/ 473 h 2371"/>
                <a:gd name="T14" fmla="*/ 286 w 680"/>
                <a:gd name="T15" fmla="*/ 672 h 2371"/>
                <a:gd name="T16" fmla="*/ 213 w 680"/>
                <a:gd name="T17" fmla="*/ 884 h 2371"/>
                <a:gd name="T18" fmla="*/ 166 w 680"/>
                <a:gd name="T19" fmla="*/ 1109 h 2371"/>
                <a:gd name="T20" fmla="*/ 146 w 680"/>
                <a:gd name="T21" fmla="*/ 1348 h 2371"/>
                <a:gd name="T22" fmla="*/ 151 w 680"/>
                <a:gd name="T23" fmla="*/ 1599 h 2371"/>
                <a:gd name="T24" fmla="*/ 184 w 680"/>
                <a:gd name="T25" fmla="*/ 1863 h 2371"/>
                <a:gd name="T26" fmla="*/ 243 w 680"/>
                <a:gd name="T27" fmla="*/ 2136 h 2371"/>
                <a:gd name="T28" fmla="*/ 286 w 680"/>
                <a:gd name="T29" fmla="*/ 2298 h 2371"/>
                <a:gd name="T30" fmla="*/ 278 w 680"/>
                <a:gd name="T31" fmla="*/ 2334 h 2371"/>
                <a:gd name="T32" fmla="*/ 252 w 680"/>
                <a:gd name="T33" fmla="*/ 2360 h 2371"/>
                <a:gd name="T34" fmla="*/ 224 w 680"/>
                <a:gd name="T35" fmla="*/ 2370 h 2371"/>
                <a:gd name="T36" fmla="*/ 196 w 680"/>
                <a:gd name="T37" fmla="*/ 2368 h 2371"/>
                <a:gd name="T38" fmla="*/ 164 w 680"/>
                <a:gd name="T39" fmla="*/ 2351 h 2371"/>
                <a:gd name="T40" fmla="*/ 145 w 680"/>
                <a:gd name="T41" fmla="*/ 2319 h 2371"/>
                <a:gd name="T42" fmla="*/ 75 w 680"/>
                <a:gd name="T43" fmla="*/ 2059 h 2371"/>
                <a:gd name="T44" fmla="*/ 29 w 680"/>
                <a:gd name="T45" fmla="*/ 1814 h 2371"/>
                <a:gd name="T46" fmla="*/ 5 w 680"/>
                <a:gd name="T47" fmla="*/ 1586 h 2371"/>
                <a:gd name="T48" fmla="*/ 0 w 680"/>
                <a:gd name="T49" fmla="*/ 1371 h 2371"/>
                <a:gd name="T50" fmla="*/ 12 w 680"/>
                <a:gd name="T51" fmla="*/ 1172 h 2371"/>
                <a:gd name="T52" fmla="*/ 39 w 680"/>
                <a:gd name="T53" fmla="*/ 988 h 2371"/>
                <a:gd name="T54" fmla="*/ 80 w 680"/>
                <a:gd name="T55" fmla="*/ 817 h 2371"/>
                <a:gd name="T56" fmla="*/ 134 w 680"/>
                <a:gd name="T57" fmla="*/ 660 h 2371"/>
                <a:gd name="T58" fmla="*/ 197 w 680"/>
                <a:gd name="T59" fmla="*/ 516 h 2371"/>
                <a:gd name="T60" fmla="*/ 268 w 680"/>
                <a:gd name="T61" fmla="*/ 385 h 2371"/>
                <a:gd name="T62" fmla="*/ 346 w 680"/>
                <a:gd name="T63" fmla="*/ 267 h 2371"/>
                <a:gd name="T64" fmla="*/ 429 w 680"/>
                <a:gd name="T65" fmla="*/ 160 h 2371"/>
                <a:gd name="T66" fmla="*/ 513 w 680"/>
                <a:gd name="T67" fmla="*/ 64 h 2371"/>
                <a:gd name="T68" fmla="*/ 572 w 680"/>
                <a:gd name="T69" fmla="*/ 9 h 2371"/>
                <a:gd name="T70" fmla="*/ 609 w 680"/>
                <a:gd name="T71" fmla="*/ 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80" h="2371">
                  <a:moveTo>
                    <a:pt x="609" y="0"/>
                  </a:moveTo>
                  <a:lnTo>
                    <a:pt x="626" y="2"/>
                  </a:lnTo>
                  <a:lnTo>
                    <a:pt x="643" y="9"/>
                  </a:lnTo>
                  <a:lnTo>
                    <a:pt x="660" y="21"/>
                  </a:lnTo>
                  <a:lnTo>
                    <a:pt x="670" y="37"/>
                  </a:lnTo>
                  <a:lnTo>
                    <a:pt x="678" y="54"/>
                  </a:lnTo>
                  <a:lnTo>
                    <a:pt x="680" y="72"/>
                  </a:lnTo>
                  <a:lnTo>
                    <a:pt x="677" y="91"/>
                  </a:lnTo>
                  <a:lnTo>
                    <a:pt x="670" y="108"/>
                  </a:lnTo>
                  <a:lnTo>
                    <a:pt x="658" y="123"/>
                  </a:lnTo>
                  <a:lnTo>
                    <a:pt x="580" y="205"/>
                  </a:lnTo>
                  <a:lnTo>
                    <a:pt x="508" y="291"/>
                  </a:lnTo>
                  <a:lnTo>
                    <a:pt x="442" y="380"/>
                  </a:lnTo>
                  <a:lnTo>
                    <a:pt x="383" y="473"/>
                  </a:lnTo>
                  <a:lnTo>
                    <a:pt x="331" y="571"/>
                  </a:lnTo>
                  <a:lnTo>
                    <a:pt x="286" y="672"/>
                  </a:lnTo>
                  <a:lnTo>
                    <a:pt x="245" y="776"/>
                  </a:lnTo>
                  <a:lnTo>
                    <a:pt x="213" y="884"/>
                  </a:lnTo>
                  <a:lnTo>
                    <a:pt x="186" y="995"/>
                  </a:lnTo>
                  <a:lnTo>
                    <a:pt x="166" y="1109"/>
                  </a:lnTo>
                  <a:lnTo>
                    <a:pt x="153" y="1227"/>
                  </a:lnTo>
                  <a:lnTo>
                    <a:pt x="146" y="1348"/>
                  </a:lnTo>
                  <a:lnTo>
                    <a:pt x="146" y="1472"/>
                  </a:lnTo>
                  <a:lnTo>
                    <a:pt x="151" y="1599"/>
                  </a:lnTo>
                  <a:lnTo>
                    <a:pt x="165" y="1730"/>
                  </a:lnTo>
                  <a:lnTo>
                    <a:pt x="184" y="1863"/>
                  </a:lnTo>
                  <a:lnTo>
                    <a:pt x="210" y="1999"/>
                  </a:lnTo>
                  <a:lnTo>
                    <a:pt x="243" y="2136"/>
                  </a:lnTo>
                  <a:lnTo>
                    <a:pt x="283" y="2278"/>
                  </a:lnTo>
                  <a:lnTo>
                    <a:pt x="286" y="2298"/>
                  </a:lnTo>
                  <a:lnTo>
                    <a:pt x="284" y="2316"/>
                  </a:lnTo>
                  <a:lnTo>
                    <a:pt x="278" y="2334"/>
                  </a:lnTo>
                  <a:lnTo>
                    <a:pt x="267" y="2348"/>
                  </a:lnTo>
                  <a:lnTo>
                    <a:pt x="252" y="2360"/>
                  </a:lnTo>
                  <a:lnTo>
                    <a:pt x="235" y="2368"/>
                  </a:lnTo>
                  <a:lnTo>
                    <a:pt x="224" y="2370"/>
                  </a:lnTo>
                  <a:lnTo>
                    <a:pt x="213" y="2371"/>
                  </a:lnTo>
                  <a:lnTo>
                    <a:pt x="196" y="2368"/>
                  </a:lnTo>
                  <a:lnTo>
                    <a:pt x="178" y="2362"/>
                  </a:lnTo>
                  <a:lnTo>
                    <a:pt x="164" y="2351"/>
                  </a:lnTo>
                  <a:lnTo>
                    <a:pt x="151" y="2336"/>
                  </a:lnTo>
                  <a:lnTo>
                    <a:pt x="145" y="2319"/>
                  </a:lnTo>
                  <a:lnTo>
                    <a:pt x="107" y="2187"/>
                  </a:lnTo>
                  <a:lnTo>
                    <a:pt x="75" y="2059"/>
                  </a:lnTo>
                  <a:lnTo>
                    <a:pt x="50" y="1935"/>
                  </a:lnTo>
                  <a:lnTo>
                    <a:pt x="29" y="1814"/>
                  </a:lnTo>
                  <a:lnTo>
                    <a:pt x="15" y="1698"/>
                  </a:lnTo>
                  <a:lnTo>
                    <a:pt x="5" y="1586"/>
                  </a:lnTo>
                  <a:lnTo>
                    <a:pt x="0" y="1476"/>
                  </a:lnTo>
                  <a:lnTo>
                    <a:pt x="0" y="1371"/>
                  </a:lnTo>
                  <a:lnTo>
                    <a:pt x="4" y="1269"/>
                  </a:lnTo>
                  <a:lnTo>
                    <a:pt x="12" y="1172"/>
                  </a:lnTo>
                  <a:lnTo>
                    <a:pt x="24" y="1079"/>
                  </a:lnTo>
                  <a:lnTo>
                    <a:pt x="39" y="988"/>
                  </a:lnTo>
                  <a:lnTo>
                    <a:pt x="58" y="901"/>
                  </a:lnTo>
                  <a:lnTo>
                    <a:pt x="80" y="817"/>
                  </a:lnTo>
                  <a:lnTo>
                    <a:pt x="106" y="737"/>
                  </a:lnTo>
                  <a:lnTo>
                    <a:pt x="134" y="660"/>
                  </a:lnTo>
                  <a:lnTo>
                    <a:pt x="164" y="587"/>
                  </a:lnTo>
                  <a:lnTo>
                    <a:pt x="197" y="516"/>
                  </a:lnTo>
                  <a:lnTo>
                    <a:pt x="232" y="449"/>
                  </a:lnTo>
                  <a:lnTo>
                    <a:pt x="268" y="385"/>
                  </a:lnTo>
                  <a:lnTo>
                    <a:pt x="307" y="324"/>
                  </a:lnTo>
                  <a:lnTo>
                    <a:pt x="346" y="267"/>
                  </a:lnTo>
                  <a:lnTo>
                    <a:pt x="387" y="212"/>
                  </a:lnTo>
                  <a:lnTo>
                    <a:pt x="429" y="160"/>
                  </a:lnTo>
                  <a:lnTo>
                    <a:pt x="471" y="111"/>
                  </a:lnTo>
                  <a:lnTo>
                    <a:pt x="513" y="64"/>
                  </a:lnTo>
                  <a:lnTo>
                    <a:pt x="558" y="20"/>
                  </a:lnTo>
                  <a:lnTo>
                    <a:pt x="572" y="9"/>
                  </a:lnTo>
                  <a:lnTo>
                    <a:pt x="590" y="2"/>
                  </a:lnTo>
                  <a:lnTo>
                    <a:pt x="6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8299" y="872"/>
              <a:ext cx="1042" cy="1077"/>
            </a:xfrm>
            <a:custGeom>
              <a:avLst/>
              <a:gdLst>
                <a:gd name="T0" fmla="*/ 1669 w 3126"/>
                <a:gd name="T1" fmla="*/ 8 h 3232"/>
                <a:gd name="T2" fmla="*/ 1960 w 3126"/>
                <a:gd name="T3" fmla="*/ 79 h 3232"/>
                <a:gd name="T4" fmla="*/ 2241 w 3126"/>
                <a:gd name="T5" fmla="*/ 212 h 3232"/>
                <a:gd name="T6" fmla="*/ 2500 w 3126"/>
                <a:gd name="T7" fmla="*/ 400 h 3232"/>
                <a:gd name="T8" fmla="*/ 2722 w 3126"/>
                <a:gd name="T9" fmla="*/ 630 h 3232"/>
                <a:gd name="T10" fmla="*/ 2894 w 3126"/>
                <a:gd name="T11" fmla="*/ 892 h 3232"/>
                <a:gd name="T12" fmla="*/ 3001 w 3126"/>
                <a:gd name="T13" fmla="*/ 1166 h 3232"/>
                <a:gd name="T14" fmla="*/ 3063 w 3126"/>
                <a:gd name="T15" fmla="*/ 1456 h 3232"/>
                <a:gd name="T16" fmla="*/ 3102 w 3126"/>
                <a:gd name="T17" fmla="*/ 1787 h 3232"/>
                <a:gd name="T18" fmla="*/ 3120 w 3126"/>
                <a:gd name="T19" fmla="*/ 2146 h 3232"/>
                <a:gd name="T20" fmla="*/ 3126 w 3126"/>
                <a:gd name="T21" fmla="*/ 2519 h 3232"/>
                <a:gd name="T22" fmla="*/ 3120 w 3126"/>
                <a:gd name="T23" fmla="*/ 2895 h 3232"/>
                <a:gd name="T24" fmla="*/ 3102 w 3126"/>
                <a:gd name="T25" fmla="*/ 3061 h 3232"/>
                <a:gd name="T26" fmla="*/ 3043 w 3126"/>
                <a:gd name="T27" fmla="*/ 3089 h 3232"/>
                <a:gd name="T28" fmla="*/ 2985 w 3126"/>
                <a:gd name="T29" fmla="*/ 3058 h 3232"/>
                <a:gd name="T30" fmla="*/ 2976 w 3126"/>
                <a:gd name="T31" fmla="*/ 2893 h 3232"/>
                <a:gd name="T32" fmla="*/ 2981 w 3126"/>
                <a:gd name="T33" fmla="*/ 2525 h 3232"/>
                <a:gd name="T34" fmla="*/ 2977 w 3126"/>
                <a:gd name="T35" fmla="*/ 2159 h 3232"/>
                <a:gd name="T36" fmla="*/ 2958 w 3126"/>
                <a:gd name="T37" fmla="*/ 1810 h 3232"/>
                <a:gd name="T38" fmla="*/ 2922 w 3126"/>
                <a:gd name="T39" fmla="*/ 1488 h 3232"/>
                <a:gd name="T40" fmla="*/ 2863 w 3126"/>
                <a:gd name="T41" fmla="*/ 1208 h 3232"/>
                <a:gd name="T42" fmla="*/ 2760 w 3126"/>
                <a:gd name="T43" fmla="*/ 948 h 3232"/>
                <a:gd name="T44" fmla="*/ 2590 w 3126"/>
                <a:gd name="T45" fmla="*/ 699 h 3232"/>
                <a:gd name="T46" fmla="*/ 2370 w 3126"/>
                <a:gd name="T47" fmla="*/ 482 h 3232"/>
                <a:gd name="T48" fmla="*/ 2115 w 3126"/>
                <a:gd name="T49" fmla="*/ 308 h 3232"/>
                <a:gd name="T50" fmla="*/ 1843 w 3126"/>
                <a:gd name="T51" fmla="*/ 192 h 3232"/>
                <a:gd name="T52" fmla="*/ 1567 w 3126"/>
                <a:gd name="T53" fmla="*/ 144 h 3232"/>
                <a:gd name="T54" fmla="*/ 1272 w 3126"/>
                <a:gd name="T55" fmla="*/ 164 h 3232"/>
                <a:gd name="T56" fmla="*/ 988 w 3126"/>
                <a:gd name="T57" fmla="*/ 248 h 3232"/>
                <a:gd name="T58" fmla="*/ 733 w 3126"/>
                <a:gd name="T59" fmla="*/ 387 h 3232"/>
                <a:gd name="T60" fmla="*/ 517 w 3126"/>
                <a:gd name="T61" fmla="*/ 571 h 3232"/>
                <a:gd name="T62" fmla="*/ 348 w 3126"/>
                <a:gd name="T63" fmla="*/ 792 h 3232"/>
                <a:gd name="T64" fmla="*/ 226 w 3126"/>
                <a:gd name="T65" fmla="*/ 1042 h 3232"/>
                <a:gd name="T66" fmla="*/ 158 w 3126"/>
                <a:gd name="T67" fmla="*/ 1311 h 3232"/>
                <a:gd name="T68" fmla="*/ 146 w 3126"/>
                <a:gd name="T69" fmla="*/ 1594 h 3232"/>
                <a:gd name="T70" fmla="*/ 195 w 3126"/>
                <a:gd name="T71" fmla="*/ 1879 h 3232"/>
                <a:gd name="T72" fmla="*/ 253 w 3126"/>
                <a:gd name="T73" fmla="*/ 2126 h 3232"/>
                <a:gd name="T74" fmla="*/ 269 w 3126"/>
                <a:gd name="T75" fmla="*/ 2291 h 3232"/>
                <a:gd name="T76" fmla="*/ 278 w 3126"/>
                <a:gd name="T77" fmla="*/ 2513 h 3232"/>
                <a:gd name="T78" fmla="*/ 281 w 3126"/>
                <a:gd name="T79" fmla="*/ 2799 h 3232"/>
                <a:gd name="T80" fmla="*/ 282 w 3126"/>
                <a:gd name="T81" fmla="*/ 3161 h 3232"/>
                <a:gd name="T82" fmla="*/ 253 w 3126"/>
                <a:gd name="T83" fmla="*/ 3218 h 3232"/>
                <a:gd name="T84" fmla="*/ 187 w 3126"/>
                <a:gd name="T85" fmla="*/ 3229 h 3232"/>
                <a:gd name="T86" fmla="*/ 142 w 3126"/>
                <a:gd name="T87" fmla="*/ 3184 h 3232"/>
                <a:gd name="T88" fmla="*/ 138 w 3126"/>
                <a:gd name="T89" fmla="*/ 2899 h 3232"/>
                <a:gd name="T90" fmla="*/ 135 w 3126"/>
                <a:gd name="T91" fmla="*/ 2574 h 3232"/>
                <a:gd name="T92" fmla="*/ 127 w 3126"/>
                <a:gd name="T93" fmla="*/ 2325 h 3232"/>
                <a:gd name="T94" fmla="*/ 111 w 3126"/>
                <a:gd name="T95" fmla="*/ 2147 h 3232"/>
                <a:gd name="T96" fmla="*/ 57 w 3126"/>
                <a:gd name="T97" fmla="*/ 1918 h 3232"/>
                <a:gd name="T98" fmla="*/ 4 w 3126"/>
                <a:gd name="T99" fmla="*/ 1616 h 3232"/>
                <a:gd name="T100" fmla="*/ 12 w 3126"/>
                <a:gd name="T101" fmla="*/ 1319 h 3232"/>
                <a:gd name="T102" fmla="*/ 77 w 3126"/>
                <a:gd name="T103" fmla="*/ 1032 h 3232"/>
                <a:gd name="T104" fmla="*/ 197 w 3126"/>
                <a:gd name="T105" fmla="*/ 766 h 3232"/>
                <a:gd name="T106" fmla="*/ 366 w 3126"/>
                <a:gd name="T107" fmla="*/ 526 h 3232"/>
                <a:gd name="T108" fmla="*/ 580 w 3126"/>
                <a:gd name="T109" fmla="*/ 320 h 3232"/>
                <a:gd name="T110" fmla="*/ 839 w 3126"/>
                <a:gd name="T111" fmla="*/ 159 h 3232"/>
                <a:gd name="T112" fmla="*/ 1139 w 3126"/>
                <a:gd name="T113" fmla="*/ 47 h 3232"/>
                <a:gd name="T114" fmla="*/ 1462 w 3126"/>
                <a:gd name="T115" fmla="*/ 0 h 3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126" h="3232">
                  <a:moveTo>
                    <a:pt x="1462" y="0"/>
                  </a:moveTo>
                  <a:lnTo>
                    <a:pt x="1572" y="0"/>
                  </a:lnTo>
                  <a:lnTo>
                    <a:pt x="1669" y="8"/>
                  </a:lnTo>
                  <a:lnTo>
                    <a:pt x="1766" y="24"/>
                  </a:lnTo>
                  <a:lnTo>
                    <a:pt x="1863" y="47"/>
                  </a:lnTo>
                  <a:lnTo>
                    <a:pt x="1960" y="79"/>
                  </a:lnTo>
                  <a:lnTo>
                    <a:pt x="2055" y="116"/>
                  </a:lnTo>
                  <a:lnTo>
                    <a:pt x="2149" y="161"/>
                  </a:lnTo>
                  <a:lnTo>
                    <a:pt x="2241" y="212"/>
                  </a:lnTo>
                  <a:lnTo>
                    <a:pt x="2330" y="270"/>
                  </a:lnTo>
                  <a:lnTo>
                    <a:pt x="2417" y="332"/>
                  </a:lnTo>
                  <a:lnTo>
                    <a:pt x="2500" y="400"/>
                  </a:lnTo>
                  <a:lnTo>
                    <a:pt x="2578" y="472"/>
                  </a:lnTo>
                  <a:lnTo>
                    <a:pt x="2653" y="550"/>
                  </a:lnTo>
                  <a:lnTo>
                    <a:pt x="2722" y="630"/>
                  </a:lnTo>
                  <a:lnTo>
                    <a:pt x="2785" y="715"/>
                  </a:lnTo>
                  <a:lnTo>
                    <a:pt x="2843" y="803"/>
                  </a:lnTo>
                  <a:lnTo>
                    <a:pt x="2894" y="892"/>
                  </a:lnTo>
                  <a:lnTo>
                    <a:pt x="2938" y="986"/>
                  </a:lnTo>
                  <a:lnTo>
                    <a:pt x="2976" y="1080"/>
                  </a:lnTo>
                  <a:lnTo>
                    <a:pt x="3001" y="1166"/>
                  </a:lnTo>
                  <a:lnTo>
                    <a:pt x="3025" y="1258"/>
                  </a:lnTo>
                  <a:lnTo>
                    <a:pt x="3045" y="1355"/>
                  </a:lnTo>
                  <a:lnTo>
                    <a:pt x="3063" y="1456"/>
                  </a:lnTo>
                  <a:lnTo>
                    <a:pt x="3079" y="1563"/>
                  </a:lnTo>
                  <a:lnTo>
                    <a:pt x="3091" y="1674"/>
                  </a:lnTo>
                  <a:lnTo>
                    <a:pt x="3102" y="1787"/>
                  </a:lnTo>
                  <a:lnTo>
                    <a:pt x="3110" y="1905"/>
                  </a:lnTo>
                  <a:lnTo>
                    <a:pt x="3116" y="2025"/>
                  </a:lnTo>
                  <a:lnTo>
                    <a:pt x="3120" y="2146"/>
                  </a:lnTo>
                  <a:lnTo>
                    <a:pt x="3123" y="2269"/>
                  </a:lnTo>
                  <a:lnTo>
                    <a:pt x="3125" y="2394"/>
                  </a:lnTo>
                  <a:lnTo>
                    <a:pt x="3126" y="2519"/>
                  </a:lnTo>
                  <a:lnTo>
                    <a:pt x="3125" y="2645"/>
                  </a:lnTo>
                  <a:lnTo>
                    <a:pt x="3123" y="2770"/>
                  </a:lnTo>
                  <a:lnTo>
                    <a:pt x="3120" y="2895"/>
                  </a:lnTo>
                  <a:lnTo>
                    <a:pt x="3118" y="3019"/>
                  </a:lnTo>
                  <a:lnTo>
                    <a:pt x="3112" y="3041"/>
                  </a:lnTo>
                  <a:lnTo>
                    <a:pt x="3102" y="3061"/>
                  </a:lnTo>
                  <a:lnTo>
                    <a:pt x="3086" y="3075"/>
                  </a:lnTo>
                  <a:lnTo>
                    <a:pt x="3066" y="3085"/>
                  </a:lnTo>
                  <a:lnTo>
                    <a:pt x="3043" y="3089"/>
                  </a:lnTo>
                  <a:lnTo>
                    <a:pt x="3020" y="3085"/>
                  </a:lnTo>
                  <a:lnTo>
                    <a:pt x="3001" y="3074"/>
                  </a:lnTo>
                  <a:lnTo>
                    <a:pt x="2985" y="3058"/>
                  </a:lnTo>
                  <a:lnTo>
                    <a:pt x="2976" y="3038"/>
                  </a:lnTo>
                  <a:lnTo>
                    <a:pt x="2973" y="3014"/>
                  </a:lnTo>
                  <a:lnTo>
                    <a:pt x="2976" y="2893"/>
                  </a:lnTo>
                  <a:lnTo>
                    <a:pt x="2978" y="2771"/>
                  </a:lnTo>
                  <a:lnTo>
                    <a:pt x="2980" y="2647"/>
                  </a:lnTo>
                  <a:lnTo>
                    <a:pt x="2981" y="2525"/>
                  </a:lnTo>
                  <a:lnTo>
                    <a:pt x="2981" y="2402"/>
                  </a:lnTo>
                  <a:lnTo>
                    <a:pt x="2980" y="2281"/>
                  </a:lnTo>
                  <a:lnTo>
                    <a:pt x="2977" y="2159"/>
                  </a:lnTo>
                  <a:lnTo>
                    <a:pt x="2972" y="2041"/>
                  </a:lnTo>
                  <a:lnTo>
                    <a:pt x="2966" y="1923"/>
                  </a:lnTo>
                  <a:lnTo>
                    <a:pt x="2958" y="1810"/>
                  </a:lnTo>
                  <a:lnTo>
                    <a:pt x="2949" y="1699"/>
                  </a:lnTo>
                  <a:lnTo>
                    <a:pt x="2937" y="1591"/>
                  </a:lnTo>
                  <a:lnTo>
                    <a:pt x="2922" y="1488"/>
                  </a:lnTo>
                  <a:lnTo>
                    <a:pt x="2905" y="1390"/>
                  </a:lnTo>
                  <a:lnTo>
                    <a:pt x="2886" y="1296"/>
                  </a:lnTo>
                  <a:lnTo>
                    <a:pt x="2863" y="1208"/>
                  </a:lnTo>
                  <a:lnTo>
                    <a:pt x="2838" y="1127"/>
                  </a:lnTo>
                  <a:lnTo>
                    <a:pt x="2803" y="1036"/>
                  </a:lnTo>
                  <a:lnTo>
                    <a:pt x="2760" y="948"/>
                  </a:lnTo>
                  <a:lnTo>
                    <a:pt x="2710" y="863"/>
                  </a:lnTo>
                  <a:lnTo>
                    <a:pt x="2653" y="779"/>
                  </a:lnTo>
                  <a:lnTo>
                    <a:pt x="2590" y="699"/>
                  </a:lnTo>
                  <a:lnTo>
                    <a:pt x="2521" y="623"/>
                  </a:lnTo>
                  <a:lnTo>
                    <a:pt x="2448" y="550"/>
                  </a:lnTo>
                  <a:lnTo>
                    <a:pt x="2370" y="482"/>
                  </a:lnTo>
                  <a:lnTo>
                    <a:pt x="2288" y="419"/>
                  </a:lnTo>
                  <a:lnTo>
                    <a:pt x="2204" y="360"/>
                  </a:lnTo>
                  <a:lnTo>
                    <a:pt x="2115" y="308"/>
                  </a:lnTo>
                  <a:lnTo>
                    <a:pt x="2025" y="263"/>
                  </a:lnTo>
                  <a:lnTo>
                    <a:pt x="1934" y="224"/>
                  </a:lnTo>
                  <a:lnTo>
                    <a:pt x="1843" y="192"/>
                  </a:lnTo>
                  <a:lnTo>
                    <a:pt x="1750" y="167"/>
                  </a:lnTo>
                  <a:lnTo>
                    <a:pt x="1658" y="151"/>
                  </a:lnTo>
                  <a:lnTo>
                    <a:pt x="1567" y="144"/>
                  </a:lnTo>
                  <a:lnTo>
                    <a:pt x="1468" y="144"/>
                  </a:lnTo>
                  <a:lnTo>
                    <a:pt x="1370" y="151"/>
                  </a:lnTo>
                  <a:lnTo>
                    <a:pt x="1272" y="164"/>
                  </a:lnTo>
                  <a:lnTo>
                    <a:pt x="1175" y="185"/>
                  </a:lnTo>
                  <a:lnTo>
                    <a:pt x="1081" y="213"/>
                  </a:lnTo>
                  <a:lnTo>
                    <a:pt x="988" y="248"/>
                  </a:lnTo>
                  <a:lnTo>
                    <a:pt x="899" y="288"/>
                  </a:lnTo>
                  <a:lnTo>
                    <a:pt x="813" y="335"/>
                  </a:lnTo>
                  <a:lnTo>
                    <a:pt x="733" y="387"/>
                  </a:lnTo>
                  <a:lnTo>
                    <a:pt x="656" y="444"/>
                  </a:lnTo>
                  <a:lnTo>
                    <a:pt x="584" y="506"/>
                  </a:lnTo>
                  <a:lnTo>
                    <a:pt x="517" y="571"/>
                  </a:lnTo>
                  <a:lnTo>
                    <a:pt x="455" y="642"/>
                  </a:lnTo>
                  <a:lnTo>
                    <a:pt x="399" y="715"/>
                  </a:lnTo>
                  <a:lnTo>
                    <a:pt x="348" y="792"/>
                  </a:lnTo>
                  <a:lnTo>
                    <a:pt x="301" y="872"/>
                  </a:lnTo>
                  <a:lnTo>
                    <a:pt x="261" y="956"/>
                  </a:lnTo>
                  <a:lnTo>
                    <a:pt x="226" y="1042"/>
                  </a:lnTo>
                  <a:lnTo>
                    <a:pt x="198" y="1130"/>
                  </a:lnTo>
                  <a:lnTo>
                    <a:pt x="175" y="1220"/>
                  </a:lnTo>
                  <a:lnTo>
                    <a:pt x="158" y="1311"/>
                  </a:lnTo>
                  <a:lnTo>
                    <a:pt x="147" y="1404"/>
                  </a:lnTo>
                  <a:lnTo>
                    <a:pt x="143" y="1499"/>
                  </a:lnTo>
                  <a:lnTo>
                    <a:pt x="146" y="1594"/>
                  </a:lnTo>
                  <a:lnTo>
                    <a:pt x="156" y="1688"/>
                  </a:lnTo>
                  <a:lnTo>
                    <a:pt x="173" y="1783"/>
                  </a:lnTo>
                  <a:lnTo>
                    <a:pt x="195" y="1879"/>
                  </a:lnTo>
                  <a:lnTo>
                    <a:pt x="218" y="1958"/>
                  </a:lnTo>
                  <a:lnTo>
                    <a:pt x="238" y="2041"/>
                  </a:lnTo>
                  <a:lnTo>
                    <a:pt x="253" y="2126"/>
                  </a:lnTo>
                  <a:lnTo>
                    <a:pt x="260" y="2175"/>
                  </a:lnTo>
                  <a:lnTo>
                    <a:pt x="265" y="2230"/>
                  </a:lnTo>
                  <a:lnTo>
                    <a:pt x="269" y="2291"/>
                  </a:lnTo>
                  <a:lnTo>
                    <a:pt x="273" y="2358"/>
                  </a:lnTo>
                  <a:lnTo>
                    <a:pt x="276" y="2431"/>
                  </a:lnTo>
                  <a:lnTo>
                    <a:pt x="278" y="2513"/>
                  </a:lnTo>
                  <a:lnTo>
                    <a:pt x="280" y="2599"/>
                  </a:lnTo>
                  <a:lnTo>
                    <a:pt x="281" y="2695"/>
                  </a:lnTo>
                  <a:lnTo>
                    <a:pt x="281" y="2799"/>
                  </a:lnTo>
                  <a:lnTo>
                    <a:pt x="282" y="2910"/>
                  </a:lnTo>
                  <a:lnTo>
                    <a:pt x="282" y="3031"/>
                  </a:lnTo>
                  <a:lnTo>
                    <a:pt x="282" y="3161"/>
                  </a:lnTo>
                  <a:lnTo>
                    <a:pt x="278" y="3184"/>
                  </a:lnTo>
                  <a:lnTo>
                    <a:pt x="268" y="3204"/>
                  </a:lnTo>
                  <a:lnTo>
                    <a:pt x="253" y="3218"/>
                  </a:lnTo>
                  <a:lnTo>
                    <a:pt x="233" y="3229"/>
                  </a:lnTo>
                  <a:lnTo>
                    <a:pt x="210" y="3232"/>
                  </a:lnTo>
                  <a:lnTo>
                    <a:pt x="187" y="3229"/>
                  </a:lnTo>
                  <a:lnTo>
                    <a:pt x="167" y="3218"/>
                  </a:lnTo>
                  <a:lnTo>
                    <a:pt x="151" y="3204"/>
                  </a:lnTo>
                  <a:lnTo>
                    <a:pt x="142" y="3184"/>
                  </a:lnTo>
                  <a:lnTo>
                    <a:pt x="138" y="3161"/>
                  </a:lnTo>
                  <a:lnTo>
                    <a:pt x="138" y="3025"/>
                  </a:lnTo>
                  <a:lnTo>
                    <a:pt x="138" y="2899"/>
                  </a:lnTo>
                  <a:lnTo>
                    <a:pt x="136" y="2782"/>
                  </a:lnTo>
                  <a:lnTo>
                    <a:pt x="136" y="2673"/>
                  </a:lnTo>
                  <a:lnTo>
                    <a:pt x="135" y="2574"/>
                  </a:lnTo>
                  <a:lnTo>
                    <a:pt x="132" y="2482"/>
                  </a:lnTo>
                  <a:lnTo>
                    <a:pt x="130" y="2399"/>
                  </a:lnTo>
                  <a:lnTo>
                    <a:pt x="127" y="2325"/>
                  </a:lnTo>
                  <a:lnTo>
                    <a:pt x="122" y="2258"/>
                  </a:lnTo>
                  <a:lnTo>
                    <a:pt x="116" y="2199"/>
                  </a:lnTo>
                  <a:lnTo>
                    <a:pt x="111" y="2147"/>
                  </a:lnTo>
                  <a:lnTo>
                    <a:pt x="96" y="2070"/>
                  </a:lnTo>
                  <a:lnTo>
                    <a:pt x="77" y="1993"/>
                  </a:lnTo>
                  <a:lnTo>
                    <a:pt x="57" y="1918"/>
                  </a:lnTo>
                  <a:lnTo>
                    <a:pt x="32" y="1818"/>
                  </a:lnTo>
                  <a:lnTo>
                    <a:pt x="14" y="1718"/>
                  </a:lnTo>
                  <a:lnTo>
                    <a:pt x="4" y="1616"/>
                  </a:lnTo>
                  <a:lnTo>
                    <a:pt x="0" y="1516"/>
                  </a:lnTo>
                  <a:lnTo>
                    <a:pt x="2" y="1418"/>
                  </a:lnTo>
                  <a:lnTo>
                    <a:pt x="12" y="1319"/>
                  </a:lnTo>
                  <a:lnTo>
                    <a:pt x="26" y="1222"/>
                  </a:lnTo>
                  <a:lnTo>
                    <a:pt x="49" y="1126"/>
                  </a:lnTo>
                  <a:lnTo>
                    <a:pt x="77" y="1032"/>
                  </a:lnTo>
                  <a:lnTo>
                    <a:pt x="111" y="940"/>
                  </a:lnTo>
                  <a:lnTo>
                    <a:pt x="151" y="852"/>
                  </a:lnTo>
                  <a:lnTo>
                    <a:pt x="197" y="766"/>
                  </a:lnTo>
                  <a:lnTo>
                    <a:pt x="248" y="682"/>
                  </a:lnTo>
                  <a:lnTo>
                    <a:pt x="304" y="602"/>
                  </a:lnTo>
                  <a:lnTo>
                    <a:pt x="366" y="526"/>
                  </a:lnTo>
                  <a:lnTo>
                    <a:pt x="433" y="452"/>
                  </a:lnTo>
                  <a:lnTo>
                    <a:pt x="504" y="384"/>
                  </a:lnTo>
                  <a:lnTo>
                    <a:pt x="580" y="320"/>
                  </a:lnTo>
                  <a:lnTo>
                    <a:pt x="662" y="262"/>
                  </a:lnTo>
                  <a:lnTo>
                    <a:pt x="748" y="207"/>
                  </a:lnTo>
                  <a:lnTo>
                    <a:pt x="839" y="159"/>
                  </a:lnTo>
                  <a:lnTo>
                    <a:pt x="933" y="116"/>
                  </a:lnTo>
                  <a:lnTo>
                    <a:pt x="1036" y="77"/>
                  </a:lnTo>
                  <a:lnTo>
                    <a:pt x="1139" y="47"/>
                  </a:lnTo>
                  <a:lnTo>
                    <a:pt x="1245" y="23"/>
                  </a:lnTo>
                  <a:lnTo>
                    <a:pt x="1354" y="7"/>
                  </a:lnTo>
                  <a:lnTo>
                    <a:pt x="14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8449" y="1076"/>
              <a:ext cx="186" cy="897"/>
            </a:xfrm>
            <a:custGeom>
              <a:avLst/>
              <a:gdLst>
                <a:gd name="T0" fmla="*/ 501 w 560"/>
                <a:gd name="T1" fmla="*/ 1 h 2693"/>
                <a:gd name="T2" fmla="*/ 535 w 560"/>
                <a:gd name="T3" fmla="*/ 17 h 2693"/>
                <a:gd name="T4" fmla="*/ 556 w 560"/>
                <a:gd name="T5" fmla="*/ 48 h 2693"/>
                <a:gd name="T6" fmla="*/ 560 w 560"/>
                <a:gd name="T7" fmla="*/ 84 h 2693"/>
                <a:gd name="T8" fmla="*/ 544 w 560"/>
                <a:gd name="T9" fmla="*/ 117 h 2693"/>
                <a:gd name="T10" fmla="*/ 468 w 560"/>
                <a:gd name="T11" fmla="*/ 179 h 2693"/>
                <a:gd name="T12" fmla="*/ 359 w 560"/>
                <a:gd name="T13" fmla="*/ 289 h 2693"/>
                <a:gd name="T14" fmla="*/ 271 w 560"/>
                <a:gd name="T15" fmla="*/ 419 h 2693"/>
                <a:gd name="T16" fmla="*/ 205 w 560"/>
                <a:gd name="T17" fmla="*/ 561 h 2693"/>
                <a:gd name="T18" fmla="*/ 164 w 560"/>
                <a:gd name="T19" fmla="*/ 716 h 2693"/>
                <a:gd name="T20" fmla="*/ 145 w 560"/>
                <a:gd name="T21" fmla="*/ 880 h 2693"/>
                <a:gd name="T22" fmla="*/ 152 w 560"/>
                <a:gd name="T23" fmla="*/ 1048 h 2693"/>
                <a:gd name="T24" fmla="*/ 184 w 560"/>
                <a:gd name="T25" fmla="*/ 1218 h 2693"/>
                <a:gd name="T26" fmla="*/ 190 w 560"/>
                <a:gd name="T27" fmla="*/ 1239 h 2693"/>
                <a:gd name="T28" fmla="*/ 202 w 560"/>
                <a:gd name="T29" fmla="*/ 1291 h 2693"/>
                <a:gd name="T30" fmla="*/ 220 w 560"/>
                <a:gd name="T31" fmla="*/ 1370 h 2693"/>
                <a:gd name="T32" fmla="*/ 241 w 560"/>
                <a:gd name="T33" fmla="*/ 1476 h 2693"/>
                <a:gd name="T34" fmla="*/ 263 w 560"/>
                <a:gd name="T35" fmla="*/ 1610 h 2693"/>
                <a:gd name="T36" fmla="*/ 286 w 560"/>
                <a:gd name="T37" fmla="*/ 1767 h 2693"/>
                <a:gd name="T38" fmla="*/ 306 w 560"/>
                <a:gd name="T39" fmla="*/ 1948 h 2693"/>
                <a:gd name="T40" fmla="*/ 322 w 560"/>
                <a:gd name="T41" fmla="*/ 2151 h 2693"/>
                <a:gd name="T42" fmla="*/ 334 w 560"/>
                <a:gd name="T43" fmla="*/ 2376 h 2693"/>
                <a:gd name="T44" fmla="*/ 338 w 560"/>
                <a:gd name="T45" fmla="*/ 2622 h 2693"/>
                <a:gd name="T46" fmla="*/ 324 w 560"/>
                <a:gd name="T47" fmla="*/ 2663 h 2693"/>
                <a:gd name="T48" fmla="*/ 288 w 560"/>
                <a:gd name="T49" fmla="*/ 2690 h 2693"/>
                <a:gd name="T50" fmla="*/ 243 w 560"/>
                <a:gd name="T51" fmla="*/ 2690 h 2693"/>
                <a:gd name="T52" fmla="*/ 206 w 560"/>
                <a:gd name="T53" fmla="*/ 2663 h 2693"/>
                <a:gd name="T54" fmla="*/ 193 w 560"/>
                <a:gd name="T55" fmla="*/ 2622 h 2693"/>
                <a:gd name="T56" fmla="*/ 189 w 560"/>
                <a:gd name="T57" fmla="*/ 2382 h 2693"/>
                <a:gd name="T58" fmla="*/ 178 w 560"/>
                <a:gd name="T59" fmla="*/ 2162 h 2693"/>
                <a:gd name="T60" fmla="*/ 161 w 560"/>
                <a:gd name="T61" fmla="*/ 1962 h 2693"/>
                <a:gd name="T62" fmla="*/ 142 w 560"/>
                <a:gd name="T63" fmla="*/ 1784 h 2693"/>
                <a:gd name="T64" fmla="*/ 119 w 560"/>
                <a:gd name="T65" fmla="*/ 1630 h 2693"/>
                <a:gd name="T66" fmla="*/ 98 w 560"/>
                <a:gd name="T67" fmla="*/ 1500 h 2693"/>
                <a:gd name="T68" fmla="*/ 78 w 560"/>
                <a:gd name="T69" fmla="*/ 1396 h 2693"/>
                <a:gd name="T70" fmla="*/ 62 w 560"/>
                <a:gd name="T71" fmla="*/ 1320 h 2693"/>
                <a:gd name="T72" fmla="*/ 50 w 560"/>
                <a:gd name="T73" fmla="*/ 1274 h 2693"/>
                <a:gd name="T74" fmla="*/ 46 w 560"/>
                <a:gd name="T75" fmla="*/ 1256 h 2693"/>
                <a:gd name="T76" fmla="*/ 9 w 560"/>
                <a:gd name="T77" fmla="*/ 1075 h 2693"/>
                <a:gd name="T78" fmla="*/ 0 w 560"/>
                <a:gd name="T79" fmla="*/ 895 h 2693"/>
                <a:gd name="T80" fmla="*/ 16 w 560"/>
                <a:gd name="T81" fmla="*/ 719 h 2693"/>
                <a:gd name="T82" fmla="*/ 58 w 560"/>
                <a:gd name="T83" fmla="*/ 551 h 2693"/>
                <a:gd name="T84" fmla="*/ 122 w 560"/>
                <a:gd name="T85" fmla="*/ 393 h 2693"/>
                <a:gd name="T86" fmla="*/ 209 w 560"/>
                <a:gd name="T87" fmla="*/ 249 h 2693"/>
                <a:gd name="T88" fmla="*/ 318 w 560"/>
                <a:gd name="T89" fmla="*/ 121 h 2693"/>
                <a:gd name="T90" fmla="*/ 446 w 560"/>
                <a:gd name="T91" fmla="*/ 13 h 2693"/>
                <a:gd name="T92" fmla="*/ 483 w 560"/>
                <a:gd name="T93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0" h="2693">
                  <a:moveTo>
                    <a:pt x="483" y="0"/>
                  </a:moveTo>
                  <a:lnTo>
                    <a:pt x="501" y="1"/>
                  </a:lnTo>
                  <a:lnTo>
                    <a:pt x="519" y="7"/>
                  </a:lnTo>
                  <a:lnTo>
                    <a:pt x="535" y="17"/>
                  </a:lnTo>
                  <a:lnTo>
                    <a:pt x="547" y="31"/>
                  </a:lnTo>
                  <a:lnTo>
                    <a:pt x="556" y="48"/>
                  </a:lnTo>
                  <a:lnTo>
                    <a:pt x="560" y="67"/>
                  </a:lnTo>
                  <a:lnTo>
                    <a:pt x="560" y="84"/>
                  </a:lnTo>
                  <a:lnTo>
                    <a:pt x="554" y="103"/>
                  </a:lnTo>
                  <a:lnTo>
                    <a:pt x="544" y="117"/>
                  </a:lnTo>
                  <a:lnTo>
                    <a:pt x="530" y="131"/>
                  </a:lnTo>
                  <a:lnTo>
                    <a:pt x="468" y="179"/>
                  </a:lnTo>
                  <a:lnTo>
                    <a:pt x="412" y="232"/>
                  </a:lnTo>
                  <a:lnTo>
                    <a:pt x="359" y="289"/>
                  </a:lnTo>
                  <a:lnTo>
                    <a:pt x="312" y="352"/>
                  </a:lnTo>
                  <a:lnTo>
                    <a:pt x="271" y="419"/>
                  </a:lnTo>
                  <a:lnTo>
                    <a:pt x="236" y="488"/>
                  </a:lnTo>
                  <a:lnTo>
                    <a:pt x="205" y="561"/>
                  </a:lnTo>
                  <a:lnTo>
                    <a:pt x="181" y="637"/>
                  </a:lnTo>
                  <a:lnTo>
                    <a:pt x="164" y="716"/>
                  </a:lnTo>
                  <a:lnTo>
                    <a:pt x="152" y="797"/>
                  </a:lnTo>
                  <a:lnTo>
                    <a:pt x="145" y="880"/>
                  </a:lnTo>
                  <a:lnTo>
                    <a:pt x="145" y="963"/>
                  </a:lnTo>
                  <a:lnTo>
                    <a:pt x="152" y="1048"/>
                  </a:lnTo>
                  <a:lnTo>
                    <a:pt x="165" y="1132"/>
                  </a:lnTo>
                  <a:lnTo>
                    <a:pt x="184" y="1218"/>
                  </a:lnTo>
                  <a:lnTo>
                    <a:pt x="186" y="1226"/>
                  </a:lnTo>
                  <a:lnTo>
                    <a:pt x="190" y="1239"/>
                  </a:lnTo>
                  <a:lnTo>
                    <a:pt x="196" y="1262"/>
                  </a:lnTo>
                  <a:lnTo>
                    <a:pt x="202" y="1291"/>
                  </a:lnTo>
                  <a:lnTo>
                    <a:pt x="211" y="1327"/>
                  </a:lnTo>
                  <a:lnTo>
                    <a:pt x="220" y="1370"/>
                  </a:lnTo>
                  <a:lnTo>
                    <a:pt x="231" y="1420"/>
                  </a:lnTo>
                  <a:lnTo>
                    <a:pt x="241" y="1476"/>
                  </a:lnTo>
                  <a:lnTo>
                    <a:pt x="252" y="1540"/>
                  </a:lnTo>
                  <a:lnTo>
                    <a:pt x="263" y="1610"/>
                  </a:lnTo>
                  <a:lnTo>
                    <a:pt x="275" y="1686"/>
                  </a:lnTo>
                  <a:lnTo>
                    <a:pt x="286" y="1767"/>
                  </a:lnTo>
                  <a:lnTo>
                    <a:pt x="296" y="1855"/>
                  </a:lnTo>
                  <a:lnTo>
                    <a:pt x="306" y="1948"/>
                  </a:lnTo>
                  <a:lnTo>
                    <a:pt x="315" y="2047"/>
                  </a:lnTo>
                  <a:lnTo>
                    <a:pt x="322" y="2151"/>
                  </a:lnTo>
                  <a:lnTo>
                    <a:pt x="328" y="2262"/>
                  </a:lnTo>
                  <a:lnTo>
                    <a:pt x="334" y="2376"/>
                  </a:lnTo>
                  <a:lnTo>
                    <a:pt x="337" y="2496"/>
                  </a:lnTo>
                  <a:lnTo>
                    <a:pt x="338" y="2622"/>
                  </a:lnTo>
                  <a:lnTo>
                    <a:pt x="334" y="2645"/>
                  </a:lnTo>
                  <a:lnTo>
                    <a:pt x="324" y="2663"/>
                  </a:lnTo>
                  <a:lnTo>
                    <a:pt x="308" y="2679"/>
                  </a:lnTo>
                  <a:lnTo>
                    <a:pt x="288" y="2690"/>
                  </a:lnTo>
                  <a:lnTo>
                    <a:pt x="265" y="2693"/>
                  </a:lnTo>
                  <a:lnTo>
                    <a:pt x="243" y="2690"/>
                  </a:lnTo>
                  <a:lnTo>
                    <a:pt x="223" y="2679"/>
                  </a:lnTo>
                  <a:lnTo>
                    <a:pt x="206" y="2663"/>
                  </a:lnTo>
                  <a:lnTo>
                    <a:pt x="197" y="2645"/>
                  </a:lnTo>
                  <a:lnTo>
                    <a:pt x="193" y="2622"/>
                  </a:lnTo>
                  <a:lnTo>
                    <a:pt x="192" y="2499"/>
                  </a:lnTo>
                  <a:lnTo>
                    <a:pt x="189" y="2382"/>
                  </a:lnTo>
                  <a:lnTo>
                    <a:pt x="184" y="2270"/>
                  </a:lnTo>
                  <a:lnTo>
                    <a:pt x="178" y="2162"/>
                  </a:lnTo>
                  <a:lnTo>
                    <a:pt x="170" y="2059"/>
                  </a:lnTo>
                  <a:lnTo>
                    <a:pt x="161" y="1962"/>
                  </a:lnTo>
                  <a:lnTo>
                    <a:pt x="152" y="1870"/>
                  </a:lnTo>
                  <a:lnTo>
                    <a:pt x="142" y="1784"/>
                  </a:lnTo>
                  <a:lnTo>
                    <a:pt x="131" y="1704"/>
                  </a:lnTo>
                  <a:lnTo>
                    <a:pt x="119" y="1630"/>
                  </a:lnTo>
                  <a:lnTo>
                    <a:pt x="109" y="1562"/>
                  </a:lnTo>
                  <a:lnTo>
                    <a:pt x="98" y="1500"/>
                  </a:lnTo>
                  <a:lnTo>
                    <a:pt x="87" y="1446"/>
                  </a:lnTo>
                  <a:lnTo>
                    <a:pt x="78" y="1396"/>
                  </a:lnTo>
                  <a:lnTo>
                    <a:pt x="68" y="1355"/>
                  </a:lnTo>
                  <a:lnTo>
                    <a:pt x="62" y="1320"/>
                  </a:lnTo>
                  <a:lnTo>
                    <a:pt x="55" y="1294"/>
                  </a:lnTo>
                  <a:lnTo>
                    <a:pt x="50" y="1274"/>
                  </a:lnTo>
                  <a:lnTo>
                    <a:pt x="47" y="1260"/>
                  </a:lnTo>
                  <a:lnTo>
                    <a:pt x="46" y="1256"/>
                  </a:lnTo>
                  <a:lnTo>
                    <a:pt x="24" y="1166"/>
                  </a:lnTo>
                  <a:lnTo>
                    <a:pt x="9" y="1075"/>
                  </a:lnTo>
                  <a:lnTo>
                    <a:pt x="1" y="984"/>
                  </a:lnTo>
                  <a:lnTo>
                    <a:pt x="0" y="895"/>
                  </a:lnTo>
                  <a:lnTo>
                    <a:pt x="5" y="805"/>
                  </a:lnTo>
                  <a:lnTo>
                    <a:pt x="16" y="719"/>
                  </a:lnTo>
                  <a:lnTo>
                    <a:pt x="34" y="633"/>
                  </a:lnTo>
                  <a:lnTo>
                    <a:pt x="58" y="551"/>
                  </a:lnTo>
                  <a:lnTo>
                    <a:pt x="87" y="471"/>
                  </a:lnTo>
                  <a:lnTo>
                    <a:pt x="122" y="393"/>
                  </a:lnTo>
                  <a:lnTo>
                    <a:pt x="162" y="319"/>
                  </a:lnTo>
                  <a:lnTo>
                    <a:pt x="209" y="249"/>
                  </a:lnTo>
                  <a:lnTo>
                    <a:pt x="260" y="183"/>
                  </a:lnTo>
                  <a:lnTo>
                    <a:pt x="318" y="121"/>
                  </a:lnTo>
                  <a:lnTo>
                    <a:pt x="379" y="65"/>
                  </a:lnTo>
                  <a:lnTo>
                    <a:pt x="446" y="13"/>
                  </a:lnTo>
                  <a:lnTo>
                    <a:pt x="464" y="4"/>
                  </a:lnTo>
                  <a:lnTo>
                    <a:pt x="4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8708" y="1016"/>
              <a:ext cx="488" cy="1005"/>
            </a:xfrm>
            <a:custGeom>
              <a:avLst/>
              <a:gdLst>
                <a:gd name="T0" fmla="*/ 375 w 1464"/>
                <a:gd name="T1" fmla="*/ 3 h 3017"/>
                <a:gd name="T2" fmla="*/ 544 w 1464"/>
                <a:gd name="T3" fmla="*/ 29 h 3017"/>
                <a:gd name="T4" fmla="*/ 703 w 1464"/>
                <a:gd name="T5" fmla="*/ 81 h 3017"/>
                <a:gd name="T6" fmla="*/ 852 w 1464"/>
                <a:gd name="T7" fmla="*/ 156 h 3017"/>
                <a:gd name="T8" fmla="*/ 988 w 1464"/>
                <a:gd name="T9" fmla="*/ 253 h 3017"/>
                <a:gd name="T10" fmla="*/ 1107 w 1464"/>
                <a:gd name="T11" fmla="*/ 369 h 3017"/>
                <a:gd name="T12" fmla="*/ 1207 w 1464"/>
                <a:gd name="T13" fmla="*/ 505 h 3017"/>
                <a:gd name="T14" fmla="*/ 1287 w 1464"/>
                <a:gd name="T15" fmla="*/ 657 h 3017"/>
                <a:gd name="T16" fmla="*/ 1340 w 1464"/>
                <a:gd name="T17" fmla="*/ 803 h 3017"/>
                <a:gd name="T18" fmla="*/ 1382 w 1464"/>
                <a:gd name="T19" fmla="*/ 965 h 3017"/>
                <a:gd name="T20" fmla="*/ 1415 w 1464"/>
                <a:gd name="T21" fmla="*/ 1147 h 3017"/>
                <a:gd name="T22" fmla="*/ 1439 w 1464"/>
                <a:gd name="T23" fmla="*/ 1350 h 3017"/>
                <a:gd name="T24" fmla="*/ 1454 w 1464"/>
                <a:gd name="T25" fmla="*/ 1575 h 3017"/>
                <a:gd name="T26" fmla="*/ 1462 w 1464"/>
                <a:gd name="T27" fmla="*/ 1827 h 3017"/>
                <a:gd name="T28" fmla="*/ 1464 w 1464"/>
                <a:gd name="T29" fmla="*/ 2107 h 3017"/>
                <a:gd name="T30" fmla="*/ 1459 w 1464"/>
                <a:gd name="T31" fmla="*/ 2418 h 3017"/>
                <a:gd name="T32" fmla="*/ 1450 w 1464"/>
                <a:gd name="T33" fmla="*/ 2762 h 3017"/>
                <a:gd name="T34" fmla="*/ 1439 w 1464"/>
                <a:gd name="T35" fmla="*/ 2970 h 3017"/>
                <a:gd name="T36" fmla="*/ 1414 w 1464"/>
                <a:gd name="T37" fmla="*/ 3003 h 3017"/>
                <a:gd name="T38" fmla="*/ 1372 w 1464"/>
                <a:gd name="T39" fmla="*/ 3017 h 3017"/>
                <a:gd name="T40" fmla="*/ 1347 w 1464"/>
                <a:gd name="T41" fmla="*/ 3013 h 3017"/>
                <a:gd name="T42" fmla="*/ 1312 w 1464"/>
                <a:gd name="T43" fmla="*/ 2986 h 3017"/>
                <a:gd name="T44" fmla="*/ 1300 w 1464"/>
                <a:gd name="T45" fmla="*/ 2943 h 3017"/>
                <a:gd name="T46" fmla="*/ 1311 w 1464"/>
                <a:gd name="T47" fmla="*/ 2575 h 3017"/>
                <a:gd name="T48" fmla="*/ 1317 w 1464"/>
                <a:gd name="T49" fmla="*/ 2243 h 3017"/>
                <a:gd name="T50" fmla="*/ 1319 w 1464"/>
                <a:gd name="T51" fmla="*/ 1943 h 3017"/>
                <a:gd name="T52" fmla="*/ 1313 w 1464"/>
                <a:gd name="T53" fmla="*/ 1674 h 3017"/>
                <a:gd name="T54" fmla="*/ 1300 w 1464"/>
                <a:gd name="T55" fmla="*/ 1432 h 3017"/>
                <a:gd name="T56" fmla="*/ 1279 w 1464"/>
                <a:gd name="T57" fmla="*/ 1217 h 3017"/>
                <a:gd name="T58" fmla="*/ 1248 w 1464"/>
                <a:gd name="T59" fmla="*/ 1028 h 3017"/>
                <a:gd name="T60" fmla="*/ 1206 w 1464"/>
                <a:gd name="T61" fmla="*/ 860 h 3017"/>
                <a:gd name="T62" fmla="*/ 1154 w 1464"/>
                <a:gd name="T63" fmla="*/ 713 h 3017"/>
                <a:gd name="T64" fmla="*/ 1079 w 1464"/>
                <a:gd name="T65" fmla="*/ 572 h 3017"/>
                <a:gd name="T66" fmla="*/ 984 w 1464"/>
                <a:gd name="T67" fmla="*/ 448 h 3017"/>
                <a:gd name="T68" fmla="*/ 870 w 1464"/>
                <a:gd name="T69" fmla="*/ 343 h 3017"/>
                <a:gd name="T70" fmla="*/ 741 w 1464"/>
                <a:gd name="T71" fmla="*/ 259 h 3017"/>
                <a:gd name="T72" fmla="*/ 599 w 1464"/>
                <a:gd name="T73" fmla="*/ 195 h 3017"/>
                <a:gd name="T74" fmla="*/ 447 w 1464"/>
                <a:gd name="T75" fmla="*/ 156 h 3017"/>
                <a:gd name="T76" fmla="*/ 288 w 1464"/>
                <a:gd name="T77" fmla="*/ 143 h 3017"/>
                <a:gd name="T78" fmla="*/ 154 w 1464"/>
                <a:gd name="T79" fmla="*/ 152 h 3017"/>
                <a:gd name="T80" fmla="*/ 64 w 1464"/>
                <a:gd name="T81" fmla="*/ 165 h 3017"/>
                <a:gd name="T82" fmla="*/ 24 w 1464"/>
                <a:gd name="T83" fmla="*/ 148 h 3017"/>
                <a:gd name="T84" fmla="*/ 1 w 1464"/>
                <a:gd name="T85" fmla="*/ 109 h 3017"/>
                <a:gd name="T86" fmla="*/ 5 w 1464"/>
                <a:gd name="T87" fmla="*/ 65 h 3017"/>
                <a:gd name="T88" fmla="*/ 34 w 1464"/>
                <a:gd name="T89" fmla="*/ 33 h 3017"/>
                <a:gd name="T90" fmla="*/ 132 w 1464"/>
                <a:gd name="T91" fmla="*/ 11 h 3017"/>
                <a:gd name="T92" fmla="*/ 288 w 1464"/>
                <a:gd name="T93" fmla="*/ 0 h 3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464" h="3017">
                  <a:moveTo>
                    <a:pt x="288" y="0"/>
                  </a:moveTo>
                  <a:lnTo>
                    <a:pt x="375" y="3"/>
                  </a:lnTo>
                  <a:lnTo>
                    <a:pt x="461" y="13"/>
                  </a:lnTo>
                  <a:lnTo>
                    <a:pt x="544" y="29"/>
                  </a:lnTo>
                  <a:lnTo>
                    <a:pt x="624" y="52"/>
                  </a:lnTo>
                  <a:lnTo>
                    <a:pt x="703" y="81"/>
                  </a:lnTo>
                  <a:lnTo>
                    <a:pt x="780" y="116"/>
                  </a:lnTo>
                  <a:lnTo>
                    <a:pt x="852" y="156"/>
                  </a:lnTo>
                  <a:lnTo>
                    <a:pt x="922" y="201"/>
                  </a:lnTo>
                  <a:lnTo>
                    <a:pt x="988" y="253"/>
                  </a:lnTo>
                  <a:lnTo>
                    <a:pt x="1049" y="309"/>
                  </a:lnTo>
                  <a:lnTo>
                    <a:pt x="1107" y="369"/>
                  </a:lnTo>
                  <a:lnTo>
                    <a:pt x="1159" y="435"/>
                  </a:lnTo>
                  <a:lnTo>
                    <a:pt x="1207" y="505"/>
                  </a:lnTo>
                  <a:lnTo>
                    <a:pt x="1249" y="579"/>
                  </a:lnTo>
                  <a:lnTo>
                    <a:pt x="1287" y="657"/>
                  </a:lnTo>
                  <a:lnTo>
                    <a:pt x="1315" y="728"/>
                  </a:lnTo>
                  <a:lnTo>
                    <a:pt x="1340" y="803"/>
                  </a:lnTo>
                  <a:lnTo>
                    <a:pt x="1362" y="883"/>
                  </a:lnTo>
                  <a:lnTo>
                    <a:pt x="1382" y="965"/>
                  </a:lnTo>
                  <a:lnTo>
                    <a:pt x="1400" y="1053"/>
                  </a:lnTo>
                  <a:lnTo>
                    <a:pt x="1415" y="1147"/>
                  </a:lnTo>
                  <a:lnTo>
                    <a:pt x="1427" y="1245"/>
                  </a:lnTo>
                  <a:lnTo>
                    <a:pt x="1439" y="1350"/>
                  </a:lnTo>
                  <a:lnTo>
                    <a:pt x="1447" y="1459"/>
                  </a:lnTo>
                  <a:lnTo>
                    <a:pt x="1454" y="1575"/>
                  </a:lnTo>
                  <a:lnTo>
                    <a:pt x="1459" y="1698"/>
                  </a:lnTo>
                  <a:lnTo>
                    <a:pt x="1462" y="1827"/>
                  </a:lnTo>
                  <a:lnTo>
                    <a:pt x="1464" y="1963"/>
                  </a:lnTo>
                  <a:lnTo>
                    <a:pt x="1464" y="2107"/>
                  </a:lnTo>
                  <a:lnTo>
                    <a:pt x="1462" y="2259"/>
                  </a:lnTo>
                  <a:lnTo>
                    <a:pt x="1459" y="2418"/>
                  </a:lnTo>
                  <a:lnTo>
                    <a:pt x="1455" y="2586"/>
                  </a:lnTo>
                  <a:lnTo>
                    <a:pt x="1450" y="2762"/>
                  </a:lnTo>
                  <a:lnTo>
                    <a:pt x="1445" y="2947"/>
                  </a:lnTo>
                  <a:lnTo>
                    <a:pt x="1439" y="2970"/>
                  </a:lnTo>
                  <a:lnTo>
                    <a:pt x="1429" y="2989"/>
                  </a:lnTo>
                  <a:lnTo>
                    <a:pt x="1414" y="3003"/>
                  </a:lnTo>
                  <a:lnTo>
                    <a:pt x="1394" y="3014"/>
                  </a:lnTo>
                  <a:lnTo>
                    <a:pt x="1372" y="3017"/>
                  </a:lnTo>
                  <a:lnTo>
                    <a:pt x="1370" y="3017"/>
                  </a:lnTo>
                  <a:lnTo>
                    <a:pt x="1347" y="3013"/>
                  </a:lnTo>
                  <a:lnTo>
                    <a:pt x="1327" y="3002"/>
                  </a:lnTo>
                  <a:lnTo>
                    <a:pt x="1312" y="2986"/>
                  </a:lnTo>
                  <a:lnTo>
                    <a:pt x="1303" y="2966"/>
                  </a:lnTo>
                  <a:lnTo>
                    <a:pt x="1300" y="2943"/>
                  </a:lnTo>
                  <a:lnTo>
                    <a:pt x="1305" y="2755"/>
                  </a:lnTo>
                  <a:lnTo>
                    <a:pt x="1311" y="2575"/>
                  </a:lnTo>
                  <a:lnTo>
                    <a:pt x="1315" y="2404"/>
                  </a:lnTo>
                  <a:lnTo>
                    <a:pt x="1317" y="2243"/>
                  </a:lnTo>
                  <a:lnTo>
                    <a:pt x="1319" y="2088"/>
                  </a:lnTo>
                  <a:lnTo>
                    <a:pt x="1319" y="1943"/>
                  </a:lnTo>
                  <a:lnTo>
                    <a:pt x="1316" y="1804"/>
                  </a:lnTo>
                  <a:lnTo>
                    <a:pt x="1313" y="1674"/>
                  </a:lnTo>
                  <a:lnTo>
                    <a:pt x="1308" y="1550"/>
                  </a:lnTo>
                  <a:lnTo>
                    <a:pt x="1300" y="1432"/>
                  </a:lnTo>
                  <a:lnTo>
                    <a:pt x="1291" y="1322"/>
                  </a:lnTo>
                  <a:lnTo>
                    <a:pt x="1279" y="1217"/>
                  </a:lnTo>
                  <a:lnTo>
                    <a:pt x="1264" y="1120"/>
                  </a:lnTo>
                  <a:lnTo>
                    <a:pt x="1248" y="1028"/>
                  </a:lnTo>
                  <a:lnTo>
                    <a:pt x="1228" y="941"/>
                  </a:lnTo>
                  <a:lnTo>
                    <a:pt x="1206" y="860"/>
                  </a:lnTo>
                  <a:lnTo>
                    <a:pt x="1181" y="784"/>
                  </a:lnTo>
                  <a:lnTo>
                    <a:pt x="1154" y="713"/>
                  </a:lnTo>
                  <a:lnTo>
                    <a:pt x="1119" y="640"/>
                  </a:lnTo>
                  <a:lnTo>
                    <a:pt x="1079" y="572"/>
                  </a:lnTo>
                  <a:lnTo>
                    <a:pt x="1033" y="508"/>
                  </a:lnTo>
                  <a:lnTo>
                    <a:pt x="984" y="448"/>
                  </a:lnTo>
                  <a:lnTo>
                    <a:pt x="929" y="393"/>
                  </a:lnTo>
                  <a:lnTo>
                    <a:pt x="870" y="343"/>
                  </a:lnTo>
                  <a:lnTo>
                    <a:pt x="808" y="299"/>
                  </a:lnTo>
                  <a:lnTo>
                    <a:pt x="741" y="259"/>
                  </a:lnTo>
                  <a:lnTo>
                    <a:pt x="671" y="224"/>
                  </a:lnTo>
                  <a:lnTo>
                    <a:pt x="599" y="195"/>
                  </a:lnTo>
                  <a:lnTo>
                    <a:pt x="525" y="173"/>
                  </a:lnTo>
                  <a:lnTo>
                    <a:pt x="447" y="156"/>
                  </a:lnTo>
                  <a:lnTo>
                    <a:pt x="368" y="147"/>
                  </a:lnTo>
                  <a:lnTo>
                    <a:pt x="288" y="143"/>
                  </a:lnTo>
                  <a:lnTo>
                    <a:pt x="221" y="145"/>
                  </a:lnTo>
                  <a:lnTo>
                    <a:pt x="154" y="152"/>
                  </a:lnTo>
                  <a:lnTo>
                    <a:pt x="87" y="164"/>
                  </a:lnTo>
                  <a:lnTo>
                    <a:pt x="64" y="165"/>
                  </a:lnTo>
                  <a:lnTo>
                    <a:pt x="42" y="160"/>
                  </a:lnTo>
                  <a:lnTo>
                    <a:pt x="24" y="148"/>
                  </a:lnTo>
                  <a:lnTo>
                    <a:pt x="10" y="131"/>
                  </a:lnTo>
                  <a:lnTo>
                    <a:pt x="1" y="109"/>
                  </a:lnTo>
                  <a:lnTo>
                    <a:pt x="0" y="87"/>
                  </a:lnTo>
                  <a:lnTo>
                    <a:pt x="5" y="65"/>
                  </a:lnTo>
                  <a:lnTo>
                    <a:pt x="17" y="47"/>
                  </a:lnTo>
                  <a:lnTo>
                    <a:pt x="34" y="33"/>
                  </a:lnTo>
                  <a:lnTo>
                    <a:pt x="56" y="24"/>
                  </a:lnTo>
                  <a:lnTo>
                    <a:pt x="132" y="11"/>
                  </a:lnTo>
                  <a:lnTo>
                    <a:pt x="210" y="3"/>
                  </a:lnTo>
                  <a:lnTo>
                    <a:pt x="2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8995" y="1854"/>
              <a:ext cx="50" cy="239"/>
            </a:xfrm>
            <a:custGeom>
              <a:avLst/>
              <a:gdLst>
                <a:gd name="T0" fmla="*/ 73 w 152"/>
                <a:gd name="T1" fmla="*/ 0 h 719"/>
                <a:gd name="T2" fmla="*/ 73 w 152"/>
                <a:gd name="T3" fmla="*/ 0 h 719"/>
                <a:gd name="T4" fmla="*/ 95 w 152"/>
                <a:gd name="T5" fmla="*/ 4 h 719"/>
                <a:gd name="T6" fmla="*/ 116 w 152"/>
                <a:gd name="T7" fmla="*/ 14 h 719"/>
                <a:gd name="T8" fmla="*/ 130 w 152"/>
                <a:gd name="T9" fmla="*/ 29 h 719"/>
                <a:gd name="T10" fmla="*/ 141 w 152"/>
                <a:gd name="T11" fmla="*/ 49 h 719"/>
                <a:gd name="T12" fmla="*/ 144 w 152"/>
                <a:gd name="T13" fmla="*/ 72 h 719"/>
                <a:gd name="T14" fmla="*/ 145 w 152"/>
                <a:gd name="T15" fmla="*/ 116 h 719"/>
                <a:gd name="T16" fmla="*/ 145 w 152"/>
                <a:gd name="T17" fmla="*/ 168 h 719"/>
                <a:gd name="T18" fmla="*/ 146 w 152"/>
                <a:gd name="T19" fmla="*/ 225 h 719"/>
                <a:gd name="T20" fmla="*/ 148 w 152"/>
                <a:gd name="T21" fmla="*/ 287 h 719"/>
                <a:gd name="T22" fmla="*/ 149 w 152"/>
                <a:gd name="T23" fmla="*/ 351 h 719"/>
                <a:gd name="T24" fmla="*/ 150 w 152"/>
                <a:gd name="T25" fmla="*/ 416 h 719"/>
                <a:gd name="T26" fmla="*/ 152 w 152"/>
                <a:gd name="T27" fmla="*/ 480 h 719"/>
                <a:gd name="T28" fmla="*/ 152 w 152"/>
                <a:gd name="T29" fmla="*/ 541 h 719"/>
                <a:gd name="T30" fmla="*/ 152 w 152"/>
                <a:gd name="T31" fmla="*/ 599 h 719"/>
                <a:gd name="T32" fmla="*/ 150 w 152"/>
                <a:gd name="T33" fmla="*/ 649 h 719"/>
                <a:gd name="T34" fmla="*/ 146 w 152"/>
                <a:gd name="T35" fmla="*/ 671 h 719"/>
                <a:gd name="T36" fmla="*/ 136 w 152"/>
                <a:gd name="T37" fmla="*/ 691 h 719"/>
                <a:gd name="T38" fmla="*/ 120 w 152"/>
                <a:gd name="T39" fmla="*/ 705 h 719"/>
                <a:gd name="T40" fmla="*/ 101 w 152"/>
                <a:gd name="T41" fmla="*/ 715 h 719"/>
                <a:gd name="T42" fmla="*/ 78 w 152"/>
                <a:gd name="T43" fmla="*/ 719 h 719"/>
                <a:gd name="T44" fmla="*/ 75 w 152"/>
                <a:gd name="T45" fmla="*/ 719 h 719"/>
                <a:gd name="T46" fmla="*/ 53 w 152"/>
                <a:gd name="T47" fmla="*/ 715 h 719"/>
                <a:gd name="T48" fmla="*/ 34 w 152"/>
                <a:gd name="T49" fmla="*/ 703 h 719"/>
                <a:gd name="T50" fmla="*/ 19 w 152"/>
                <a:gd name="T51" fmla="*/ 687 h 719"/>
                <a:gd name="T52" fmla="*/ 10 w 152"/>
                <a:gd name="T53" fmla="*/ 667 h 719"/>
                <a:gd name="T54" fmla="*/ 6 w 152"/>
                <a:gd name="T55" fmla="*/ 644 h 719"/>
                <a:gd name="T56" fmla="*/ 7 w 152"/>
                <a:gd name="T57" fmla="*/ 595 h 719"/>
                <a:gd name="T58" fmla="*/ 7 w 152"/>
                <a:gd name="T59" fmla="*/ 540 h 719"/>
                <a:gd name="T60" fmla="*/ 7 w 152"/>
                <a:gd name="T61" fmla="*/ 480 h 719"/>
                <a:gd name="T62" fmla="*/ 6 w 152"/>
                <a:gd name="T63" fmla="*/ 416 h 719"/>
                <a:gd name="T64" fmla="*/ 4 w 152"/>
                <a:gd name="T65" fmla="*/ 353 h 719"/>
                <a:gd name="T66" fmla="*/ 3 w 152"/>
                <a:gd name="T67" fmla="*/ 289 h 719"/>
                <a:gd name="T68" fmla="*/ 2 w 152"/>
                <a:gd name="T69" fmla="*/ 227 h 719"/>
                <a:gd name="T70" fmla="*/ 0 w 152"/>
                <a:gd name="T71" fmla="*/ 169 h 719"/>
                <a:gd name="T72" fmla="*/ 0 w 152"/>
                <a:gd name="T73" fmla="*/ 116 h 719"/>
                <a:gd name="T74" fmla="*/ 0 w 152"/>
                <a:gd name="T75" fmla="*/ 72 h 719"/>
                <a:gd name="T76" fmla="*/ 4 w 152"/>
                <a:gd name="T77" fmla="*/ 49 h 719"/>
                <a:gd name="T78" fmla="*/ 14 w 152"/>
                <a:gd name="T79" fmla="*/ 29 h 719"/>
                <a:gd name="T80" fmla="*/ 30 w 152"/>
                <a:gd name="T81" fmla="*/ 13 h 719"/>
                <a:gd name="T82" fmla="*/ 50 w 152"/>
                <a:gd name="T83" fmla="*/ 4 h 719"/>
                <a:gd name="T84" fmla="*/ 73 w 152"/>
                <a:gd name="T85" fmla="*/ 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2" h="719">
                  <a:moveTo>
                    <a:pt x="73" y="0"/>
                  </a:moveTo>
                  <a:lnTo>
                    <a:pt x="73" y="0"/>
                  </a:lnTo>
                  <a:lnTo>
                    <a:pt x="95" y="4"/>
                  </a:lnTo>
                  <a:lnTo>
                    <a:pt x="116" y="14"/>
                  </a:lnTo>
                  <a:lnTo>
                    <a:pt x="130" y="29"/>
                  </a:lnTo>
                  <a:lnTo>
                    <a:pt x="141" y="49"/>
                  </a:lnTo>
                  <a:lnTo>
                    <a:pt x="144" y="72"/>
                  </a:lnTo>
                  <a:lnTo>
                    <a:pt x="145" y="116"/>
                  </a:lnTo>
                  <a:lnTo>
                    <a:pt x="145" y="168"/>
                  </a:lnTo>
                  <a:lnTo>
                    <a:pt x="146" y="225"/>
                  </a:lnTo>
                  <a:lnTo>
                    <a:pt x="148" y="287"/>
                  </a:lnTo>
                  <a:lnTo>
                    <a:pt x="149" y="351"/>
                  </a:lnTo>
                  <a:lnTo>
                    <a:pt x="150" y="416"/>
                  </a:lnTo>
                  <a:lnTo>
                    <a:pt x="152" y="480"/>
                  </a:lnTo>
                  <a:lnTo>
                    <a:pt x="152" y="541"/>
                  </a:lnTo>
                  <a:lnTo>
                    <a:pt x="152" y="599"/>
                  </a:lnTo>
                  <a:lnTo>
                    <a:pt x="150" y="649"/>
                  </a:lnTo>
                  <a:lnTo>
                    <a:pt x="146" y="671"/>
                  </a:lnTo>
                  <a:lnTo>
                    <a:pt x="136" y="691"/>
                  </a:lnTo>
                  <a:lnTo>
                    <a:pt x="120" y="705"/>
                  </a:lnTo>
                  <a:lnTo>
                    <a:pt x="101" y="715"/>
                  </a:lnTo>
                  <a:lnTo>
                    <a:pt x="78" y="719"/>
                  </a:lnTo>
                  <a:lnTo>
                    <a:pt x="75" y="719"/>
                  </a:lnTo>
                  <a:lnTo>
                    <a:pt x="53" y="715"/>
                  </a:lnTo>
                  <a:lnTo>
                    <a:pt x="34" y="703"/>
                  </a:lnTo>
                  <a:lnTo>
                    <a:pt x="19" y="687"/>
                  </a:lnTo>
                  <a:lnTo>
                    <a:pt x="10" y="667"/>
                  </a:lnTo>
                  <a:lnTo>
                    <a:pt x="6" y="644"/>
                  </a:lnTo>
                  <a:lnTo>
                    <a:pt x="7" y="595"/>
                  </a:lnTo>
                  <a:lnTo>
                    <a:pt x="7" y="540"/>
                  </a:lnTo>
                  <a:lnTo>
                    <a:pt x="7" y="480"/>
                  </a:lnTo>
                  <a:lnTo>
                    <a:pt x="6" y="416"/>
                  </a:lnTo>
                  <a:lnTo>
                    <a:pt x="4" y="353"/>
                  </a:lnTo>
                  <a:lnTo>
                    <a:pt x="3" y="289"/>
                  </a:lnTo>
                  <a:lnTo>
                    <a:pt x="2" y="227"/>
                  </a:lnTo>
                  <a:lnTo>
                    <a:pt x="0" y="169"/>
                  </a:lnTo>
                  <a:lnTo>
                    <a:pt x="0" y="116"/>
                  </a:lnTo>
                  <a:lnTo>
                    <a:pt x="0" y="72"/>
                  </a:lnTo>
                  <a:lnTo>
                    <a:pt x="4" y="49"/>
                  </a:lnTo>
                  <a:lnTo>
                    <a:pt x="14" y="29"/>
                  </a:lnTo>
                  <a:lnTo>
                    <a:pt x="30" y="13"/>
                  </a:lnTo>
                  <a:lnTo>
                    <a:pt x="50" y="4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8613" y="1183"/>
              <a:ext cx="434" cy="910"/>
            </a:xfrm>
            <a:custGeom>
              <a:avLst/>
              <a:gdLst>
                <a:gd name="T0" fmla="*/ 697 w 1302"/>
                <a:gd name="T1" fmla="*/ 13 h 2730"/>
                <a:gd name="T2" fmla="*/ 868 w 1302"/>
                <a:gd name="T3" fmla="*/ 78 h 2730"/>
                <a:gd name="T4" fmla="*/ 1007 w 1302"/>
                <a:gd name="T5" fmla="*/ 193 h 2730"/>
                <a:gd name="T6" fmla="*/ 1105 w 1302"/>
                <a:gd name="T7" fmla="*/ 350 h 2730"/>
                <a:gd name="T8" fmla="*/ 1180 w 1302"/>
                <a:gd name="T9" fmla="*/ 581 h 2730"/>
                <a:gd name="T10" fmla="*/ 1234 w 1302"/>
                <a:gd name="T11" fmla="*/ 853 h 2730"/>
                <a:gd name="T12" fmla="*/ 1270 w 1302"/>
                <a:gd name="T13" fmla="*/ 1147 h 2730"/>
                <a:gd name="T14" fmla="*/ 1291 w 1302"/>
                <a:gd name="T15" fmla="*/ 1444 h 2730"/>
                <a:gd name="T16" fmla="*/ 1302 w 1302"/>
                <a:gd name="T17" fmla="*/ 1723 h 2730"/>
                <a:gd name="T18" fmla="*/ 1274 w 1302"/>
                <a:gd name="T19" fmla="*/ 1780 h 2730"/>
                <a:gd name="T20" fmla="*/ 1230 w 1302"/>
                <a:gd name="T21" fmla="*/ 1795 h 2730"/>
                <a:gd name="T22" fmla="*/ 1172 w 1302"/>
                <a:gd name="T23" fmla="*/ 1767 h 2730"/>
                <a:gd name="T24" fmla="*/ 1156 w 1302"/>
                <a:gd name="T25" fmla="*/ 1639 h 2730"/>
                <a:gd name="T26" fmla="*/ 1143 w 1302"/>
                <a:gd name="T27" fmla="*/ 1360 h 2730"/>
                <a:gd name="T28" fmla="*/ 1117 w 1302"/>
                <a:gd name="T29" fmla="*/ 1072 h 2730"/>
                <a:gd name="T30" fmla="*/ 1078 w 1302"/>
                <a:gd name="T31" fmla="*/ 795 h 2730"/>
                <a:gd name="T32" fmla="*/ 1022 w 1302"/>
                <a:gd name="T33" fmla="*/ 546 h 2730"/>
                <a:gd name="T34" fmla="*/ 950 w 1302"/>
                <a:gd name="T35" fmla="*/ 360 h 2730"/>
                <a:gd name="T36" fmla="*/ 853 w 1302"/>
                <a:gd name="T37" fmla="*/ 245 h 2730"/>
                <a:gd name="T38" fmla="*/ 724 w 1302"/>
                <a:gd name="T39" fmla="*/ 169 h 2730"/>
                <a:gd name="T40" fmla="*/ 573 w 1302"/>
                <a:gd name="T41" fmla="*/ 142 h 2730"/>
                <a:gd name="T42" fmla="*/ 407 w 1302"/>
                <a:gd name="T43" fmla="*/ 176 h 2730"/>
                <a:gd name="T44" fmla="*/ 279 w 1302"/>
                <a:gd name="T45" fmla="*/ 258 h 2730"/>
                <a:gd name="T46" fmla="*/ 192 w 1302"/>
                <a:gd name="T47" fmla="*/ 378 h 2730"/>
                <a:gd name="T48" fmla="*/ 149 w 1302"/>
                <a:gd name="T49" fmla="*/ 522 h 2730"/>
                <a:gd name="T50" fmla="*/ 156 w 1302"/>
                <a:gd name="T51" fmla="*/ 680 h 2730"/>
                <a:gd name="T52" fmla="*/ 189 w 1302"/>
                <a:gd name="T53" fmla="*/ 809 h 2730"/>
                <a:gd name="T54" fmla="*/ 214 w 1302"/>
                <a:gd name="T55" fmla="*/ 992 h 2730"/>
                <a:gd name="T56" fmla="*/ 235 w 1302"/>
                <a:gd name="T57" fmla="*/ 1239 h 2730"/>
                <a:gd name="T58" fmla="*/ 252 w 1302"/>
                <a:gd name="T59" fmla="*/ 1533 h 2730"/>
                <a:gd name="T60" fmla="*/ 264 w 1302"/>
                <a:gd name="T61" fmla="*/ 1861 h 2730"/>
                <a:gd name="T62" fmla="*/ 274 w 1302"/>
                <a:gd name="T63" fmla="*/ 2204 h 2730"/>
                <a:gd name="T64" fmla="*/ 278 w 1302"/>
                <a:gd name="T65" fmla="*/ 2547 h 2730"/>
                <a:gd name="T66" fmla="*/ 264 w 1302"/>
                <a:gd name="T67" fmla="*/ 2700 h 2730"/>
                <a:gd name="T68" fmla="*/ 205 w 1302"/>
                <a:gd name="T69" fmla="*/ 2730 h 2730"/>
                <a:gd name="T70" fmla="*/ 148 w 1302"/>
                <a:gd name="T71" fmla="*/ 2700 h 2730"/>
                <a:gd name="T72" fmla="*/ 133 w 1302"/>
                <a:gd name="T73" fmla="*/ 2530 h 2730"/>
                <a:gd name="T74" fmla="*/ 128 w 1302"/>
                <a:gd name="T75" fmla="*/ 2149 h 2730"/>
                <a:gd name="T76" fmla="*/ 118 w 1302"/>
                <a:gd name="T77" fmla="*/ 1788 h 2730"/>
                <a:gd name="T78" fmla="*/ 104 w 1302"/>
                <a:gd name="T79" fmla="*/ 1459 h 2730"/>
                <a:gd name="T80" fmla="*/ 86 w 1302"/>
                <a:gd name="T81" fmla="*/ 1176 h 2730"/>
                <a:gd name="T82" fmla="*/ 65 w 1302"/>
                <a:gd name="T83" fmla="*/ 955 h 2730"/>
                <a:gd name="T84" fmla="*/ 41 w 1302"/>
                <a:gd name="T85" fmla="*/ 808 h 2730"/>
                <a:gd name="T86" fmla="*/ 4 w 1302"/>
                <a:gd name="T87" fmla="*/ 648 h 2730"/>
                <a:gd name="T88" fmla="*/ 12 w 1302"/>
                <a:gd name="T89" fmla="*/ 458 h 2730"/>
                <a:gd name="T90" fmla="*/ 77 w 1302"/>
                <a:gd name="T91" fmla="*/ 286 h 2730"/>
                <a:gd name="T92" fmla="*/ 191 w 1302"/>
                <a:gd name="T93" fmla="*/ 144 h 2730"/>
                <a:gd name="T94" fmla="*/ 352 w 1302"/>
                <a:gd name="T95" fmla="*/ 44 h 2730"/>
                <a:gd name="T96" fmla="*/ 516 w 1302"/>
                <a:gd name="T97" fmla="*/ 2 h 2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2" h="2730">
                  <a:moveTo>
                    <a:pt x="573" y="0"/>
                  </a:moveTo>
                  <a:lnTo>
                    <a:pt x="636" y="2"/>
                  </a:lnTo>
                  <a:lnTo>
                    <a:pt x="697" y="13"/>
                  </a:lnTo>
                  <a:lnTo>
                    <a:pt x="756" y="29"/>
                  </a:lnTo>
                  <a:lnTo>
                    <a:pt x="813" y="50"/>
                  </a:lnTo>
                  <a:lnTo>
                    <a:pt x="868" y="78"/>
                  </a:lnTo>
                  <a:lnTo>
                    <a:pt x="917" y="112"/>
                  </a:lnTo>
                  <a:lnTo>
                    <a:pt x="964" y="150"/>
                  </a:lnTo>
                  <a:lnTo>
                    <a:pt x="1007" y="193"/>
                  </a:lnTo>
                  <a:lnTo>
                    <a:pt x="1045" y="241"/>
                  </a:lnTo>
                  <a:lnTo>
                    <a:pt x="1078" y="293"/>
                  </a:lnTo>
                  <a:lnTo>
                    <a:pt x="1105" y="350"/>
                  </a:lnTo>
                  <a:lnTo>
                    <a:pt x="1133" y="421"/>
                  </a:lnTo>
                  <a:lnTo>
                    <a:pt x="1159" y="498"/>
                  </a:lnTo>
                  <a:lnTo>
                    <a:pt x="1180" y="581"/>
                  </a:lnTo>
                  <a:lnTo>
                    <a:pt x="1200" y="668"/>
                  </a:lnTo>
                  <a:lnTo>
                    <a:pt x="1219" y="758"/>
                  </a:lnTo>
                  <a:lnTo>
                    <a:pt x="1234" y="853"/>
                  </a:lnTo>
                  <a:lnTo>
                    <a:pt x="1248" y="949"/>
                  </a:lnTo>
                  <a:lnTo>
                    <a:pt x="1259" y="1048"/>
                  </a:lnTo>
                  <a:lnTo>
                    <a:pt x="1270" y="1147"/>
                  </a:lnTo>
                  <a:lnTo>
                    <a:pt x="1278" y="1247"/>
                  </a:lnTo>
                  <a:lnTo>
                    <a:pt x="1286" y="1345"/>
                  </a:lnTo>
                  <a:lnTo>
                    <a:pt x="1291" y="1444"/>
                  </a:lnTo>
                  <a:lnTo>
                    <a:pt x="1297" y="1539"/>
                  </a:lnTo>
                  <a:lnTo>
                    <a:pt x="1299" y="1632"/>
                  </a:lnTo>
                  <a:lnTo>
                    <a:pt x="1302" y="1723"/>
                  </a:lnTo>
                  <a:lnTo>
                    <a:pt x="1299" y="1745"/>
                  </a:lnTo>
                  <a:lnTo>
                    <a:pt x="1289" y="1765"/>
                  </a:lnTo>
                  <a:lnTo>
                    <a:pt x="1274" y="1780"/>
                  </a:lnTo>
                  <a:lnTo>
                    <a:pt x="1254" y="1791"/>
                  </a:lnTo>
                  <a:lnTo>
                    <a:pt x="1231" y="1795"/>
                  </a:lnTo>
                  <a:lnTo>
                    <a:pt x="1230" y="1795"/>
                  </a:lnTo>
                  <a:lnTo>
                    <a:pt x="1207" y="1792"/>
                  </a:lnTo>
                  <a:lnTo>
                    <a:pt x="1188" y="1781"/>
                  </a:lnTo>
                  <a:lnTo>
                    <a:pt x="1172" y="1767"/>
                  </a:lnTo>
                  <a:lnTo>
                    <a:pt x="1161" y="1748"/>
                  </a:lnTo>
                  <a:lnTo>
                    <a:pt x="1157" y="1725"/>
                  </a:lnTo>
                  <a:lnTo>
                    <a:pt x="1156" y="1639"/>
                  </a:lnTo>
                  <a:lnTo>
                    <a:pt x="1152" y="1548"/>
                  </a:lnTo>
                  <a:lnTo>
                    <a:pt x="1148" y="1455"/>
                  </a:lnTo>
                  <a:lnTo>
                    <a:pt x="1143" y="1360"/>
                  </a:lnTo>
                  <a:lnTo>
                    <a:pt x="1136" y="1264"/>
                  </a:lnTo>
                  <a:lnTo>
                    <a:pt x="1128" y="1168"/>
                  </a:lnTo>
                  <a:lnTo>
                    <a:pt x="1117" y="1072"/>
                  </a:lnTo>
                  <a:lnTo>
                    <a:pt x="1106" y="977"/>
                  </a:lnTo>
                  <a:lnTo>
                    <a:pt x="1093" y="885"/>
                  </a:lnTo>
                  <a:lnTo>
                    <a:pt x="1078" y="795"/>
                  </a:lnTo>
                  <a:lnTo>
                    <a:pt x="1062" y="708"/>
                  </a:lnTo>
                  <a:lnTo>
                    <a:pt x="1043" y="625"/>
                  </a:lnTo>
                  <a:lnTo>
                    <a:pt x="1022" y="546"/>
                  </a:lnTo>
                  <a:lnTo>
                    <a:pt x="999" y="473"/>
                  </a:lnTo>
                  <a:lnTo>
                    <a:pt x="972" y="406"/>
                  </a:lnTo>
                  <a:lnTo>
                    <a:pt x="950" y="360"/>
                  </a:lnTo>
                  <a:lnTo>
                    <a:pt x="921" y="317"/>
                  </a:lnTo>
                  <a:lnTo>
                    <a:pt x="889" y="278"/>
                  </a:lnTo>
                  <a:lnTo>
                    <a:pt x="853" y="245"/>
                  </a:lnTo>
                  <a:lnTo>
                    <a:pt x="813" y="214"/>
                  </a:lnTo>
                  <a:lnTo>
                    <a:pt x="770" y="189"/>
                  </a:lnTo>
                  <a:lnTo>
                    <a:pt x="724" y="169"/>
                  </a:lnTo>
                  <a:lnTo>
                    <a:pt x="676" y="154"/>
                  </a:lnTo>
                  <a:lnTo>
                    <a:pt x="625" y="146"/>
                  </a:lnTo>
                  <a:lnTo>
                    <a:pt x="573" y="142"/>
                  </a:lnTo>
                  <a:lnTo>
                    <a:pt x="516" y="146"/>
                  </a:lnTo>
                  <a:lnTo>
                    <a:pt x="460" y="158"/>
                  </a:lnTo>
                  <a:lnTo>
                    <a:pt x="407" y="176"/>
                  </a:lnTo>
                  <a:lnTo>
                    <a:pt x="360" y="200"/>
                  </a:lnTo>
                  <a:lnTo>
                    <a:pt x="317" y="226"/>
                  </a:lnTo>
                  <a:lnTo>
                    <a:pt x="279" y="258"/>
                  </a:lnTo>
                  <a:lnTo>
                    <a:pt x="246" y="296"/>
                  </a:lnTo>
                  <a:lnTo>
                    <a:pt x="216" y="336"/>
                  </a:lnTo>
                  <a:lnTo>
                    <a:pt x="192" y="378"/>
                  </a:lnTo>
                  <a:lnTo>
                    <a:pt x="172" y="424"/>
                  </a:lnTo>
                  <a:lnTo>
                    <a:pt x="157" y="473"/>
                  </a:lnTo>
                  <a:lnTo>
                    <a:pt x="149" y="522"/>
                  </a:lnTo>
                  <a:lnTo>
                    <a:pt x="145" y="574"/>
                  </a:lnTo>
                  <a:lnTo>
                    <a:pt x="148" y="626"/>
                  </a:lnTo>
                  <a:lnTo>
                    <a:pt x="156" y="680"/>
                  </a:lnTo>
                  <a:lnTo>
                    <a:pt x="171" y="733"/>
                  </a:lnTo>
                  <a:lnTo>
                    <a:pt x="180" y="767"/>
                  </a:lnTo>
                  <a:lnTo>
                    <a:pt x="189" y="809"/>
                  </a:lnTo>
                  <a:lnTo>
                    <a:pt x="197" y="863"/>
                  </a:lnTo>
                  <a:lnTo>
                    <a:pt x="205" y="923"/>
                  </a:lnTo>
                  <a:lnTo>
                    <a:pt x="214" y="992"/>
                  </a:lnTo>
                  <a:lnTo>
                    <a:pt x="222" y="1068"/>
                  </a:lnTo>
                  <a:lnTo>
                    <a:pt x="228" y="1151"/>
                  </a:lnTo>
                  <a:lnTo>
                    <a:pt x="235" y="1239"/>
                  </a:lnTo>
                  <a:lnTo>
                    <a:pt x="240" y="1332"/>
                  </a:lnTo>
                  <a:lnTo>
                    <a:pt x="247" y="1431"/>
                  </a:lnTo>
                  <a:lnTo>
                    <a:pt x="252" y="1533"/>
                  </a:lnTo>
                  <a:lnTo>
                    <a:pt x="256" y="1640"/>
                  </a:lnTo>
                  <a:lnTo>
                    <a:pt x="262" y="1749"/>
                  </a:lnTo>
                  <a:lnTo>
                    <a:pt x="264" y="1861"/>
                  </a:lnTo>
                  <a:lnTo>
                    <a:pt x="268" y="1975"/>
                  </a:lnTo>
                  <a:lnTo>
                    <a:pt x="271" y="2089"/>
                  </a:lnTo>
                  <a:lnTo>
                    <a:pt x="274" y="2204"/>
                  </a:lnTo>
                  <a:lnTo>
                    <a:pt x="275" y="2319"/>
                  </a:lnTo>
                  <a:lnTo>
                    <a:pt x="277" y="2434"/>
                  </a:lnTo>
                  <a:lnTo>
                    <a:pt x="278" y="2547"/>
                  </a:lnTo>
                  <a:lnTo>
                    <a:pt x="278" y="2658"/>
                  </a:lnTo>
                  <a:lnTo>
                    <a:pt x="274" y="2680"/>
                  </a:lnTo>
                  <a:lnTo>
                    <a:pt x="264" y="2700"/>
                  </a:lnTo>
                  <a:lnTo>
                    <a:pt x="248" y="2715"/>
                  </a:lnTo>
                  <a:lnTo>
                    <a:pt x="228" y="2726"/>
                  </a:lnTo>
                  <a:lnTo>
                    <a:pt x="205" y="2730"/>
                  </a:lnTo>
                  <a:lnTo>
                    <a:pt x="183" y="2726"/>
                  </a:lnTo>
                  <a:lnTo>
                    <a:pt x="163" y="2715"/>
                  </a:lnTo>
                  <a:lnTo>
                    <a:pt x="148" y="2700"/>
                  </a:lnTo>
                  <a:lnTo>
                    <a:pt x="137" y="2680"/>
                  </a:lnTo>
                  <a:lnTo>
                    <a:pt x="133" y="2658"/>
                  </a:lnTo>
                  <a:lnTo>
                    <a:pt x="133" y="2530"/>
                  </a:lnTo>
                  <a:lnTo>
                    <a:pt x="132" y="2402"/>
                  </a:lnTo>
                  <a:lnTo>
                    <a:pt x="130" y="2275"/>
                  </a:lnTo>
                  <a:lnTo>
                    <a:pt x="128" y="2149"/>
                  </a:lnTo>
                  <a:lnTo>
                    <a:pt x="125" y="2027"/>
                  </a:lnTo>
                  <a:lnTo>
                    <a:pt x="122" y="1905"/>
                  </a:lnTo>
                  <a:lnTo>
                    <a:pt x="118" y="1788"/>
                  </a:lnTo>
                  <a:lnTo>
                    <a:pt x="114" y="1673"/>
                  </a:lnTo>
                  <a:lnTo>
                    <a:pt x="109" y="1564"/>
                  </a:lnTo>
                  <a:lnTo>
                    <a:pt x="104" y="1459"/>
                  </a:lnTo>
                  <a:lnTo>
                    <a:pt x="98" y="1359"/>
                  </a:lnTo>
                  <a:lnTo>
                    <a:pt x="92" y="1264"/>
                  </a:lnTo>
                  <a:lnTo>
                    <a:pt x="86" y="1176"/>
                  </a:lnTo>
                  <a:lnTo>
                    <a:pt x="79" y="1095"/>
                  </a:lnTo>
                  <a:lnTo>
                    <a:pt x="71" y="1020"/>
                  </a:lnTo>
                  <a:lnTo>
                    <a:pt x="65" y="955"/>
                  </a:lnTo>
                  <a:lnTo>
                    <a:pt x="57" y="896"/>
                  </a:lnTo>
                  <a:lnTo>
                    <a:pt x="49" y="847"/>
                  </a:lnTo>
                  <a:lnTo>
                    <a:pt x="41" y="808"/>
                  </a:lnTo>
                  <a:lnTo>
                    <a:pt x="33" y="777"/>
                  </a:lnTo>
                  <a:lnTo>
                    <a:pt x="15" y="713"/>
                  </a:lnTo>
                  <a:lnTo>
                    <a:pt x="4" y="648"/>
                  </a:lnTo>
                  <a:lnTo>
                    <a:pt x="0" y="584"/>
                  </a:lnTo>
                  <a:lnTo>
                    <a:pt x="3" y="521"/>
                  </a:lnTo>
                  <a:lnTo>
                    <a:pt x="12" y="458"/>
                  </a:lnTo>
                  <a:lnTo>
                    <a:pt x="27" y="398"/>
                  </a:lnTo>
                  <a:lnTo>
                    <a:pt x="49" y="341"/>
                  </a:lnTo>
                  <a:lnTo>
                    <a:pt x="77" y="286"/>
                  </a:lnTo>
                  <a:lnTo>
                    <a:pt x="109" y="234"/>
                  </a:lnTo>
                  <a:lnTo>
                    <a:pt x="148" y="188"/>
                  </a:lnTo>
                  <a:lnTo>
                    <a:pt x="191" y="144"/>
                  </a:lnTo>
                  <a:lnTo>
                    <a:pt x="240" y="105"/>
                  </a:lnTo>
                  <a:lnTo>
                    <a:pt x="293" y="72"/>
                  </a:lnTo>
                  <a:lnTo>
                    <a:pt x="352" y="44"/>
                  </a:lnTo>
                  <a:lnTo>
                    <a:pt x="405" y="24"/>
                  </a:lnTo>
                  <a:lnTo>
                    <a:pt x="460" y="10"/>
                  </a:lnTo>
                  <a:lnTo>
                    <a:pt x="516" y="2"/>
                  </a:lnTo>
                  <a:lnTo>
                    <a:pt x="5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7" name="자유형 36"/>
          <p:cNvSpPr/>
          <p:nvPr/>
        </p:nvSpPr>
        <p:spPr>
          <a:xfrm>
            <a:off x="3376521" y="5477022"/>
            <a:ext cx="5462812" cy="1380979"/>
          </a:xfrm>
          <a:custGeom>
            <a:avLst/>
            <a:gdLst>
              <a:gd name="connsiteX0" fmla="*/ 2731406 w 5462812"/>
              <a:gd name="connsiteY0" fmla="*/ 0 h 1380979"/>
              <a:gd name="connsiteX1" fmla="*/ 5355549 w 5462812"/>
              <a:gd name="connsiteY1" fmla="*/ 1237538 h 1380979"/>
              <a:gd name="connsiteX2" fmla="*/ 5462812 w 5462812"/>
              <a:gd name="connsiteY2" fmla="*/ 1380979 h 1380979"/>
              <a:gd name="connsiteX3" fmla="*/ 0 w 5462812"/>
              <a:gd name="connsiteY3" fmla="*/ 1380979 h 1380979"/>
              <a:gd name="connsiteX4" fmla="*/ 107264 w 5462812"/>
              <a:gd name="connsiteY4" fmla="*/ 1237538 h 1380979"/>
              <a:gd name="connsiteX5" fmla="*/ 2731406 w 5462812"/>
              <a:gd name="connsiteY5" fmla="*/ 0 h 138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62812" h="1380979">
                <a:moveTo>
                  <a:pt x="2731406" y="0"/>
                </a:moveTo>
                <a:cubicBezTo>
                  <a:pt x="3787867" y="0"/>
                  <a:pt x="4731811" y="481742"/>
                  <a:pt x="5355549" y="1237538"/>
                </a:cubicBezTo>
                <a:lnTo>
                  <a:pt x="5462812" y="1380979"/>
                </a:lnTo>
                <a:lnTo>
                  <a:pt x="0" y="1380979"/>
                </a:lnTo>
                <a:lnTo>
                  <a:pt x="107264" y="1237538"/>
                </a:lnTo>
                <a:cubicBezTo>
                  <a:pt x="731001" y="481742"/>
                  <a:pt x="1674945" y="0"/>
                  <a:pt x="2731406" y="0"/>
                </a:cubicBez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자유형 34"/>
          <p:cNvSpPr/>
          <p:nvPr/>
        </p:nvSpPr>
        <p:spPr>
          <a:xfrm>
            <a:off x="11016770" y="1"/>
            <a:ext cx="1175231" cy="976983"/>
          </a:xfrm>
          <a:custGeom>
            <a:avLst/>
            <a:gdLst>
              <a:gd name="connsiteX0" fmla="*/ 0 w 1175231"/>
              <a:gd name="connsiteY0" fmla="*/ 0 h 976983"/>
              <a:gd name="connsiteX1" fmla="*/ 1175231 w 1175231"/>
              <a:gd name="connsiteY1" fmla="*/ 0 h 976983"/>
              <a:gd name="connsiteX2" fmla="*/ 1175231 w 1175231"/>
              <a:gd name="connsiteY2" fmla="*/ 976983 h 976983"/>
              <a:gd name="connsiteX3" fmla="*/ 1060221 w 1175231"/>
              <a:gd name="connsiteY3" fmla="*/ 917638 h 976983"/>
              <a:gd name="connsiteX4" fmla="*/ 75089 w 1175231"/>
              <a:gd name="connsiteY4" fmla="*/ 100415 h 976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231" h="976983">
                <a:moveTo>
                  <a:pt x="0" y="0"/>
                </a:moveTo>
                <a:lnTo>
                  <a:pt x="1175231" y="0"/>
                </a:lnTo>
                <a:lnTo>
                  <a:pt x="1175231" y="976983"/>
                </a:lnTo>
                <a:lnTo>
                  <a:pt x="1060221" y="917638"/>
                </a:lnTo>
                <a:cubicBezTo>
                  <a:pt x="682149" y="709280"/>
                  <a:pt x="347974" y="431075"/>
                  <a:pt x="75089" y="10041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059927" y="3053488"/>
            <a:ext cx="6096000" cy="193527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i="1" kern="0" dirty="0">
                <a:solidFill>
                  <a:prstClr val="white"/>
                </a:solidFill>
              </a:rPr>
              <a:t>Q&amp;A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i="1" kern="0" dirty="0">
                <a:solidFill>
                  <a:prstClr val="white"/>
                </a:solidFill>
              </a:rPr>
              <a:t>THANK YOU, ALL!</a:t>
            </a:r>
            <a:r>
              <a:rPr lang="ko-KR" altLang="en-US" sz="3600" b="1" i="1" kern="0" dirty="0">
                <a:solidFill>
                  <a:prstClr val="white"/>
                </a:solidFill>
              </a:rPr>
              <a:t> </a:t>
            </a:r>
            <a:endParaRPr lang="en-US" altLang="ko-KR" sz="3600" b="1" i="1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Enjoy our presentation with </a:t>
            </a:r>
            <a:r>
              <a:rPr lang="ko-KR" altLang="en-US" sz="900" kern="0" dirty="0" err="1">
                <a:solidFill>
                  <a:prstClr val="white"/>
                </a:solidFill>
              </a:rPr>
              <a:t>뚜닥뚜닥</a:t>
            </a:r>
            <a:endParaRPr lang="ko-KR" altLang="en-US" sz="6000" kern="0" dirty="0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7784312" y="2337736"/>
            <a:ext cx="452573" cy="452573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8537069" y="1827509"/>
            <a:ext cx="221117" cy="221117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638102" y="2425036"/>
            <a:ext cx="144000" cy="144000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731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ko-KR" altLang="en-US" sz="2400" b="1" i="1" kern="0" dirty="0">
                  <a:solidFill>
                    <a:prstClr val="white"/>
                  </a:solidFill>
                </a:rPr>
                <a:t>목차</a:t>
              </a:r>
              <a:endParaRPr lang="en-US" altLang="ko-KR" sz="2400" b="1" i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4" name="Freeform 11"/>
          <p:cNvSpPr>
            <a:spLocks noEditPoints="1"/>
          </p:cNvSpPr>
          <p:nvPr/>
        </p:nvSpPr>
        <p:spPr bwMode="auto">
          <a:xfrm flipH="1">
            <a:off x="2421365" y="2986152"/>
            <a:ext cx="214826" cy="263746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8678940-95DC-4F02-9D51-AA58C0F6FBA8}"/>
              </a:ext>
            </a:extLst>
          </p:cNvPr>
          <p:cNvSpPr/>
          <p:nvPr/>
        </p:nvSpPr>
        <p:spPr>
          <a:xfrm>
            <a:off x="377371" y="1875926"/>
            <a:ext cx="5391219" cy="33449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371600" lvl="2" indent="-457200" latinLnBrk="0">
              <a:lnSpc>
                <a:spcPct val="150000"/>
              </a:lnSpc>
              <a:buAutoNum type="arabicPeriod"/>
              <a:defRPr/>
            </a:pPr>
            <a:r>
              <a:rPr lang="ko-KR" altLang="en-US" sz="2400" b="1" i="1" kern="0" dirty="0"/>
              <a:t>프로젝트 설명</a:t>
            </a:r>
            <a:endParaRPr lang="en-US" altLang="ko-KR" sz="2400" b="1" i="1" kern="0" dirty="0"/>
          </a:p>
          <a:p>
            <a:pPr marL="1371600" lvl="2" indent="-457200" latinLnBrk="0">
              <a:lnSpc>
                <a:spcPct val="150000"/>
              </a:lnSpc>
              <a:buAutoNum type="arabicPeriod"/>
              <a:defRPr/>
            </a:pPr>
            <a:r>
              <a:rPr lang="ko-KR" altLang="en-US" sz="2400" b="1" i="1" kern="0" dirty="0"/>
              <a:t>프로젝트 스케줄</a:t>
            </a:r>
            <a:endParaRPr lang="en-US" altLang="ko-KR" sz="2400" b="1" i="1" kern="0" dirty="0"/>
          </a:p>
          <a:p>
            <a:pPr marL="1371600" lvl="2" indent="-457200" latinLnBrk="0">
              <a:lnSpc>
                <a:spcPct val="150000"/>
              </a:lnSpc>
              <a:buAutoNum type="arabicPeriod"/>
              <a:defRPr/>
            </a:pPr>
            <a:r>
              <a:rPr lang="ko-KR" altLang="en-US" sz="2400" b="1" i="1" kern="0" dirty="0"/>
              <a:t>프로그램 구성도</a:t>
            </a:r>
            <a:endParaRPr lang="en-US" altLang="ko-KR" sz="2400" b="1" i="1" kern="0" dirty="0"/>
          </a:p>
          <a:p>
            <a:pPr marL="1371600" lvl="2" indent="-457200" latinLnBrk="0">
              <a:lnSpc>
                <a:spcPct val="150000"/>
              </a:lnSpc>
              <a:buAutoNum type="arabicPeriod"/>
              <a:defRPr/>
            </a:pPr>
            <a:r>
              <a:rPr lang="ko-KR" altLang="en-US" sz="2400" b="1" i="1" kern="0" dirty="0"/>
              <a:t>프로그램 화면 및 주요 코드</a:t>
            </a:r>
            <a:endParaRPr lang="en-US" altLang="ko-KR" sz="2400" b="1" i="1" kern="0" dirty="0"/>
          </a:p>
          <a:p>
            <a:pPr marL="1371600" lvl="2" indent="-457200" latinLnBrk="0">
              <a:lnSpc>
                <a:spcPct val="150000"/>
              </a:lnSpc>
              <a:buAutoNum type="arabicPeriod"/>
              <a:defRPr/>
            </a:pPr>
            <a:r>
              <a:rPr lang="ko-KR" altLang="en-US" sz="2400" b="1" i="1" kern="0" dirty="0"/>
              <a:t>주요 기능 시연 영상</a:t>
            </a:r>
            <a:endParaRPr lang="en-US" altLang="ko-KR" sz="2400" b="1" i="1" kern="0" dirty="0"/>
          </a:p>
          <a:p>
            <a:pPr marL="1371600" lvl="2" indent="-457200" latinLnBrk="0">
              <a:lnSpc>
                <a:spcPct val="150000"/>
              </a:lnSpc>
              <a:buAutoNum type="arabicPeriod"/>
              <a:defRPr/>
            </a:pPr>
            <a:r>
              <a:rPr lang="ko-KR" altLang="en-US" sz="2400" b="1" i="1" kern="0" dirty="0"/>
              <a:t>문제발생 해결</a:t>
            </a:r>
            <a:endParaRPr lang="en-US" altLang="ko-KR" sz="2400" b="1" i="1" kern="0" dirty="0"/>
          </a:p>
        </p:txBody>
      </p:sp>
    </p:spTree>
    <p:extLst>
      <p:ext uri="{BB962C8B-B14F-4D97-AF65-F5344CB8AC3E}">
        <p14:creationId xmlns:p14="http://schemas.microsoft.com/office/powerpoint/2010/main" val="4081097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srgbClr val="FFB5B6"/>
                  </a:solidFill>
                </a:rPr>
                <a:t>OUR</a:t>
              </a:r>
              <a:r>
                <a:rPr lang="en-US" altLang="ko-KR" sz="2400" b="1" i="1" kern="0" dirty="0">
                  <a:solidFill>
                    <a:prstClr val="white"/>
                  </a:solidFill>
                </a:rPr>
                <a:t> APPLICATION</a:t>
              </a: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4" name="Freeform 11"/>
          <p:cNvSpPr>
            <a:spLocks noEditPoints="1"/>
          </p:cNvSpPr>
          <p:nvPr/>
        </p:nvSpPr>
        <p:spPr bwMode="auto">
          <a:xfrm flipH="1">
            <a:off x="2421365" y="2986152"/>
            <a:ext cx="214826" cy="263746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8678940-95DC-4F02-9D51-AA58C0F6FBA8}"/>
              </a:ext>
            </a:extLst>
          </p:cNvPr>
          <p:cNvSpPr/>
          <p:nvPr/>
        </p:nvSpPr>
        <p:spPr>
          <a:xfrm>
            <a:off x="1839895" y="3191463"/>
            <a:ext cx="7637027" cy="2094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/>
              <a:t>“</a:t>
            </a:r>
            <a:r>
              <a:rPr lang="ko-KR" altLang="en-US" sz="2400" b="1" i="1" kern="0" dirty="0"/>
              <a:t>학생 졸업 관리 시스템</a:t>
            </a:r>
            <a:r>
              <a:rPr lang="en-US" altLang="ko-KR" sz="2400" b="1" i="1" kern="0" dirty="0"/>
              <a:t>, </a:t>
            </a:r>
            <a:r>
              <a:rPr lang="ko-KR" altLang="en-US" sz="2400" b="1" i="1" kern="0" dirty="0"/>
              <a:t>학생 개인 학점 계산기</a:t>
            </a:r>
            <a:endParaRPr lang="en-US" altLang="ko-KR" sz="2400" b="1" i="1" kern="0" dirty="0"/>
          </a:p>
          <a:p>
            <a:pPr lvl="2" algn="ctr" latinLnBrk="0">
              <a:lnSpc>
                <a:spcPct val="150000"/>
              </a:lnSpc>
              <a:defRPr/>
            </a:pPr>
            <a:r>
              <a:rPr lang="en-US" altLang="ko-KR" sz="2400" b="1" i="1" kern="0" dirty="0"/>
              <a:t> </a:t>
            </a:r>
            <a:r>
              <a:rPr lang="ko-KR" altLang="en-US" sz="7200" b="1" i="1" kern="0" dirty="0" err="1"/>
              <a:t>뚜닥뚜닥</a:t>
            </a:r>
            <a:r>
              <a:rPr lang="en-US" altLang="ko-KR" sz="2400" b="1" i="1" kern="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4773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srgbClr val="FFB5B6"/>
                  </a:solidFill>
                </a:rPr>
                <a:t>PROGRAM</a:t>
              </a:r>
              <a:r>
                <a:rPr lang="en-US" altLang="ko-KR" sz="2400" b="1" i="1" kern="0" dirty="0">
                  <a:solidFill>
                    <a:prstClr val="white"/>
                  </a:solidFill>
                </a:rPr>
                <a:t> DEVELOPMENT SCHEDULE</a:t>
              </a: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2" name="U자형 화살표 81"/>
          <p:cNvSpPr/>
          <p:nvPr/>
        </p:nvSpPr>
        <p:spPr>
          <a:xfrm>
            <a:off x="9008752" y="2113110"/>
            <a:ext cx="2115948" cy="2300140"/>
          </a:xfrm>
          <a:prstGeom prst="uturnArrow">
            <a:avLst>
              <a:gd name="adj1" fmla="val 8956"/>
              <a:gd name="adj2" fmla="val 7297"/>
              <a:gd name="adj3" fmla="val 11714"/>
              <a:gd name="adj4" fmla="val 30921"/>
              <a:gd name="adj5" fmla="val 100000"/>
            </a:avLst>
          </a:prstGeom>
          <a:solidFill>
            <a:srgbClr val="132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825003" y="3526404"/>
            <a:ext cx="1381986" cy="1291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5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월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주차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명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설계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구성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도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 설계</a:t>
            </a: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학생 개인 학점 계산기</a:t>
            </a:r>
          </a:p>
        </p:txBody>
      </p:sp>
      <p:sp>
        <p:nvSpPr>
          <p:cNvPr id="28" name="타원 27"/>
          <p:cNvSpPr/>
          <p:nvPr/>
        </p:nvSpPr>
        <p:spPr>
          <a:xfrm>
            <a:off x="2275793" y="2855563"/>
            <a:ext cx="536224" cy="536224"/>
          </a:xfrm>
          <a:prstGeom prst="ellipse">
            <a:avLst/>
          </a:prstGeom>
          <a:solidFill>
            <a:srgbClr val="132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4119451" y="5071115"/>
            <a:ext cx="536224" cy="536224"/>
            <a:chOff x="2069418" y="3105945"/>
            <a:chExt cx="536224" cy="536224"/>
          </a:xfrm>
        </p:grpSpPr>
        <p:sp>
          <p:nvSpPr>
            <p:cNvPr id="30" name="타원 29"/>
            <p:cNvSpPr/>
            <p:nvPr/>
          </p:nvSpPr>
          <p:spPr>
            <a:xfrm>
              <a:off x="2069418" y="3105945"/>
              <a:ext cx="536224" cy="536224"/>
            </a:xfrm>
            <a:prstGeom prst="ellipse">
              <a:avLst/>
            </a:prstGeom>
            <a:solidFill>
              <a:srgbClr val="1327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1" name="Group 14"/>
            <p:cNvGrpSpPr>
              <a:grpSpLocks noChangeAspect="1"/>
            </p:cNvGrpSpPr>
            <p:nvPr/>
          </p:nvGrpSpPr>
          <p:grpSpPr bwMode="auto">
            <a:xfrm flipH="1">
              <a:off x="2190492" y="3253612"/>
              <a:ext cx="283987" cy="240890"/>
              <a:chOff x="3723" y="3943"/>
              <a:chExt cx="626" cy="531"/>
            </a:xfrm>
            <a:solidFill>
              <a:schemeClr val="bg1"/>
            </a:solidFill>
          </p:grpSpPr>
          <p:sp>
            <p:nvSpPr>
              <p:cNvPr id="32" name="Freeform 16"/>
              <p:cNvSpPr>
                <a:spLocks noEditPoints="1"/>
              </p:cNvSpPr>
              <p:nvPr/>
            </p:nvSpPr>
            <p:spPr bwMode="auto">
              <a:xfrm>
                <a:off x="3723" y="3943"/>
                <a:ext cx="626" cy="531"/>
              </a:xfrm>
              <a:custGeom>
                <a:avLst/>
                <a:gdLst>
                  <a:gd name="T0" fmla="*/ 1532 w 3756"/>
                  <a:gd name="T1" fmla="*/ 2536 h 3186"/>
                  <a:gd name="T2" fmla="*/ 1516 w 3756"/>
                  <a:gd name="T3" fmla="*/ 2550 h 3186"/>
                  <a:gd name="T4" fmla="*/ 1450 w 3756"/>
                  <a:gd name="T5" fmla="*/ 2904 h 3186"/>
                  <a:gd name="T6" fmla="*/ 1457 w 3756"/>
                  <a:gd name="T7" fmla="*/ 2929 h 3186"/>
                  <a:gd name="T8" fmla="*/ 1481 w 3756"/>
                  <a:gd name="T9" fmla="*/ 2941 h 3186"/>
                  <a:gd name="T10" fmla="*/ 2288 w 3756"/>
                  <a:gd name="T11" fmla="*/ 2937 h 3186"/>
                  <a:gd name="T12" fmla="*/ 2304 w 3756"/>
                  <a:gd name="T13" fmla="*/ 2921 h 3186"/>
                  <a:gd name="T14" fmla="*/ 2306 w 3756"/>
                  <a:gd name="T15" fmla="*/ 2905 h 3186"/>
                  <a:gd name="T16" fmla="*/ 2243 w 3756"/>
                  <a:gd name="T17" fmla="*/ 2560 h 3186"/>
                  <a:gd name="T18" fmla="*/ 2233 w 3756"/>
                  <a:gd name="T19" fmla="*/ 2542 h 3186"/>
                  <a:gd name="T20" fmla="*/ 2214 w 3756"/>
                  <a:gd name="T21" fmla="*/ 2534 h 3186"/>
                  <a:gd name="T22" fmla="*/ 585 w 3756"/>
                  <a:gd name="T23" fmla="*/ 305 h 3186"/>
                  <a:gd name="T24" fmla="*/ 560 w 3756"/>
                  <a:gd name="T25" fmla="*/ 314 h 3186"/>
                  <a:gd name="T26" fmla="*/ 544 w 3756"/>
                  <a:gd name="T27" fmla="*/ 336 h 3186"/>
                  <a:gd name="T28" fmla="*/ 542 w 3756"/>
                  <a:gd name="T29" fmla="*/ 1890 h 3186"/>
                  <a:gd name="T30" fmla="*/ 553 w 3756"/>
                  <a:gd name="T31" fmla="*/ 1921 h 3186"/>
                  <a:gd name="T32" fmla="*/ 3188 w 3756"/>
                  <a:gd name="T33" fmla="*/ 1930 h 3186"/>
                  <a:gd name="T34" fmla="*/ 3211 w 3756"/>
                  <a:gd name="T35" fmla="*/ 1906 h 3186"/>
                  <a:gd name="T36" fmla="*/ 3214 w 3756"/>
                  <a:gd name="T37" fmla="*/ 350 h 3186"/>
                  <a:gd name="T38" fmla="*/ 3206 w 3756"/>
                  <a:gd name="T39" fmla="*/ 324 h 3186"/>
                  <a:gd name="T40" fmla="*/ 3185 w 3756"/>
                  <a:gd name="T41" fmla="*/ 308 h 3186"/>
                  <a:gd name="T42" fmla="*/ 585 w 3756"/>
                  <a:gd name="T43" fmla="*/ 305 h 3186"/>
                  <a:gd name="T44" fmla="*/ 3170 w 3756"/>
                  <a:gd name="T45" fmla="*/ 0 h 3186"/>
                  <a:gd name="T46" fmla="*/ 3263 w 3756"/>
                  <a:gd name="T47" fmla="*/ 13 h 3186"/>
                  <a:gd name="T48" fmla="*/ 3346 w 3756"/>
                  <a:gd name="T49" fmla="*/ 48 h 3186"/>
                  <a:gd name="T50" fmla="*/ 3418 w 3756"/>
                  <a:gd name="T51" fmla="*/ 103 h 3186"/>
                  <a:gd name="T52" fmla="*/ 3473 w 3756"/>
                  <a:gd name="T53" fmla="*/ 173 h 3186"/>
                  <a:gd name="T54" fmla="*/ 3508 w 3756"/>
                  <a:gd name="T55" fmla="*/ 256 h 3186"/>
                  <a:gd name="T56" fmla="*/ 3520 w 3756"/>
                  <a:gd name="T57" fmla="*/ 350 h 3186"/>
                  <a:gd name="T58" fmla="*/ 3518 w 3756"/>
                  <a:gd name="T59" fmla="*/ 1931 h 3186"/>
                  <a:gd name="T60" fmla="*/ 3500 w 3756"/>
                  <a:gd name="T61" fmla="*/ 2009 h 3186"/>
                  <a:gd name="T62" fmla="*/ 3516 w 3756"/>
                  <a:gd name="T63" fmla="*/ 2049 h 3186"/>
                  <a:gd name="T64" fmla="*/ 3754 w 3756"/>
                  <a:gd name="T65" fmla="*/ 3006 h 3186"/>
                  <a:gd name="T66" fmla="*/ 3753 w 3756"/>
                  <a:gd name="T67" fmla="*/ 3060 h 3186"/>
                  <a:gd name="T68" fmla="*/ 3729 w 3756"/>
                  <a:gd name="T69" fmla="*/ 3116 h 3186"/>
                  <a:gd name="T70" fmla="*/ 3687 w 3756"/>
                  <a:gd name="T71" fmla="*/ 3158 h 3186"/>
                  <a:gd name="T72" fmla="*/ 3631 w 3756"/>
                  <a:gd name="T73" fmla="*/ 3182 h 3186"/>
                  <a:gd name="T74" fmla="*/ 157 w 3756"/>
                  <a:gd name="T75" fmla="*/ 3186 h 3186"/>
                  <a:gd name="T76" fmla="*/ 101 w 3756"/>
                  <a:gd name="T77" fmla="*/ 3175 h 3186"/>
                  <a:gd name="T78" fmla="*/ 52 w 3756"/>
                  <a:gd name="T79" fmla="*/ 3146 h 3186"/>
                  <a:gd name="T80" fmla="*/ 18 w 3756"/>
                  <a:gd name="T81" fmla="*/ 3101 h 3186"/>
                  <a:gd name="T82" fmla="*/ 1 w 3756"/>
                  <a:gd name="T83" fmla="*/ 3047 h 3186"/>
                  <a:gd name="T84" fmla="*/ 5 w 3756"/>
                  <a:gd name="T85" fmla="*/ 2991 h 3186"/>
                  <a:gd name="T86" fmla="*/ 247 w 3756"/>
                  <a:gd name="T87" fmla="*/ 2028 h 3186"/>
                  <a:gd name="T88" fmla="*/ 245 w 3756"/>
                  <a:gd name="T89" fmla="*/ 1970 h 3186"/>
                  <a:gd name="T90" fmla="*/ 236 w 3756"/>
                  <a:gd name="T91" fmla="*/ 1890 h 3186"/>
                  <a:gd name="T92" fmla="*/ 239 w 3756"/>
                  <a:gd name="T93" fmla="*/ 302 h 3186"/>
                  <a:gd name="T94" fmla="*/ 263 w 3756"/>
                  <a:gd name="T95" fmla="*/ 214 h 3186"/>
                  <a:gd name="T96" fmla="*/ 308 w 3756"/>
                  <a:gd name="T97" fmla="*/ 136 h 3186"/>
                  <a:gd name="T98" fmla="*/ 372 w 3756"/>
                  <a:gd name="T99" fmla="*/ 73 h 3186"/>
                  <a:gd name="T100" fmla="*/ 450 w 3756"/>
                  <a:gd name="T101" fmla="*/ 27 h 3186"/>
                  <a:gd name="T102" fmla="*/ 538 w 3756"/>
                  <a:gd name="T103" fmla="*/ 3 h 3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756" h="3186">
                    <a:moveTo>
                      <a:pt x="1542" y="2534"/>
                    </a:moveTo>
                    <a:lnTo>
                      <a:pt x="1532" y="2536"/>
                    </a:lnTo>
                    <a:lnTo>
                      <a:pt x="1523" y="2542"/>
                    </a:lnTo>
                    <a:lnTo>
                      <a:pt x="1516" y="2550"/>
                    </a:lnTo>
                    <a:lnTo>
                      <a:pt x="1513" y="2560"/>
                    </a:lnTo>
                    <a:lnTo>
                      <a:pt x="1450" y="2904"/>
                    </a:lnTo>
                    <a:lnTo>
                      <a:pt x="1451" y="2917"/>
                    </a:lnTo>
                    <a:lnTo>
                      <a:pt x="1457" y="2929"/>
                    </a:lnTo>
                    <a:lnTo>
                      <a:pt x="1467" y="2937"/>
                    </a:lnTo>
                    <a:lnTo>
                      <a:pt x="1481" y="2941"/>
                    </a:lnTo>
                    <a:lnTo>
                      <a:pt x="2275" y="2941"/>
                    </a:lnTo>
                    <a:lnTo>
                      <a:pt x="2288" y="2937"/>
                    </a:lnTo>
                    <a:lnTo>
                      <a:pt x="2297" y="2932"/>
                    </a:lnTo>
                    <a:lnTo>
                      <a:pt x="2304" y="2921"/>
                    </a:lnTo>
                    <a:lnTo>
                      <a:pt x="2306" y="2909"/>
                    </a:lnTo>
                    <a:lnTo>
                      <a:pt x="2306" y="2905"/>
                    </a:lnTo>
                    <a:lnTo>
                      <a:pt x="2305" y="2901"/>
                    </a:lnTo>
                    <a:lnTo>
                      <a:pt x="2243" y="2560"/>
                    </a:lnTo>
                    <a:lnTo>
                      <a:pt x="2240" y="2550"/>
                    </a:lnTo>
                    <a:lnTo>
                      <a:pt x="2233" y="2542"/>
                    </a:lnTo>
                    <a:lnTo>
                      <a:pt x="2224" y="2536"/>
                    </a:lnTo>
                    <a:lnTo>
                      <a:pt x="2214" y="2534"/>
                    </a:lnTo>
                    <a:lnTo>
                      <a:pt x="1542" y="2534"/>
                    </a:lnTo>
                    <a:close/>
                    <a:moveTo>
                      <a:pt x="585" y="305"/>
                    </a:moveTo>
                    <a:lnTo>
                      <a:pt x="571" y="308"/>
                    </a:lnTo>
                    <a:lnTo>
                      <a:pt x="560" y="314"/>
                    </a:lnTo>
                    <a:lnTo>
                      <a:pt x="550" y="324"/>
                    </a:lnTo>
                    <a:lnTo>
                      <a:pt x="544" y="336"/>
                    </a:lnTo>
                    <a:lnTo>
                      <a:pt x="542" y="350"/>
                    </a:lnTo>
                    <a:lnTo>
                      <a:pt x="542" y="1890"/>
                    </a:lnTo>
                    <a:lnTo>
                      <a:pt x="544" y="1906"/>
                    </a:lnTo>
                    <a:lnTo>
                      <a:pt x="553" y="1921"/>
                    </a:lnTo>
                    <a:lnTo>
                      <a:pt x="567" y="1930"/>
                    </a:lnTo>
                    <a:lnTo>
                      <a:pt x="3188" y="1930"/>
                    </a:lnTo>
                    <a:lnTo>
                      <a:pt x="3202" y="1921"/>
                    </a:lnTo>
                    <a:lnTo>
                      <a:pt x="3211" y="1906"/>
                    </a:lnTo>
                    <a:lnTo>
                      <a:pt x="3214" y="1890"/>
                    </a:lnTo>
                    <a:lnTo>
                      <a:pt x="3214" y="350"/>
                    </a:lnTo>
                    <a:lnTo>
                      <a:pt x="3212" y="336"/>
                    </a:lnTo>
                    <a:lnTo>
                      <a:pt x="3206" y="324"/>
                    </a:lnTo>
                    <a:lnTo>
                      <a:pt x="3196" y="314"/>
                    </a:lnTo>
                    <a:lnTo>
                      <a:pt x="3185" y="308"/>
                    </a:lnTo>
                    <a:lnTo>
                      <a:pt x="3170" y="305"/>
                    </a:lnTo>
                    <a:lnTo>
                      <a:pt x="585" y="305"/>
                    </a:lnTo>
                    <a:close/>
                    <a:moveTo>
                      <a:pt x="585" y="0"/>
                    </a:moveTo>
                    <a:lnTo>
                      <a:pt x="3170" y="0"/>
                    </a:lnTo>
                    <a:lnTo>
                      <a:pt x="3218" y="3"/>
                    </a:lnTo>
                    <a:lnTo>
                      <a:pt x="3263" y="13"/>
                    </a:lnTo>
                    <a:lnTo>
                      <a:pt x="3306" y="27"/>
                    </a:lnTo>
                    <a:lnTo>
                      <a:pt x="3346" y="48"/>
                    </a:lnTo>
                    <a:lnTo>
                      <a:pt x="3384" y="73"/>
                    </a:lnTo>
                    <a:lnTo>
                      <a:pt x="3418" y="103"/>
                    </a:lnTo>
                    <a:lnTo>
                      <a:pt x="3448" y="136"/>
                    </a:lnTo>
                    <a:lnTo>
                      <a:pt x="3473" y="173"/>
                    </a:lnTo>
                    <a:lnTo>
                      <a:pt x="3493" y="214"/>
                    </a:lnTo>
                    <a:lnTo>
                      <a:pt x="3508" y="256"/>
                    </a:lnTo>
                    <a:lnTo>
                      <a:pt x="3517" y="302"/>
                    </a:lnTo>
                    <a:lnTo>
                      <a:pt x="3520" y="350"/>
                    </a:lnTo>
                    <a:lnTo>
                      <a:pt x="3520" y="1890"/>
                    </a:lnTo>
                    <a:lnTo>
                      <a:pt x="3518" y="1931"/>
                    </a:lnTo>
                    <a:lnTo>
                      <a:pt x="3510" y="1970"/>
                    </a:lnTo>
                    <a:lnTo>
                      <a:pt x="3500" y="2009"/>
                    </a:lnTo>
                    <a:lnTo>
                      <a:pt x="3509" y="2028"/>
                    </a:lnTo>
                    <a:lnTo>
                      <a:pt x="3516" y="2049"/>
                    </a:lnTo>
                    <a:lnTo>
                      <a:pt x="3749" y="2983"/>
                    </a:lnTo>
                    <a:lnTo>
                      <a:pt x="3754" y="3006"/>
                    </a:lnTo>
                    <a:lnTo>
                      <a:pt x="3756" y="3029"/>
                    </a:lnTo>
                    <a:lnTo>
                      <a:pt x="3753" y="3060"/>
                    </a:lnTo>
                    <a:lnTo>
                      <a:pt x="3743" y="3090"/>
                    </a:lnTo>
                    <a:lnTo>
                      <a:pt x="3729" y="3116"/>
                    </a:lnTo>
                    <a:lnTo>
                      <a:pt x="3710" y="3140"/>
                    </a:lnTo>
                    <a:lnTo>
                      <a:pt x="3687" y="3158"/>
                    </a:lnTo>
                    <a:lnTo>
                      <a:pt x="3660" y="3173"/>
                    </a:lnTo>
                    <a:lnTo>
                      <a:pt x="3631" y="3182"/>
                    </a:lnTo>
                    <a:lnTo>
                      <a:pt x="3599" y="3186"/>
                    </a:lnTo>
                    <a:lnTo>
                      <a:pt x="157" y="3186"/>
                    </a:lnTo>
                    <a:lnTo>
                      <a:pt x="129" y="3183"/>
                    </a:lnTo>
                    <a:lnTo>
                      <a:pt x="101" y="3175"/>
                    </a:lnTo>
                    <a:lnTo>
                      <a:pt x="75" y="3163"/>
                    </a:lnTo>
                    <a:lnTo>
                      <a:pt x="52" y="3146"/>
                    </a:lnTo>
                    <a:lnTo>
                      <a:pt x="33" y="3125"/>
                    </a:lnTo>
                    <a:lnTo>
                      <a:pt x="18" y="3101"/>
                    </a:lnTo>
                    <a:lnTo>
                      <a:pt x="7" y="3075"/>
                    </a:lnTo>
                    <a:lnTo>
                      <a:pt x="1" y="3047"/>
                    </a:lnTo>
                    <a:lnTo>
                      <a:pt x="0" y="3019"/>
                    </a:lnTo>
                    <a:lnTo>
                      <a:pt x="5" y="2991"/>
                    </a:lnTo>
                    <a:lnTo>
                      <a:pt x="240" y="2049"/>
                    </a:lnTo>
                    <a:lnTo>
                      <a:pt x="247" y="2028"/>
                    </a:lnTo>
                    <a:lnTo>
                      <a:pt x="256" y="2009"/>
                    </a:lnTo>
                    <a:lnTo>
                      <a:pt x="245" y="1970"/>
                    </a:lnTo>
                    <a:lnTo>
                      <a:pt x="238" y="1931"/>
                    </a:lnTo>
                    <a:lnTo>
                      <a:pt x="236" y="1890"/>
                    </a:lnTo>
                    <a:lnTo>
                      <a:pt x="236" y="350"/>
                    </a:lnTo>
                    <a:lnTo>
                      <a:pt x="239" y="302"/>
                    </a:lnTo>
                    <a:lnTo>
                      <a:pt x="248" y="256"/>
                    </a:lnTo>
                    <a:lnTo>
                      <a:pt x="263" y="214"/>
                    </a:lnTo>
                    <a:lnTo>
                      <a:pt x="283" y="173"/>
                    </a:lnTo>
                    <a:lnTo>
                      <a:pt x="308" y="136"/>
                    </a:lnTo>
                    <a:lnTo>
                      <a:pt x="338" y="103"/>
                    </a:lnTo>
                    <a:lnTo>
                      <a:pt x="372" y="73"/>
                    </a:lnTo>
                    <a:lnTo>
                      <a:pt x="409" y="48"/>
                    </a:lnTo>
                    <a:lnTo>
                      <a:pt x="450" y="27"/>
                    </a:lnTo>
                    <a:lnTo>
                      <a:pt x="493" y="13"/>
                    </a:lnTo>
                    <a:lnTo>
                      <a:pt x="538" y="3"/>
                    </a:lnTo>
                    <a:lnTo>
                      <a:pt x="5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Freeform 17"/>
              <p:cNvSpPr>
                <a:spLocks/>
              </p:cNvSpPr>
              <p:nvPr/>
            </p:nvSpPr>
            <p:spPr bwMode="auto">
              <a:xfrm>
                <a:off x="3982" y="4071"/>
                <a:ext cx="108" cy="109"/>
              </a:xfrm>
              <a:custGeom>
                <a:avLst/>
                <a:gdLst>
                  <a:gd name="T0" fmla="*/ 49 w 654"/>
                  <a:gd name="T1" fmla="*/ 0 h 654"/>
                  <a:gd name="T2" fmla="*/ 63 w 654"/>
                  <a:gd name="T3" fmla="*/ 2 h 654"/>
                  <a:gd name="T4" fmla="*/ 515 w 654"/>
                  <a:gd name="T5" fmla="*/ 174 h 654"/>
                  <a:gd name="T6" fmla="*/ 527 w 654"/>
                  <a:gd name="T7" fmla="*/ 181 h 654"/>
                  <a:gd name="T8" fmla="*/ 536 w 654"/>
                  <a:gd name="T9" fmla="*/ 192 h 654"/>
                  <a:gd name="T10" fmla="*/ 542 w 654"/>
                  <a:gd name="T11" fmla="*/ 205 h 654"/>
                  <a:gd name="T12" fmla="*/ 544 w 654"/>
                  <a:gd name="T13" fmla="*/ 220 h 654"/>
                  <a:gd name="T14" fmla="*/ 541 w 654"/>
                  <a:gd name="T15" fmla="*/ 234 h 654"/>
                  <a:gd name="T16" fmla="*/ 534 w 654"/>
                  <a:gd name="T17" fmla="*/ 247 h 654"/>
                  <a:gd name="T18" fmla="*/ 524 w 654"/>
                  <a:gd name="T19" fmla="*/ 256 h 654"/>
                  <a:gd name="T20" fmla="*/ 510 w 654"/>
                  <a:gd name="T21" fmla="*/ 262 h 654"/>
                  <a:gd name="T22" fmla="*/ 412 w 654"/>
                  <a:gd name="T23" fmla="*/ 289 h 654"/>
                  <a:gd name="T24" fmla="*/ 641 w 654"/>
                  <a:gd name="T25" fmla="*/ 518 h 654"/>
                  <a:gd name="T26" fmla="*/ 649 w 654"/>
                  <a:gd name="T27" fmla="*/ 529 h 654"/>
                  <a:gd name="T28" fmla="*/ 654 w 654"/>
                  <a:gd name="T29" fmla="*/ 543 h 654"/>
                  <a:gd name="T30" fmla="*/ 654 w 654"/>
                  <a:gd name="T31" fmla="*/ 558 h 654"/>
                  <a:gd name="T32" fmla="*/ 649 w 654"/>
                  <a:gd name="T33" fmla="*/ 572 h 654"/>
                  <a:gd name="T34" fmla="*/ 641 w 654"/>
                  <a:gd name="T35" fmla="*/ 583 h 654"/>
                  <a:gd name="T36" fmla="*/ 583 w 654"/>
                  <a:gd name="T37" fmla="*/ 641 h 654"/>
                  <a:gd name="T38" fmla="*/ 571 w 654"/>
                  <a:gd name="T39" fmla="*/ 649 h 654"/>
                  <a:gd name="T40" fmla="*/ 557 w 654"/>
                  <a:gd name="T41" fmla="*/ 654 h 654"/>
                  <a:gd name="T42" fmla="*/ 543 w 654"/>
                  <a:gd name="T43" fmla="*/ 654 h 654"/>
                  <a:gd name="T44" fmla="*/ 530 w 654"/>
                  <a:gd name="T45" fmla="*/ 649 h 654"/>
                  <a:gd name="T46" fmla="*/ 517 w 654"/>
                  <a:gd name="T47" fmla="*/ 641 h 654"/>
                  <a:gd name="T48" fmla="*/ 289 w 654"/>
                  <a:gd name="T49" fmla="*/ 412 h 654"/>
                  <a:gd name="T50" fmla="*/ 262 w 654"/>
                  <a:gd name="T51" fmla="*/ 510 h 654"/>
                  <a:gd name="T52" fmla="*/ 256 w 654"/>
                  <a:gd name="T53" fmla="*/ 524 h 654"/>
                  <a:gd name="T54" fmla="*/ 246 w 654"/>
                  <a:gd name="T55" fmla="*/ 534 h 654"/>
                  <a:gd name="T56" fmla="*/ 234 w 654"/>
                  <a:gd name="T57" fmla="*/ 541 h 654"/>
                  <a:gd name="T58" fmla="*/ 220 w 654"/>
                  <a:gd name="T59" fmla="*/ 544 h 654"/>
                  <a:gd name="T60" fmla="*/ 205 w 654"/>
                  <a:gd name="T61" fmla="*/ 543 h 654"/>
                  <a:gd name="T62" fmla="*/ 192 w 654"/>
                  <a:gd name="T63" fmla="*/ 536 h 654"/>
                  <a:gd name="T64" fmla="*/ 181 w 654"/>
                  <a:gd name="T65" fmla="*/ 527 h 654"/>
                  <a:gd name="T66" fmla="*/ 174 w 654"/>
                  <a:gd name="T67" fmla="*/ 515 h 654"/>
                  <a:gd name="T68" fmla="*/ 3 w 654"/>
                  <a:gd name="T69" fmla="*/ 62 h 654"/>
                  <a:gd name="T70" fmla="*/ 0 w 654"/>
                  <a:gd name="T71" fmla="*/ 50 h 654"/>
                  <a:gd name="T72" fmla="*/ 0 w 654"/>
                  <a:gd name="T73" fmla="*/ 36 h 654"/>
                  <a:gd name="T74" fmla="*/ 5 w 654"/>
                  <a:gd name="T75" fmla="*/ 24 h 654"/>
                  <a:gd name="T76" fmla="*/ 14 w 654"/>
                  <a:gd name="T77" fmla="*/ 13 h 654"/>
                  <a:gd name="T78" fmla="*/ 24 w 654"/>
                  <a:gd name="T79" fmla="*/ 5 h 654"/>
                  <a:gd name="T80" fmla="*/ 37 w 654"/>
                  <a:gd name="T81" fmla="*/ 1 h 654"/>
                  <a:gd name="T82" fmla="*/ 49 w 654"/>
                  <a:gd name="T8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54" h="654">
                    <a:moveTo>
                      <a:pt x="49" y="0"/>
                    </a:moveTo>
                    <a:lnTo>
                      <a:pt x="63" y="2"/>
                    </a:lnTo>
                    <a:lnTo>
                      <a:pt x="515" y="174"/>
                    </a:lnTo>
                    <a:lnTo>
                      <a:pt x="527" y="181"/>
                    </a:lnTo>
                    <a:lnTo>
                      <a:pt x="536" y="192"/>
                    </a:lnTo>
                    <a:lnTo>
                      <a:pt x="542" y="205"/>
                    </a:lnTo>
                    <a:lnTo>
                      <a:pt x="544" y="220"/>
                    </a:lnTo>
                    <a:lnTo>
                      <a:pt x="541" y="234"/>
                    </a:lnTo>
                    <a:lnTo>
                      <a:pt x="534" y="247"/>
                    </a:lnTo>
                    <a:lnTo>
                      <a:pt x="524" y="256"/>
                    </a:lnTo>
                    <a:lnTo>
                      <a:pt x="510" y="262"/>
                    </a:lnTo>
                    <a:lnTo>
                      <a:pt x="412" y="289"/>
                    </a:lnTo>
                    <a:lnTo>
                      <a:pt x="641" y="518"/>
                    </a:lnTo>
                    <a:lnTo>
                      <a:pt x="649" y="529"/>
                    </a:lnTo>
                    <a:lnTo>
                      <a:pt x="654" y="543"/>
                    </a:lnTo>
                    <a:lnTo>
                      <a:pt x="654" y="558"/>
                    </a:lnTo>
                    <a:lnTo>
                      <a:pt x="649" y="572"/>
                    </a:lnTo>
                    <a:lnTo>
                      <a:pt x="641" y="583"/>
                    </a:lnTo>
                    <a:lnTo>
                      <a:pt x="583" y="641"/>
                    </a:lnTo>
                    <a:lnTo>
                      <a:pt x="571" y="649"/>
                    </a:lnTo>
                    <a:lnTo>
                      <a:pt x="557" y="654"/>
                    </a:lnTo>
                    <a:lnTo>
                      <a:pt x="543" y="654"/>
                    </a:lnTo>
                    <a:lnTo>
                      <a:pt x="530" y="649"/>
                    </a:lnTo>
                    <a:lnTo>
                      <a:pt x="517" y="641"/>
                    </a:lnTo>
                    <a:lnTo>
                      <a:pt x="289" y="412"/>
                    </a:lnTo>
                    <a:lnTo>
                      <a:pt x="262" y="510"/>
                    </a:lnTo>
                    <a:lnTo>
                      <a:pt x="256" y="524"/>
                    </a:lnTo>
                    <a:lnTo>
                      <a:pt x="246" y="534"/>
                    </a:lnTo>
                    <a:lnTo>
                      <a:pt x="234" y="541"/>
                    </a:lnTo>
                    <a:lnTo>
                      <a:pt x="220" y="544"/>
                    </a:lnTo>
                    <a:lnTo>
                      <a:pt x="205" y="543"/>
                    </a:lnTo>
                    <a:lnTo>
                      <a:pt x="192" y="536"/>
                    </a:lnTo>
                    <a:lnTo>
                      <a:pt x="181" y="527"/>
                    </a:lnTo>
                    <a:lnTo>
                      <a:pt x="174" y="515"/>
                    </a:lnTo>
                    <a:lnTo>
                      <a:pt x="3" y="62"/>
                    </a:lnTo>
                    <a:lnTo>
                      <a:pt x="0" y="50"/>
                    </a:lnTo>
                    <a:lnTo>
                      <a:pt x="0" y="36"/>
                    </a:lnTo>
                    <a:lnTo>
                      <a:pt x="5" y="24"/>
                    </a:lnTo>
                    <a:lnTo>
                      <a:pt x="14" y="13"/>
                    </a:lnTo>
                    <a:lnTo>
                      <a:pt x="24" y="5"/>
                    </a:lnTo>
                    <a:lnTo>
                      <a:pt x="37" y="1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4" name="그룹 33"/>
          <p:cNvGrpSpPr/>
          <p:nvPr/>
        </p:nvGrpSpPr>
        <p:grpSpPr>
          <a:xfrm>
            <a:off x="5974668" y="2855563"/>
            <a:ext cx="536224" cy="536224"/>
            <a:chOff x="2104620" y="4162776"/>
            <a:chExt cx="536224" cy="536224"/>
          </a:xfrm>
        </p:grpSpPr>
        <p:sp>
          <p:nvSpPr>
            <p:cNvPr id="35" name="타원 34"/>
            <p:cNvSpPr/>
            <p:nvPr/>
          </p:nvSpPr>
          <p:spPr>
            <a:xfrm>
              <a:off x="2104620" y="4162776"/>
              <a:ext cx="536224" cy="536224"/>
            </a:xfrm>
            <a:prstGeom prst="ellipse">
              <a:avLst/>
            </a:prstGeom>
            <a:solidFill>
              <a:srgbClr val="1327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6" name="그룹 35"/>
            <p:cNvGrpSpPr/>
            <p:nvPr/>
          </p:nvGrpSpPr>
          <p:grpSpPr>
            <a:xfrm flipH="1">
              <a:off x="2256695" y="4288341"/>
              <a:ext cx="219494" cy="243283"/>
              <a:chOff x="4006850" y="1601788"/>
              <a:chExt cx="322263" cy="357188"/>
            </a:xfrm>
            <a:solidFill>
              <a:schemeClr val="bg1"/>
            </a:solidFill>
          </p:grpSpPr>
          <p:sp>
            <p:nvSpPr>
              <p:cNvPr id="37" name="Freeform 17"/>
              <p:cNvSpPr>
                <a:spLocks/>
              </p:cNvSpPr>
              <p:nvPr/>
            </p:nvSpPr>
            <p:spPr bwMode="auto">
              <a:xfrm>
                <a:off x="4125913" y="1674813"/>
                <a:ext cx="141288" cy="109538"/>
              </a:xfrm>
              <a:custGeom>
                <a:avLst/>
                <a:gdLst>
                  <a:gd name="T0" fmla="*/ 680 w 1255"/>
                  <a:gd name="T1" fmla="*/ 0 h 963"/>
                  <a:gd name="T2" fmla="*/ 736 w 1255"/>
                  <a:gd name="T3" fmla="*/ 1 h 963"/>
                  <a:gd name="T4" fmla="*/ 793 w 1255"/>
                  <a:gd name="T5" fmla="*/ 6 h 963"/>
                  <a:gd name="T6" fmla="*/ 849 w 1255"/>
                  <a:gd name="T7" fmla="*/ 17 h 963"/>
                  <a:gd name="T8" fmla="*/ 904 w 1255"/>
                  <a:gd name="T9" fmla="*/ 32 h 963"/>
                  <a:gd name="T10" fmla="*/ 958 w 1255"/>
                  <a:gd name="T11" fmla="*/ 52 h 963"/>
                  <a:gd name="T12" fmla="*/ 1010 w 1255"/>
                  <a:gd name="T13" fmla="*/ 77 h 963"/>
                  <a:gd name="T14" fmla="*/ 1060 w 1255"/>
                  <a:gd name="T15" fmla="*/ 105 h 963"/>
                  <a:gd name="T16" fmla="*/ 1107 w 1255"/>
                  <a:gd name="T17" fmla="*/ 140 h 963"/>
                  <a:gd name="T18" fmla="*/ 1153 w 1255"/>
                  <a:gd name="T19" fmla="*/ 178 h 963"/>
                  <a:gd name="T20" fmla="*/ 1195 w 1255"/>
                  <a:gd name="T21" fmla="*/ 221 h 963"/>
                  <a:gd name="T22" fmla="*/ 1255 w 1255"/>
                  <a:gd name="T23" fmla="*/ 287 h 963"/>
                  <a:gd name="T24" fmla="*/ 1116 w 1255"/>
                  <a:gd name="T25" fmla="*/ 413 h 963"/>
                  <a:gd name="T26" fmla="*/ 1093 w 1255"/>
                  <a:gd name="T27" fmla="*/ 391 h 963"/>
                  <a:gd name="T28" fmla="*/ 1070 w 1255"/>
                  <a:gd name="T29" fmla="*/ 375 h 963"/>
                  <a:gd name="T30" fmla="*/ 1045 w 1255"/>
                  <a:gd name="T31" fmla="*/ 364 h 963"/>
                  <a:gd name="T32" fmla="*/ 1021 w 1255"/>
                  <a:gd name="T33" fmla="*/ 357 h 963"/>
                  <a:gd name="T34" fmla="*/ 997 w 1255"/>
                  <a:gd name="T35" fmla="*/ 354 h 963"/>
                  <a:gd name="T36" fmla="*/ 974 w 1255"/>
                  <a:gd name="T37" fmla="*/ 354 h 963"/>
                  <a:gd name="T38" fmla="*/ 952 w 1255"/>
                  <a:gd name="T39" fmla="*/ 356 h 963"/>
                  <a:gd name="T40" fmla="*/ 930 w 1255"/>
                  <a:gd name="T41" fmla="*/ 361 h 963"/>
                  <a:gd name="T42" fmla="*/ 911 w 1255"/>
                  <a:gd name="T43" fmla="*/ 367 h 963"/>
                  <a:gd name="T44" fmla="*/ 894 w 1255"/>
                  <a:gd name="T45" fmla="*/ 373 h 963"/>
                  <a:gd name="T46" fmla="*/ 878 w 1255"/>
                  <a:gd name="T47" fmla="*/ 380 h 963"/>
                  <a:gd name="T48" fmla="*/ 866 w 1255"/>
                  <a:gd name="T49" fmla="*/ 386 h 963"/>
                  <a:gd name="T50" fmla="*/ 857 w 1255"/>
                  <a:gd name="T51" fmla="*/ 391 h 963"/>
                  <a:gd name="T52" fmla="*/ 851 w 1255"/>
                  <a:gd name="T53" fmla="*/ 395 h 963"/>
                  <a:gd name="T54" fmla="*/ 849 w 1255"/>
                  <a:gd name="T55" fmla="*/ 396 h 963"/>
                  <a:gd name="T56" fmla="*/ 699 w 1255"/>
                  <a:gd name="T57" fmla="*/ 532 h 963"/>
                  <a:gd name="T58" fmla="*/ 676 w 1255"/>
                  <a:gd name="T59" fmla="*/ 556 h 963"/>
                  <a:gd name="T60" fmla="*/ 657 w 1255"/>
                  <a:gd name="T61" fmla="*/ 581 h 963"/>
                  <a:gd name="T62" fmla="*/ 645 w 1255"/>
                  <a:gd name="T63" fmla="*/ 605 h 963"/>
                  <a:gd name="T64" fmla="*/ 638 w 1255"/>
                  <a:gd name="T65" fmla="*/ 631 h 963"/>
                  <a:gd name="T66" fmla="*/ 635 w 1255"/>
                  <a:gd name="T67" fmla="*/ 654 h 963"/>
                  <a:gd name="T68" fmla="*/ 635 w 1255"/>
                  <a:gd name="T69" fmla="*/ 677 h 963"/>
                  <a:gd name="T70" fmla="*/ 638 w 1255"/>
                  <a:gd name="T71" fmla="*/ 700 h 963"/>
                  <a:gd name="T72" fmla="*/ 643 w 1255"/>
                  <a:gd name="T73" fmla="*/ 720 h 963"/>
                  <a:gd name="T74" fmla="*/ 650 w 1255"/>
                  <a:gd name="T75" fmla="*/ 739 h 963"/>
                  <a:gd name="T76" fmla="*/ 657 w 1255"/>
                  <a:gd name="T77" fmla="*/ 757 h 963"/>
                  <a:gd name="T78" fmla="*/ 666 w 1255"/>
                  <a:gd name="T79" fmla="*/ 771 h 963"/>
                  <a:gd name="T80" fmla="*/ 673 w 1255"/>
                  <a:gd name="T81" fmla="*/ 783 h 963"/>
                  <a:gd name="T82" fmla="*/ 679 w 1255"/>
                  <a:gd name="T83" fmla="*/ 792 h 963"/>
                  <a:gd name="T84" fmla="*/ 684 w 1255"/>
                  <a:gd name="T85" fmla="*/ 799 h 963"/>
                  <a:gd name="T86" fmla="*/ 686 w 1255"/>
                  <a:gd name="T87" fmla="*/ 802 h 963"/>
                  <a:gd name="T88" fmla="*/ 505 w 1255"/>
                  <a:gd name="T89" fmla="*/ 963 h 963"/>
                  <a:gd name="T90" fmla="*/ 0 w 1255"/>
                  <a:gd name="T91" fmla="*/ 400 h 963"/>
                  <a:gd name="T92" fmla="*/ 255 w 1255"/>
                  <a:gd name="T93" fmla="*/ 170 h 963"/>
                  <a:gd name="T94" fmla="*/ 302 w 1255"/>
                  <a:gd name="T95" fmla="*/ 133 h 963"/>
                  <a:gd name="T96" fmla="*/ 352 w 1255"/>
                  <a:gd name="T97" fmla="*/ 99 h 963"/>
                  <a:gd name="T98" fmla="*/ 403 w 1255"/>
                  <a:gd name="T99" fmla="*/ 71 h 963"/>
                  <a:gd name="T100" fmla="*/ 457 w 1255"/>
                  <a:gd name="T101" fmla="*/ 46 h 963"/>
                  <a:gd name="T102" fmla="*/ 511 w 1255"/>
                  <a:gd name="T103" fmla="*/ 28 h 963"/>
                  <a:gd name="T104" fmla="*/ 567 w 1255"/>
                  <a:gd name="T105" fmla="*/ 13 h 963"/>
                  <a:gd name="T106" fmla="*/ 623 w 1255"/>
                  <a:gd name="T107" fmla="*/ 4 h 963"/>
                  <a:gd name="T108" fmla="*/ 680 w 1255"/>
                  <a:gd name="T10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55" h="963">
                    <a:moveTo>
                      <a:pt x="680" y="0"/>
                    </a:moveTo>
                    <a:lnTo>
                      <a:pt x="736" y="1"/>
                    </a:lnTo>
                    <a:lnTo>
                      <a:pt x="793" y="6"/>
                    </a:lnTo>
                    <a:lnTo>
                      <a:pt x="849" y="17"/>
                    </a:lnTo>
                    <a:lnTo>
                      <a:pt x="904" y="32"/>
                    </a:lnTo>
                    <a:lnTo>
                      <a:pt x="958" y="52"/>
                    </a:lnTo>
                    <a:lnTo>
                      <a:pt x="1010" y="77"/>
                    </a:lnTo>
                    <a:lnTo>
                      <a:pt x="1060" y="105"/>
                    </a:lnTo>
                    <a:lnTo>
                      <a:pt x="1107" y="140"/>
                    </a:lnTo>
                    <a:lnTo>
                      <a:pt x="1153" y="178"/>
                    </a:lnTo>
                    <a:lnTo>
                      <a:pt x="1195" y="221"/>
                    </a:lnTo>
                    <a:lnTo>
                      <a:pt x="1255" y="287"/>
                    </a:lnTo>
                    <a:lnTo>
                      <a:pt x="1116" y="413"/>
                    </a:lnTo>
                    <a:lnTo>
                      <a:pt x="1093" y="391"/>
                    </a:lnTo>
                    <a:lnTo>
                      <a:pt x="1070" y="375"/>
                    </a:lnTo>
                    <a:lnTo>
                      <a:pt x="1045" y="364"/>
                    </a:lnTo>
                    <a:lnTo>
                      <a:pt x="1021" y="357"/>
                    </a:lnTo>
                    <a:lnTo>
                      <a:pt x="997" y="354"/>
                    </a:lnTo>
                    <a:lnTo>
                      <a:pt x="974" y="354"/>
                    </a:lnTo>
                    <a:lnTo>
                      <a:pt x="952" y="356"/>
                    </a:lnTo>
                    <a:lnTo>
                      <a:pt x="930" y="361"/>
                    </a:lnTo>
                    <a:lnTo>
                      <a:pt x="911" y="367"/>
                    </a:lnTo>
                    <a:lnTo>
                      <a:pt x="894" y="373"/>
                    </a:lnTo>
                    <a:lnTo>
                      <a:pt x="878" y="380"/>
                    </a:lnTo>
                    <a:lnTo>
                      <a:pt x="866" y="386"/>
                    </a:lnTo>
                    <a:lnTo>
                      <a:pt x="857" y="391"/>
                    </a:lnTo>
                    <a:lnTo>
                      <a:pt x="851" y="395"/>
                    </a:lnTo>
                    <a:lnTo>
                      <a:pt x="849" y="396"/>
                    </a:lnTo>
                    <a:lnTo>
                      <a:pt x="699" y="532"/>
                    </a:lnTo>
                    <a:lnTo>
                      <a:pt x="676" y="556"/>
                    </a:lnTo>
                    <a:lnTo>
                      <a:pt x="657" y="581"/>
                    </a:lnTo>
                    <a:lnTo>
                      <a:pt x="645" y="605"/>
                    </a:lnTo>
                    <a:lnTo>
                      <a:pt x="638" y="631"/>
                    </a:lnTo>
                    <a:lnTo>
                      <a:pt x="635" y="654"/>
                    </a:lnTo>
                    <a:lnTo>
                      <a:pt x="635" y="677"/>
                    </a:lnTo>
                    <a:lnTo>
                      <a:pt x="638" y="700"/>
                    </a:lnTo>
                    <a:lnTo>
                      <a:pt x="643" y="720"/>
                    </a:lnTo>
                    <a:lnTo>
                      <a:pt x="650" y="739"/>
                    </a:lnTo>
                    <a:lnTo>
                      <a:pt x="657" y="757"/>
                    </a:lnTo>
                    <a:lnTo>
                      <a:pt x="666" y="771"/>
                    </a:lnTo>
                    <a:lnTo>
                      <a:pt x="673" y="783"/>
                    </a:lnTo>
                    <a:lnTo>
                      <a:pt x="679" y="792"/>
                    </a:lnTo>
                    <a:lnTo>
                      <a:pt x="684" y="799"/>
                    </a:lnTo>
                    <a:lnTo>
                      <a:pt x="686" y="802"/>
                    </a:lnTo>
                    <a:lnTo>
                      <a:pt x="505" y="963"/>
                    </a:lnTo>
                    <a:lnTo>
                      <a:pt x="0" y="400"/>
                    </a:lnTo>
                    <a:lnTo>
                      <a:pt x="255" y="170"/>
                    </a:lnTo>
                    <a:lnTo>
                      <a:pt x="302" y="133"/>
                    </a:lnTo>
                    <a:lnTo>
                      <a:pt x="352" y="99"/>
                    </a:lnTo>
                    <a:lnTo>
                      <a:pt x="403" y="71"/>
                    </a:lnTo>
                    <a:lnTo>
                      <a:pt x="457" y="46"/>
                    </a:lnTo>
                    <a:lnTo>
                      <a:pt x="511" y="28"/>
                    </a:lnTo>
                    <a:lnTo>
                      <a:pt x="567" y="13"/>
                    </a:lnTo>
                    <a:lnTo>
                      <a:pt x="623" y="4"/>
                    </a:lnTo>
                    <a:lnTo>
                      <a:pt x="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Freeform 18"/>
              <p:cNvSpPr>
                <a:spLocks/>
              </p:cNvSpPr>
              <p:nvPr/>
            </p:nvSpPr>
            <p:spPr bwMode="auto">
              <a:xfrm>
                <a:off x="4006850" y="1725613"/>
                <a:ext cx="234950" cy="233363"/>
              </a:xfrm>
              <a:custGeom>
                <a:avLst/>
                <a:gdLst>
                  <a:gd name="T0" fmla="*/ 992 w 2072"/>
                  <a:gd name="T1" fmla="*/ 0 h 2058"/>
                  <a:gd name="T2" fmla="*/ 2072 w 2072"/>
                  <a:gd name="T3" fmla="*/ 1204 h 2058"/>
                  <a:gd name="T4" fmla="*/ 1350 w 2072"/>
                  <a:gd name="T5" fmla="*/ 1852 h 2058"/>
                  <a:gd name="T6" fmla="*/ 1309 w 2072"/>
                  <a:gd name="T7" fmla="*/ 1886 h 2058"/>
                  <a:gd name="T8" fmla="*/ 1266 w 2072"/>
                  <a:gd name="T9" fmla="*/ 1916 h 2058"/>
                  <a:gd name="T10" fmla="*/ 1220 w 2072"/>
                  <a:gd name="T11" fmla="*/ 1945 h 2058"/>
                  <a:gd name="T12" fmla="*/ 1172 w 2072"/>
                  <a:gd name="T13" fmla="*/ 1970 h 2058"/>
                  <a:gd name="T14" fmla="*/ 1122 w 2072"/>
                  <a:gd name="T15" fmla="*/ 1993 h 2058"/>
                  <a:gd name="T16" fmla="*/ 1070 w 2072"/>
                  <a:gd name="T17" fmla="*/ 2011 h 2058"/>
                  <a:gd name="T18" fmla="*/ 1018 w 2072"/>
                  <a:gd name="T19" fmla="*/ 2027 h 2058"/>
                  <a:gd name="T20" fmla="*/ 964 w 2072"/>
                  <a:gd name="T21" fmla="*/ 2040 h 2058"/>
                  <a:gd name="T22" fmla="*/ 910 w 2072"/>
                  <a:gd name="T23" fmla="*/ 2050 h 2058"/>
                  <a:gd name="T24" fmla="*/ 856 w 2072"/>
                  <a:gd name="T25" fmla="*/ 2056 h 2058"/>
                  <a:gd name="T26" fmla="*/ 801 w 2072"/>
                  <a:gd name="T27" fmla="*/ 2058 h 2058"/>
                  <a:gd name="T28" fmla="*/ 747 w 2072"/>
                  <a:gd name="T29" fmla="*/ 2057 h 2058"/>
                  <a:gd name="T30" fmla="*/ 694 w 2072"/>
                  <a:gd name="T31" fmla="*/ 2052 h 2058"/>
                  <a:gd name="T32" fmla="*/ 642 w 2072"/>
                  <a:gd name="T33" fmla="*/ 2044 h 2058"/>
                  <a:gd name="T34" fmla="*/ 592 w 2072"/>
                  <a:gd name="T35" fmla="*/ 2032 h 2058"/>
                  <a:gd name="T36" fmla="*/ 542 w 2072"/>
                  <a:gd name="T37" fmla="*/ 2015 h 2058"/>
                  <a:gd name="T38" fmla="*/ 494 w 2072"/>
                  <a:gd name="T39" fmla="*/ 1995 h 2058"/>
                  <a:gd name="T40" fmla="*/ 449 w 2072"/>
                  <a:gd name="T41" fmla="*/ 1971 h 2058"/>
                  <a:gd name="T42" fmla="*/ 406 w 2072"/>
                  <a:gd name="T43" fmla="*/ 1943 h 2058"/>
                  <a:gd name="T44" fmla="*/ 367 w 2072"/>
                  <a:gd name="T45" fmla="*/ 1910 h 2058"/>
                  <a:gd name="T46" fmla="*/ 330 w 2072"/>
                  <a:gd name="T47" fmla="*/ 1874 h 2058"/>
                  <a:gd name="T48" fmla="*/ 138 w 2072"/>
                  <a:gd name="T49" fmla="*/ 1661 h 2058"/>
                  <a:gd name="T50" fmla="*/ 106 w 2072"/>
                  <a:gd name="T51" fmla="*/ 1620 h 2058"/>
                  <a:gd name="T52" fmla="*/ 77 w 2072"/>
                  <a:gd name="T53" fmla="*/ 1577 h 2058"/>
                  <a:gd name="T54" fmla="*/ 54 w 2072"/>
                  <a:gd name="T55" fmla="*/ 1532 h 2058"/>
                  <a:gd name="T56" fmla="*/ 35 w 2072"/>
                  <a:gd name="T57" fmla="*/ 1484 h 2058"/>
                  <a:gd name="T58" fmla="*/ 20 w 2072"/>
                  <a:gd name="T59" fmla="*/ 1435 h 2058"/>
                  <a:gd name="T60" fmla="*/ 9 w 2072"/>
                  <a:gd name="T61" fmla="*/ 1384 h 2058"/>
                  <a:gd name="T62" fmla="*/ 3 w 2072"/>
                  <a:gd name="T63" fmla="*/ 1331 h 2058"/>
                  <a:gd name="T64" fmla="*/ 0 w 2072"/>
                  <a:gd name="T65" fmla="*/ 1278 h 2058"/>
                  <a:gd name="T66" fmla="*/ 1 w 2072"/>
                  <a:gd name="T67" fmla="*/ 1225 h 2058"/>
                  <a:gd name="T68" fmla="*/ 6 w 2072"/>
                  <a:gd name="T69" fmla="*/ 1171 h 2058"/>
                  <a:gd name="T70" fmla="*/ 14 w 2072"/>
                  <a:gd name="T71" fmla="*/ 1117 h 2058"/>
                  <a:gd name="T72" fmla="*/ 26 w 2072"/>
                  <a:gd name="T73" fmla="*/ 1064 h 2058"/>
                  <a:gd name="T74" fmla="*/ 41 w 2072"/>
                  <a:gd name="T75" fmla="*/ 1011 h 2058"/>
                  <a:gd name="T76" fmla="*/ 60 w 2072"/>
                  <a:gd name="T77" fmla="*/ 959 h 2058"/>
                  <a:gd name="T78" fmla="*/ 81 w 2072"/>
                  <a:gd name="T79" fmla="*/ 908 h 2058"/>
                  <a:gd name="T80" fmla="*/ 106 w 2072"/>
                  <a:gd name="T81" fmla="*/ 860 h 2058"/>
                  <a:gd name="T82" fmla="*/ 133 w 2072"/>
                  <a:gd name="T83" fmla="*/ 813 h 2058"/>
                  <a:gd name="T84" fmla="*/ 164 w 2072"/>
                  <a:gd name="T85" fmla="*/ 768 h 2058"/>
                  <a:gd name="T86" fmla="*/ 197 w 2072"/>
                  <a:gd name="T87" fmla="*/ 725 h 2058"/>
                  <a:gd name="T88" fmla="*/ 232 w 2072"/>
                  <a:gd name="T89" fmla="*/ 685 h 2058"/>
                  <a:gd name="T90" fmla="*/ 270 w 2072"/>
                  <a:gd name="T91" fmla="*/ 649 h 2058"/>
                  <a:gd name="T92" fmla="*/ 992 w 2072"/>
                  <a:gd name="T93" fmla="*/ 0 h 2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2" h="2058">
                    <a:moveTo>
                      <a:pt x="992" y="0"/>
                    </a:moveTo>
                    <a:lnTo>
                      <a:pt x="2072" y="1204"/>
                    </a:lnTo>
                    <a:lnTo>
                      <a:pt x="1350" y="1852"/>
                    </a:lnTo>
                    <a:lnTo>
                      <a:pt x="1309" y="1886"/>
                    </a:lnTo>
                    <a:lnTo>
                      <a:pt x="1266" y="1916"/>
                    </a:lnTo>
                    <a:lnTo>
                      <a:pt x="1220" y="1945"/>
                    </a:lnTo>
                    <a:lnTo>
                      <a:pt x="1172" y="1970"/>
                    </a:lnTo>
                    <a:lnTo>
                      <a:pt x="1122" y="1993"/>
                    </a:lnTo>
                    <a:lnTo>
                      <a:pt x="1070" y="2011"/>
                    </a:lnTo>
                    <a:lnTo>
                      <a:pt x="1018" y="2027"/>
                    </a:lnTo>
                    <a:lnTo>
                      <a:pt x="964" y="2040"/>
                    </a:lnTo>
                    <a:lnTo>
                      <a:pt x="910" y="2050"/>
                    </a:lnTo>
                    <a:lnTo>
                      <a:pt x="856" y="2056"/>
                    </a:lnTo>
                    <a:lnTo>
                      <a:pt x="801" y="2058"/>
                    </a:lnTo>
                    <a:lnTo>
                      <a:pt x="747" y="2057"/>
                    </a:lnTo>
                    <a:lnTo>
                      <a:pt x="694" y="2052"/>
                    </a:lnTo>
                    <a:lnTo>
                      <a:pt x="642" y="2044"/>
                    </a:lnTo>
                    <a:lnTo>
                      <a:pt x="592" y="2032"/>
                    </a:lnTo>
                    <a:lnTo>
                      <a:pt x="542" y="2015"/>
                    </a:lnTo>
                    <a:lnTo>
                      <a:pt x="494" y="1995"/>
                    </a:lnTo>
                    <a:lnTo>
                      <a:pt x="449" y="1971"/>
                    </a:lnTo>
                    <a:lnTo>
                      <a:pt x="406" y="1943"/>
                    </a:lnTo>
                    <a:lnTo>
                      <a:pt x="367" y="1910"/>
                    </a:lnTo>
                    <a:lnTo>
                      <a:pt x="330" y="1874"/>
                    </a:lnTo>
                    <a:lnTo>
                      <a:pt x="138" y="1661"/>
                    </a:lnTo>
                    <a:lnTo>
                      <a:pt x="106" y="1620"/>
                    </a:lnTo>
                    <a:lnTo>
                      <a:pt x="77" y="1577"/>
                    </a:lnTo>
                    <a:lnTo>
                      <a:pt x="54" y="1532"/>
                    </a:lnTo>
                    <a:lnTo>
                      <a:pt x="35" y="1484"/>
                    </a:lnTo>
                    <a:lnTo>
                      <a:pt x="20" y="1435"/>
                    </a:lnTo>
                    <a:lnTo>
                      <a:pt x="9" y="1384"/>
                    </a:lnTo>
                    <a:lnTo>
                      <a:pt x="3" y="1331"/>
                    </a:lnTo>
                    <a:lnTo>
                      <a:pt x="0" y="1278"/>
                    </a:lnTo>
                    <a:lnTo>
                      <a:pt x="1" y="1225"/>
                    </a:lnTo>
                    <a:lnTo>
                      <a:pt x="6" y="1171"/>
                    </a:lnTo>
                    <a:lnTo>
                      <a:pt x="14" y="1117"/>
                    </a:lnTo>
                    <a:lnTo>
                      <a:pt x="26" y="1064"/>
                    </a:lnTo>
                    <a:lnTo>
                      <a:pt x="41" y="1011"/>
                    </a:lnTo>
                    <a:lnTo>
                      <a:pt x="60" y="959"/>
                    </a:lnTo>
                    <a:lnTo>
                      <a:pt x="81" y="908"/>
                    </a:lnTo>
                    <a:lnTo>
                      <a:pt x="106" y="860"/>
                    </a:lnTo>
                    <a:lnTo>
                      <a:pt x="133" y="813"/>
                    </a:lnTo>
                    <a:lnTo>
                      <a:pt x="164" y="768"/>
                    </a:lnTo>
                    <a:lnTo>
                      <a:pt x="197" y="725"/>
                    </a:lnTo>
                    <a:lnTo>
                      <a:pt x="232" y="685"/>
                    </a:lnTo>
                    <a:lnTo>
                      <a:pt x="270" y="649"/>
                    </a:lnTo>
                    <a:lnTo>
                      <a:pt x="9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Freeform 19"/>
              <p:cNvSpPr>
                <a:spLocks/>
              </p:cNvSpPr>
              <p:nvPr/>
            </p:nvSpPr>
            <p:spPr bwMode="auto">
              <a:xfrm>
                <a:off x="4191000" y="1716088"/>
                <a:ext cx="111125" cy="141288"/>
              </a:xfrm>
              <a:custGeom>
                <a:avLst/>
                <a:gdLst>
                  <a:gd name="T0" fmla="*/ 754 w 984"/>
                  <a:gd name="T1" fmla="*/ 0 h 1236"/>
                  <a:gd name="T2" fmla="*/ 814 w 984"/>
                  <a:gd name="T3" fmla="*/ 66 h 1236"/>
                  <a:gd name="T4" fmla="*/ 853 w 984"/>
                  <a:gd name="T5" fmla="*/ 113 h 1236"/>
                  <a:gd name="T6" fmla="*/ 887 w 984"/>
                  <a:gd name="T7" fmla="*/ 162 h 1236"/>
                  <a:gd name="T8" fmla="*/ 915 w 984"/>
                  <a:gd name="T9" fmla="*/ 214 h 1236"/>
                  <a:gd name="T10" fmla="*/ 939 w 984"/>
                  <a:gd name="T11" fmla="*/ 267 h 1236"/>
                  <a:gd name="T12" fmla="*/ 957 w 984"/>
                  <a:gd name="T13" fmla="*/ 321 h 1236"/>
                  <a:gd name="T14" fmla="*/ 971 w 984"/>
                  <a:gd name="T15" fmla="*/ 377 h 1236"/>
                  <a:gd name="T16" fmla="*/ 980 w 984"/>
                  <a:gd name="T17" fmla="*/ 433 h 1236"/>
                  <a:gd name="T18" fmla="*/ 984 w 984"/>
                  <a:gd name="T19" fmla="*/ 490 h 1236"/>
                  <a:gd name="T20" fmla="*/ 983 w 984"/>
                  <a:gd name="T21" fmla="*/ 547 h 1236"/>
                  <a:gd name="T22" fmla="*/ 978 w 984"/>
                  <a:gd name="T23" fmla="*/ 603 h 1236"/>
                  <a:gd name="T24" fmla="*/ 968 w 984"/>
                  <a:gd name="T25" fmla="*/ 659 h 1236"/>
                  <a:gd name="T26" fmla="*/ 953 w 984"/>
                  <a:gd name="T27" fmla="*/ 714 h 1236"/>
                  <a:gd name="T28" fmla="*/ 933 w 984"/>
                  <a:gd name="T29" fmla="*/ 768 h 1236"/>
                  <a:gd name="T30" fmla="*/ 908 w 984"/>
                  <a:gd name="T31" fmla="*/ 819 h 1236"/>
                  <a:gd name="T32" fmla="*/ 880 w 984"/>
                  <a:gd name="T33" fmla="*/ 870 h 1236"/>
                  <a:gd name="T34" fmla="*/ 845 w 984"/>
                  <a:gd name="T35" fmla="*/ 918 h 1236"/>
                  <a:gd name="T36" fmla="*/ 806 w 984"/>
                  <a:gd name="T37" fmla="*/ 963 h 1236"/>
                  <a:gd name="T38" fmla="*/ 764 w 984"/>
                  <a:gd name="T39" fmla="*/ 1006 h 1236"/>
                  <a:gd name="T40" fmla="*/ 507 w 984"/>
                  <a:gd name="T41" fmla="*/ 1236 h 1236"/>
                  <a:gd name="T42" fmla="*/ 0 w 984"/>
                  <a:gd name="T43" fmla="*/ 671 h 1236"/>
                  <a:gd name="T44" fmla="*/ 180 w 984"/>
                  <a:gd name="T45" fmla="*/ 509 h 1236"/>
                  <a:gd name="T46" fmla="*/ 180 w 984"/>
                  <a:gd name="T47" fmla="*/ 507 h 1236"/>
                  <a:gd name="T48" fmla="*/ 205 w 984"/>
                  <a:gd name="T49" fmla="*/ 530 h 1236"/>
                  <a:gd name="T50" fmla="*/ 229 w 984"/>
                  <a:gd name="T51" fmla="*/ 548 h 1236"/>
                  <a:gd name="T52" fmla="*/ 254 w 984"/>
                  <a:gd name="T53" fmla="*/ 559 h 1236"/>
                  <a:gd name="T54" fmla="*/ 279 w 984"/>
                  <a:gd name="T55" fmla="*/ 566 h 1236"/>
                  <a:gd name="T56" fmla="*/ 303 w 984"/>
                  <a:gd name="T57" fmla="*/ 569 h 1236"/>
                  <a:gd name="T58" fmla="*/ 328 w 984"/>
                  <a:gd name="T59" fmla="*/ 568 h 1236"/>
                  <a:gd name="T60" fmla="*/ 350 w 984"/>
                  <a:gd name="T61" fmla="*/ 565 h 1236"/>
                  <a:gd name="T62" fmla="*/ 372 w 984"/>
                  <a:gd name="T63" fmla="*/ 559 h 1236"/>
                  <a:gd name="T64" fmla="*/ 391 w 984"/>
                  <a:gd name="T65" fmla="*/ 552 h 1236"/>
                  <a:gd name="T66" fmla="*/ 409 w 984"/>
                  <a:gd name="T67" fmla="*/ 545 h 1236"/>
                  <a:gd name="T68" fmla="*/ 423 w 984"/>
                  <a:gd name="T69" fmla="*/ 536 h 1236"/>
                  <a:gd name="T70" fmla="*/ 436 w 984"/>
                  <a:gd name="T71" fmla="*/ 529 h 1236"/>
                  <a:gd name="T72" fmla="*/ 445 w 984"/>
                  <a:gd name="T73" fmla="*/ 523 h 1236"/>
                  <a:gd name="T74" fmla="*/ 451 w 984"/>
                  <a:gd name="T75" fmla="*/ 519 h 1236"/>
                  <a:gd name="T76" fmla="*/ 453 w 984"/>
                  <a:gd name="T77" fmla="*/ 518 h 1236"/>
                  <a:gd name="T78" fmla="*/ 595 w 984"/>
                  <a:gd name="T79" fmla="*/ 391 h 1236"/>
                  <a:gd name="T80" fmla="*/ 618 w 984"/>
                  <a:gd name="T81" fmla="*/ 366 h 1236"/>
                  <a:gd name="T82" fmla="*/ 635 w 984"/>
                  <a:gd name="T83" fmla="*/ 342 h 1236"/>
                  <a:gd name="T84" fmla="*/ 647 w 984"/>
                  <a:gd name="T85" fmla="*/ 317 h 1236"/>
                  <a:gd name="T86" fmla="*/ 655 w 984"/>
                  <a:gd name="T87" fmla="*/ 293 h 1236"/>
                  <a:gd name="T88" fmla="*/ 659 w 984"/>
                  <a:gd name="T89" fmla="*/ 269 h 1236"/>
                  <a:gd name="T90" fmla="*/ 659 w 984"/>
                  <a:gd name="T91" fmla="*/ 246 h 1236"/>
                  <a:gd name="T92" fmla="*/ 656 w 984"/>
                  <a:gd name="T93" fmla="*/ 224 h 1236"/>
                  <a:gd name="T94" fmla="*/ 651 w 984"/>
                  <a:gd name="T95" fmla="*/ 203 h 1236"/>
                  <a:gd name="T96" fmla="*/ 644 w 984"/>
                  <a:gd name="T97" fmla="*/ 185 h 1236"/>
                  <a:gd name="T98" fmla="*/ 637 w 984"/>
                  <a:gd name="T99" fmla="*/ 169 h 1236"/>
                  <a:gd name="T100" fmla="*/ 630 w 984"/>
                  <a:gd name="T101" fmla="*/ 154 h 1236"/>
                  <a:gd name="T102" fmla="*/ 624 w 984"/>
                  <a:gd name="T103" fmla="*/ 142 h 1236"/>
                  <a:gd name="T104" fmla="*/ 618 w 984"/>
                  <a:gd name="T105" fmla="*/ 134 h 1236"/>
                  <a:gd name="T106" fmla="*/ 614 w 984"/>
                  <a:gd name="T107" fmla="*/ 128 h 1236"/>
                  <a:gd name="T108" fmla="*/ 613 w 984"/>
                  <a:gd name="T109" fmla="*/ 127 h 1236"/>
                  <a:gd name="T110" fmla="*/ 754 w 984"/>
                  <a:gd name="T111" fmla="*/ 0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4" h="1236">
                    <a:moveTo>
                      <a:pt x="754" y="0"/>
                    </a:moveTo>
                    <a:lnTo>
                      <a:pt x="814" y="66"/>
                    </a:lnTo>
                    <a:lnTo>
                      <a:pt x="853" y="113"/>
                    </a:lnTo>
                    <a:lnTo>
                      <a:pt x="887" y="162"/>
                    </a:lnTo>
                    <a:lnTo>
                      <a:pt x="915" y="214"/>
                    </a:lnTo>
                    <a:lnTo>
                      <a:pt x="939" y="267"/>
                    </a:lnTo>
                    <a:lnTo>
                      <a:pt x="957" y="321"/>
                    </a:lnTo>
                    <a:lnTo>
                      <a:pt x="971" y="377"/>
                    </a:lnTo>
                    <a:lnTo>
                      <a:pt x="980" y="433"/>
                    </a:lnTo>
                    <a:lnTo>
                      <a:pt x="984" y="490"/>
                    </a:lnTo>
                    <a:lnTo>
                      <a:pt x="983" y="547"/>
                    </a:lnTo>
                    <a:lnTo>
                      <a:pt x="978" y="603"/>
                    </a:lnTo>
                    <a:lnTo>
                      <a:pt x="968" y="659"/>
                    </a:lnTo>
                    <a:lnTo>
                      <a:pt x="953" y="714"/>
                    </a:lnTo>
                    <a:lnTo>
                      <a:pt x="933" y="768"/>
                    </a:lnTo>
                    <a:lnTo>
                      <a:pt x="908" y="819"/>
                    </a:lnTo>
                    <a:lnTo>
                      <a:pt x="880" y="870"/>
                    </a:lnTo>
                    <a:lnTo>
                      <a:pt x="845" y="918"/>
                    </a:lnTo>
                    <a:lnTo>
                      <a:pt x="806" y="963"/>
                    </a:lnTo>
                    <a:lnTo>
                      <a:pt x="764" y="1006"/>
                    </a:lnTo>
                    <a:lnTo>
                      <a:pt x="507" y="1236"/>
                    </a:lnTo>
                    <a:lnTo>
                      <a:pt x="0" y="671"/>
                    </a:lnTo>
                    <a:lnTo>
                      <a:pt x="180" y="509"/>
                    </a:lnTo>
                    <a:lnTo>
                      <a:pt x="180" y="507"/>
                    </a:lnTo>
                    <a:lnTo>
                      <a:pt x="205" y="530"/>
                    </a:lnTo>
                    <a:lnTo>
                      <a:pt x="229" y="548"/>
                    </a:lnTo>
                    <a:lnTo>
                      <a:pt x="254" y="559"/>
                    </a:lnTo>
                    <a:lnTo>
                      <a:pt x="279" y="566"/>
                    </a:lnTo>
                    <a:lnTo>
                      <a:pt x="303" y="569"/>
                    </a:lnTo>
                    <a:lnTo>
                      <a:pt x="328" y="568"/>
                    </a:lnTo>
                    <a:lnTo>
                      <a:pt x="350" y="565"/>
                    </a:lnTo>
                    <a:lnTo>
                      <a:pt x="372" y="559"/>
                    </a:lnTo>
                    <a:lnTo>
                      <a:pt x="391" y="552"/>
                    </a:lnTo>
                    <a:lnTo>
                      <a:pt x="409" y="545"/>
                    </a:lnTo>
                    <a:lnTo>
                      <a:pt x="423" y="536"/>
                    </a:lnTo>
                    <a:lnTo>
                      <a:pt x="436" y="529"/>
                    </a:lnTo>
                    <a:lnTo>
                      <a:pt x="445" y="523"/>
                    </a:lnTo>
                    <a:lnTo>
                      <a:pt x="451" y="519"/>
                    </a:lnTo>
                    <a:lnTo>
                      <a:pt x="453" y="518"/>
                    </a:lnTo>
                    <a:lnTo>
                      <a:pt x="595" y="391"/>
                    </a:lnTo>
                    <a:lnTo>
                      <a:pt x="618" y="366"/>
                    </a:lnTo>
                    <a:lnTo>
                      <a:pt x="635" y="342"/>
                    </a:lnTo>
                    <a:lnTo>
                      <a:pt x="647" y="317"/>
                    </a:lnTo>
                    <a:lnTo>
                      <a:pt x="655" y="293"/>
                    </a:lnTo>
                    <a:lnTo>
                      <a:pt x="659" y="269"/>
                    </a:lnTo>
                    <a:lnTo>
                      <a:pt x="659" y="246"/>
                    </a:lnTo>
                    <a:lnTo>
                      <a:pt x="656" y="224"/>
                    </a:lnTo>
                    <a:lnTo>
                      <a:pt x="651" y="203"/>
                    </a:lnTo>
                    <a:lnTo>
                      <a:pt x="644" y="185"/>
                    </a:lnTo>
                    <a:lnTo>
                      <a:pt x="637" y="169"/>
                    </a:lnTo>
                    <a:lnTo>
                      <a:pt x="630" y="154"/>
                    </a:lnTo>
                    <a:lnTo>
                      <a:pt x="624" y="142"/>
                    </a:lnTo>
                    <a:lnTo>
                      <a:pt x="618" y="134"/>
                    </a:lnTo>
                    <a:lnTo>
                      <a:pt x="614" y="128"/>
                    </a:lnTo>
                    <a:lnTo>
                      <a:pt x="613" y="127"/>
                    </a:lnTo>
                    <a:lnTo>
                      <a:pt x="7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Freeform 20"/>
              <p:cNvSpPr>
                <a:spLocks/>
              </p:cNvSpPr>
              <p:nvPr/>
            </p:nvSpPr>
            <p:spPr bwMode="auto">
              <a:xfrm>
                <a:off x="4267200" y="1601788"/>
                <a:ext cx="61913" cy="114300"/>
              </a:xfrm>
              <a:custGeom>
                <a:avLst/>
                <a:gdLst>
                  <a:gd name="T0" fmla="*/ 351 w 546"/>
                  <a:gd name="T1" fmla="*/ 3 h 1016"/>
                  <a:gd name="T2" fmla="*/ 442 w 546"/>
                  <a:gd name="T3" fmla="*/ 23 h 1016"/>
                  <a:gd name="T4" fmla="*/ 538 w 546"/>
                  <a:gd name="T5" fmla="*/ 60 h 1016"/>
                  <a:gd name="T6" fmla="*/ 546 w 546"/>
                  <a:gd name="T7" fmla="*/ 72 h 1016"/>
                  <a:gd name="T8" fmla="*/ 540 w 546"/>
                  <a:gd name="T9" fmla="*/ 91 h 1016"/>
                  <a:gd name="T10" fmla="*/ 521 w 546"/>
                  <a:gd name="T11" fmla="*/ 113 h 1016"/>
                  <a:gd name="T12" fmla="*/ 499 w 546"/>
                  <a:gd name="T13" fmla="*/ 125 h 1016"/>
                  <a:gd name="T14" fmla="*/ 480 w 546"/>
                  <a:gd name="T15" fmla="*/ 125 h 1016"/>
                  <a:gd name="T16" fmla="*/ 386 w 546"/>
                  <a:gd name="T17" fmla="*/ 89 h 1016"/>
                  <a:gd name="T18" fmla="*/ 305 w 546"/>
                  <a:gd name="T19" fmla="*/ 72 h 1016"/>
                  <a:gd name="T20" fmla="*/ 235 w 546"/>
                  <a:gd name="T21" fmla="*/ 68 h 1016"/>
                  <a:gd name="T22" fmla="*/ 178 w 546"/>
                  <a:gd name="T23" fmla="*/ 75 h 1016"/>
                  <a:gd name="T24" fmla="*/ 136 w 546"/>
                  <a:gd name="T25" fmla="*/ 90 h 1016"/>
                  <a:gd name="T26" fmla="*/ 107 w 546"/>
                  <a:gd name="T27" fmla="*/ 111 h 1016"/>
                  <a:gd name="T28" fmla="*/ 88 w 546"/>
                  <a:gd name="T29" fmla="*/ 145 h 1016"/>
                  <a:gd name="T30" fmla="*/ 82 w 546"/>
                  <a:gd name="T31" fmla="*/ 191 h 1016"/>
                  <a:gd name="T32" fmla="*/ 93 w 546"/>
                  <a:gd name="T33" fmla="*/ 247 h 1016"/>
                  <a:gd name="T34" fmla="*/ 124 w 546"/>
                  <a:gd name="T35" fmla="*/ 310 h 1016"/>
                  <a:gd name="T36" fmla="*/ 180 w 546"/>
                  <a:gd name="T37" fmla="*/ 377 h 1016"/>
                  <a:gd name="T38" fmla="*/ 262 w 546"/>
                  <a:gd name="T39" fmla="*/ 449 h 1016"/>
                  <a:gd name="T40" fmla="*/ 330 w 546"/>
                  <a:gd name="T41" fmla="*/ 523 h 1016"/>
                  <a:gd name="T42" fmla="*/ 372 w 546"/>
                  <a:gd name="T43" fmla="*/ 594 h 1016"/>
                  <a:gd name="T44" fmla="*/ 389 w 546"/>
                  <a:gd name="T45" fmla="*/ 665 h 1016"/>
                  <a:gd name="T46" fmla="*/ 381 w 546"/>
                  <a:gd name="T47" fmla="*/ 733 h 1016"/>
                  <a:gd name="T48" fmla="*/ 347 w 546"/>
                  <a:gd name="T49" fmla="*/ 799 h 1016"/>
                  <a:gd name="T50" fmla="*/ 302 w 546"/>
                  <a:gd name="T51" fmla="*/ 856 h 1016"/>
                  <a:gd name="T52" fmla="*/ 253 w 546"/>
                  <a:gd name="T53" fmla="*/ 904 h 1016"/>
                  <a:gd name="T54" fmla="*/ 202 w 546"/>
                  <a:gd name="T55" fmla="*/ 944 h 1016"/>
                  <a:gd name="T56" fmla="*/ 154 w 546"/>
                  <a:gd name="T57" fmla="*/ 974 h 1016"/>
                  <a:gd name="T58" fmla="*/ 114 w 546"/>
                  <a:gd name="T59" fmla="*/ 996 h 1016"/>
                  <a:gd name="T60" fmla="*/ 85 w 546"/>
                  <a:gd name="T61" fmla="*/ 1011 h 1016"/>
                  <a:gd name="T62" fmla="*/ 71 w 546"/>
                  <a:gd name="T63" fmla="*/ 1016 h 1016"/>
                  <a:gd name="T64" fmla="*/ 5 w 546"/>
                  <a:gd name="T65" fmla="*/ 932 h 1016"/>
                  <a:gd name="T66" fmla="*/ 28 w 546"/>
                  <a:gd name="T67" fmla="*/ 923 h 1016"/>
                  <a:gd name="T68" fmla="*/ 57 w 546"/>
                  <a:gd name="T69" fmla="*/ 916 h 1016"/>
                  <a:gd name="T70" fmla="*/ 85 w 546"/>
                  <a:gd name="T71" fmla="*/ 911 h 1016"/>
                  <a:gd name="T72" fmla="*/ 134 w 546"/>
                  <a:gd name="T73" fmla="*/ 895 h 1016"/>
                  <a:gd name="T74" fmla="*/ 199 w 546"/>
                  <a:gd name="T75" fmla="*/ 862 h 1016"/>
                  <a:gd name="T76" fmla="*/ 242 w 546"/>
                  <a:gd name="T77" fmla="*/ 829 h 1016"/>
                  <a:gd name="T78" fmla="*/ 269 w 546"/>
                  <a:gd name="T79" fmla="*/ 802 h 1016"/>
                  <a:gd name="T80" fmla="*/ 281 w 546"/>
                  <a:gd name="T81" fmla="*/ 786 h 1016"/>
                  <a:gd name="T82" fmla="*/ 289 w 546"/>
                  <a:gd name="T83" fmla="*/ 773 h 1016"/>
                  <a:gd name="T84" fmla="*/ 301 w 546"/>
                  <a:gd name="T85" fmla="*/ 748 h 1016"/>
                  <a:gd name="T86" fmla="*/ 309 w 546"/>
                  <a:gd name="T87" fmla="*/ 717 h 1016"/>
                  <a:gd name="T88" fmla="*/ 308 w 546"/>
                  <a:gd name="T89" fmla="*/ 681 h 1016"/>
                  <a:gd name="T90" fmla="*/ 295 w 546"/>
                  <a:gd name="T91" fmla="*/ 639 h 1016"/>
                  <a:gd name="T92" fmla="*/ 268 w 546"/>
                  <a:gd name="T93" fmla="*/ 590 h 1016"/>
                  <a:gd name="T94" fmla="*/ 222 w 546"/>
                  <a:gd name="T95" fmla="*/ 535 h 1016"/>
                  <a:gd name="T96" fmla="*/ 155 w 546"/>
                  <a:gd name="T97" fmla="*/ 473 h 1016"/>
                  <a:gd name="T98" fmla="*/ 87 w 546"/>
                  <a:gd name="T99" fmla="*/ 407 h 1016"/>
                  <a:gd name="T100" fmla="*/ 39 w 546"/>
                  <a:gd name="T101" fmla="*/ 340 h 1016"/>
                  <a:gd name="T102" fmla="*/ 12 w 546"/>
                  <a:gd name="T103" fmla="*/ 272 h 1016"/>
                  <a:gd name="T104" fmla="*/ 8 w 546"/>
                  <a:gd name="T105" fmla="*/ 206 h 1016"/>
                  <a:gd name="T106" fmla="*/ 27 w 546"/>
                  <a:gd name="T107" fmla="*/ 144 h 1016"/>
                  <a:gd name="T108" fmla="*/ 67 w 546"/>
                  <a:gd name="T109" fmla="*/ 86 h 1016"/>
                  <a:gd name="T110" fmla="*/ 123 w 546"/>
                  <a:gd name="T111" fmla="*/ 41 h 1016"/>
                  <a:gd name="T112" fmla="*/ 190 w 546"/>
                  <a:gd name="T113" fmla="*/ 13 h 1016"/>
                  <a:gd name="T114" fmla="*/ 267 w 546"/>
                  <a:gd name="T115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6" h="1016">
                    <a:moveTo>
                      <a:pt x="309" y="0"/>
                    </a:moveTo>
                    <a:lnTo>
                      <a:pt x="351" y="3"/>
                    </a:lnTo>
                    <a:lnTo>
                      <a:pt x="396" y="11"/>
                    </a:lnTo>
                    <a:lnTo>
                      <a:pt x="442" y="23"/>
                    </a:lnTo>
                    <a:lnTo>
                      <a:pt x="490" y="39"/>
                    </a:lnTo>
                    <a:lnTo>
                      <a:pt x="538" y="60"/>
                    </a:lnTo>
                    <a:lnTo>
                      <a:pt x="544" y="64"/>
                    </a:lnTo>
                    <a:lnTo>
                      <a:pt x="546" y="72"/>
                    </a:lnTo>
                    <a:lnTo>
                      <a:pt x="545" y="81"/>
                    </a:lnTo>
                    <a:lnTo>
                      <a:pt x="540" y="91"/>
                    </a:lnTo>
                    <a:lnTo>
                      <a:pt x="532" y="102"/>
                    </a:lnTo>
                    <a:lnTo>
                      <a:pt x="521" y="113"/>
                    </a:lnTo>
                    <a:lnTo>
                      <a:pt x="510" y="120"/>
                    </a:lnTo>
                    <a:lnTo>
                      <a:pt x="499" y="125"/>
                    </a:lnTo>
                    <a:lnTo>
                      <a:pt x="489" y="127"/>
                    </a:lnTo>
                    <a:lnTo>
                      <a:pt x="480" y="125"/>
                    </a:lnTo>
                    <a:lnTo>
                      <a:pt x="432" y="105"/>
                    </a:lnTo>
                    <a:lnTo>
                      <a:pt x="386" y="89"/>
                    </a:lnTo>
                    <a:lnTo>
                      <a:pt x="344" y="79"/>
                    </a:lnTo>
                    <a:lnTo>
                      <a:pt x="305" y="72"/>
                    </a:lnTo>
                    <a:lnTo>
                      <a:pt x="268" y="68"/>
                    </a:lnTo>
                    <a:lnTo>
                      <a:pt x="235" y="68"/>
                    </a:lnTo>
                    <a:lnTo>
                      <a:pt x="205" y="70"/>
                    </a:lnTo>
                    <a:lnTo>
                      <a:pt x="178" y="75"/>
                    </a:lnTo>
                    <a:lnTo>
                      <a:pt x="155" y="82"/>
                    </a:lnTo>
                    <a:lnTo>
                      <a:pt x="136" y="90"/>
                    </a:lnTo>
                    <a:lnTo>
                      <a:pt x="119" y="100"/>
                    </a:lnTo>
                    <a:lnTo>
                      <a:pt x="107" y="111"/>
                    </a:lnTo>
                    <a:lnTo>
                      <a:pt x="96" y="126"/>
                    </a:lnTo>
                    <a:lnTo>
                      <a:pt x="88" y="145"/>
                    </a:lnTo>
                    <a:lnTo>
                      <a:pt x="83" y="167"/>
                    </a:lnTo>
                    <a:lnTo>
                      <a:pt x="82" y="191"/>
                    </a:lnTo>
                    <a:lnTo>
                      <a:pt x="85" y="218"/>
                    </a:lnTo>
                    <a:lnTo>
                      <a:pt x="93" y="247"/>
                    </a:lnTo>
                    <a:lnTo>
                      <a:pt x="105" y="278"/>
                    </a:lnTo>
                    <a:lnTo>
                      <a:pt x="124" y="310"/>
                    </a:lnTo>
                    <a:lnTo>
                      <a:pt x="149" y="343"/>
                    </a:lnTo>
                    <a:lnTo>
                      <a:pt x="180" y="377"/>
                    </a:lnTo>
                    <a:lnTo>
                      <a:pt x="219" y="411"/>
                    </a:lnTo>
                    <a:lnTo>
                      <a:pt x="262" y="449"/>
                    </a:lnTo>
                    <a:lnTo>
                      <a:pt x="298" y="486"/>
                    </a:lnTo>
                    <a:lnTo>
                      <a:pt x="330" y="523"/>
                    </a:lnTo>
                    <a:lnTo>
                      <a:pt x="353" y="559"/>
                    </a:lnTo>
                    <a:lnTo>
                      <a:pt x="372" y="594"/>
                    </a:lnTo>
                    <a:lnTo>
                      <a:pt x="383" y="630"/>
                    </a:lnTo>
                    <a:lnTo>
                      <a:pt x="389" y="665"/>
                    </a:lnTo>
                    <a:lnTo>
                      <a:pt x="388" y="699"/>
                    </a:lnTo>
                    <a:lnTo>
                      <a:pt x="381" y="733"/>
                    </a:lnTo>
                    <a:lnTo>
                      <a:pt x="368" y="766"/>
                    </a:lnTo>
                    <a:lnTo>
                      <a:pt x="347" y="799"/>
                    </a:lnTo>
                    <a:lnTo>
                      <a:pt x="326" y="828"/>
                    </a:lnTo>
                    <a:lnTo>
                      <a:pt x="302" y="856"/>
                    </a:lnTo>
                    <a:lnTo>
                      <a:pt x="278" y="880"/>
                    </a:lnTo>
                    <a:lnTo>
                      <a:pt x="253" y="904"/>
                    </a:lnTo>
                    <a:lnTo>
                      <a:pt x="227" y="924"/>
                    </a:lnTo>
                    <a:lnTo>
                      <a:pt x="202" y="944"/>
                    </a:lnTo>
                    <a:lnTo>
                      <a:pt x="177" y="960"/>
                    </a:lnTo>
                    <a:lnTo>
                      <a:pt x="154" y="974"/>
                    </a:lnTo>
                    <a:lnTo>
                      <a:pt x="132" y="986"/>
                    </a:lnTo>
                    <a:lnTo>
                      <a:pt x="114" y="996"/>
                    </a:lnTo>
                    <a:lnTo>
                      <a:pt x="98" y="1005"/>
                    </a:lnTo>
                    <a:lnTo>
                      <a:pt x="85" y="1011"/>
                    </a:lnTo>
                    <a:lnTo>
                      <a:pt x="76" y="1015"/>
                    </a:lnTo>
                    <a:lnTo>
                      <a:pt x="71" y="1016"/>
                    </a:lnTo>
                    <a:lnTo>
                      <a:pt x="0" y="939"/>
                    </a:lnTo>
                    <a:lnTo>
                      <a:pt x="5" y="932"/>
                    </a:lnTo>
                    <a:lnTo>
                      <a:pt x="14" y="927"/>
                    </a:lnTo>
                    <a:lnTo>
                      <a:pt x="28" y="923"/>
                    </a:lnTo>
                    <a:lnTo>
                      <a:pt x="42" y="919"/>
                    </a:lnTo>
                    <a:lnTo>
                      <a:pt x="57" y="916"/>
                    </a:lnTo>
                    <a:lnTo>
                      <a:pt x="72" y="913"/>
                    </a:lnTo>
                    <a:lnTo>
                      <a:pt x="85" y="911"/>
                    </a:lnTo>
                    <a:lnTo>
                      <a:pt x="94" y="910"/>
                    </a:lnTo>
                    <a:lnTo>
                      <a:pt x="134" y="895"/>
                    </a:lnTo>
                    <a:lnTo>
                      <a:pt x="169" y="879"/>
                    </a:lnTo>
                    <a:lnTo>
                      <a:pt x="199" y="862"/>
                    </a:lnTo>
                    <a:lnTo>
                      <a:pt x="223" y="846"/>
                    </a:lnTo>
                    <a:lnTo>
                      <a:pt x="242" y="829"/>
                    </a:lnTo>
                    <a:lnTo>
                      <a:pt x="258" y="815"/>
                    </a:lnTo>
                    <a:lnTo>
                      <a:pt x="269" y="802"/>
                    </a:lnTo>
                    <a:lnTo>
                      <a:pt x="277" y="792"/>
                    </a:lnTo>
                    <a:lnTo>
                      <a:pt x="281" y="786"/>
                    </a:lnTo>
                    <a:lnTo>
                      <a:pt x="282" y="784"/>
                    </a:lnTo>
                    <a:lnTo>
                      <a:pt x="289" y="773"/>
                    </a:lnTo>
                    <a:lnTo>
                      <a:pt x="295" y="761"/>
                    </a:lnTo>
                    <a:lnTo>
                      <a:pt x="301" y="748"/>
                    </a:lnTo>
                    <a:lnTo>
                      <a:pt x="306" y="734"/>
                    </a:lnTo>
                    <a:lnTo>
                      <a:pt x="309" y="717"/>
                    </a:lnTo>
                    <a:lnTo>
                      <a:pt x="310" y="700"/>
                    </a:lnTo>
                    <a:lnTo>
                      <a:pt x="308" y="681"/>
                    </a:lnTo>
                    <a:lnTo>
                      <a:pt x="302" y="660"/>
                    </a:lnTo>
                    <a:lnTo>
                      <a:pt x="295" y="639"/>
                    </a:lnTo>
                    <a:lnTo>
                      <a:pt x="283" y="616"/>
                    </a:lnTo>
                    <a:lnTo>
                      <a:pt x="268" y="590"/>
                    </a:lnTo>
                    <a:lnTo>
                      <a:pt x="248" y="564"/>
                    </a:lnTo>
                    <a:lnTo>
                      <a:pt x="222" y="535"/>
                    </a:lnTo>
                    <a:lnTo>
                      <a:pt x="192" y="505"/>
                    </a:lnTo>
                    <a:lnTo>
                      <a:pt x="155" y="473"/>
                    </a:lnTo>
                    <a:lnTo>
                      <a:pt x="118" y="441"/>
                    </a:lnTo>
                    <a:lnTo>
                      <a:pt x="87" y="407"/>
                    </a:lnTo>
                    <a:lnTo>
                      <a:pt x="60" y="373"/>
                    </a:lnTo>
                    <a:lnTo>
                      <a:pt x="39" y="340"/>
                    </a:lnTo>
                    <a:lnTo>
                      <a:pt x="24" y="306"/>
                    </a:lnTo>
                    <a:lnTo>
                      <a:pt x="12" y="272"/>
                    </a:lnTo>
                    <a:lnTo>
                      <a:pt x="7" y="239"/>
                    </a:lnTo>
                    <a:lnTo>
                      <a:pt x="8" y="206"/>
                    </a:lnTo>
                    <a:lnTo>
                      <a:pt x="14" y="175"/>
                    </a:lnTo>
                    <a:lnTo>
                      <a:pt x="27" y="144"/>
                    </a:lnTo>
                    <a:lnTo>
                      <a:pt x="44" y="115"/>
                    </a:lnTo>
                    <a:lnTo>
                      <a:pt x="67" y="86"/>
                    </a:lnTo>
                    <a:lnTo>
                      <a:pt x="94" y="62"/>
                    </a:lnTo>
                    <a:lnTo>
                      <a:pt x="123" y="41"/>
                    </a:lnTo>
                    <a:lnTo>
                      <a:pt x="156" y="25"/>
                    </a:lnTo>
                    <a:lnTo>
                      <a:pt x="190" y="13"/>
                    </a:lnTo>
                    <a:lnTo>
                      <a:pt x="227" y="4"/>
                    </a:lnTo>
                    <a:lnTo>
                      <a:pt x="267" y="0"/>
                    </a:lnTo>
                    <a:lnTo>
                      <a:pt x="3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Freeform 21"/>
              <p:cNvSpPr>
                <a:spLocks/>
              </p:cNvSpPr>
              <p:nvPr/>
            </p:nvSpPr>
            <p:spPr bwMode="auto">
              <a:xfrm>
                <a:off x="4211638" y="1727200"/>
                <a:ext cx="41275" cy="39688"/>
              </a:xfrm>
              <a:custGeom>
                <a:avLst/>
                <a:gdLst>
                  <a:gd name="T0" fmla="*/ 263 w 366"/>
                  <a:gd name="T1" fmla="*/ 0 h 351"/>
                  <a:gd name="T2" fmla="*/ 283 w 366"/>
                  <a:gd name="T3" fmla="*/ 3 h 351"/>
                  <a:gd name="T4" fmla="*/ 303 w 366"/>
                  <a:gd name="T5" fmla="*/ 11 h 351"/>
                  <a:gd name="T6" fmla="*/ 322 w 366"/>
                  <a:gd name="T7" fmla="*/ 22 h 351"/>
                  <a:gd name="T8" fmla="*/ 338 w 366"/>
                  <a:gd name="T9" fmla="*/ 37 h 351"/>
                  <a:gd name="T10" fmla="*/ 350 w 366"/>
                  <a:gd name="T11" fmla="*/ 54 h 351"/>
                  <a:gd name="T12" fmla="*/ 360 w 366"/>
                  <a:gd name="T13" fmla="*/ 75 h 351"/>
                  <a:gd name="T14" fmla="*/ 365 w 366"/>
                  <a:gd name="T15" fmla="*/ 95 h 351"/>
                  <a:gd name="T16" fmla="*/ 366 w 366"/>
                  <a:gd name="T17" fmla="*/ 115 h 351"/>
                  <a:gd name="T18" fmla="*/ 363 w 366"/>
                  <a:gd name="T19" fmla="*/ 136 h 351"/>
                  <a:gd name="T20" fmla="*/ 356 w 366"/>
                  <a:gd name="T21" fmla="*/ 156 h 351"/>
                  <a:gd name="T22" fmla="*/ 344 w 366"/>
                  <a:gd name="T23" fmla="*/ 175 h 351"/>
                  <a:gd name="T24" fmla="*/ 330 w 366"/>
                  <a:gd name="T25" fmla="*/ 191 h 351"/>
                  <a:gd name="T26" fmla="*/ 182 w 366"/>
                  <a:gd name="T27" fmla="*/ 323 h 351"/>
                  <a:gd name="T28" fmla="*/ 164 w 366"/>
                  <a:gd name="T29" fmla="*/ 336 h 351"/>
                  <a:gd name="T30" fmla="*/ 145 w 366"/>
                  <a:gd name="T31" fmla="*/ 346 h 351"/>
                  <a:gd name="T32" fmla="*/ 124 w 366"/>
                  <a:gd name="T33" fmla="*/ 351 h 351"/>
                  <a:gd name="T34" fmla="*/ 103 w 366"/>
                  <a:gd name="T35" fmla="*/ 351 h 351"/>
                  <a:gd name="T36" fmla="*/ 83 w 366"/>
                  <a:gd name="T37" fmla="*/ 348 h 351"/>
                  <a:gd name="T38" fmla="*/ 63 w 366"/>
                  <a:gd name="T39" fmla="*/ 340 h 351"/>
                  <a:gd name="T40" fmla="*/ 44 w 366"/>
                  <a:gd name="T41" fmla="*/ 330 h 351"/>
                  <a:gd name="T42" fmla="*/ 28 w 366"/>
                  <a:gd name="T43" fmla="*/ 315 h 351"/>
                  <a:gd name="T44" fmla="*/ 15 w 366"/>
                  <a:gd name="T45" fmla="*/ 297 h 351"/>
                  <a:gd name="T46" fmla="*/ 6 w 366"/>
                  <a:gd name="T47" fmla="*/ 277 h 351"/>
                  <a:gd name="T48" fmla="*/ 1 w 366"/>
                  <a:gd name="T49" fmla="*/ 257 h 351"/>
                  <a:gd name="T50" fmla="*/ 0 w 366"/>
                  <a:gd name="T51" fmla="*/ 236 h 351"/>
                  <a:gd name="T52" fmla="*/ 3 w 366"/>
                  <a:gd name="T53" fmla="*/ 215 h 351"/>
                  <a:gd name="T54" fmla="*/ 10 w 366"/>
                  <a:gd name="T55" fmla="*/ 196 h 351"/>
                  <a:gd name="T56" fmla="*/ 22 w 366"/>
                  <a:gd name="T57" fmla="*/ 178 h 351"/>
                  <a:gd name="T58" fmla="*/ 37 w 366"/>
                  <a:gd name="T59" fmla="*/ 161 h 351"/>
                  <a:gd name="T60" fmla="*/ 183 w 366"/>
                  <a:gd name="T61" fmla="*/ 29 h 351"/>
                  <a:gd name="T62" fmla="*/ 202 w 366"/>
                  <a:gd name="T63" fmla="*/ 16 h 351"/>
                  <a:gd name="T64" fmla="*/ 221 w 366"/>
                  <a:gd name="T65" fmla="*/ 7 h 351"/>
                  <a:gd name="T66" fmla="*/ 241 w 366"/>
                  <a:gd name="T67" fmla="*/ 1 h 351"/>
                  <a:gd name="T68" fmla="*/ 263 w 366"/>
                  <a:gd name="T6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6" h="351">
                    <a:moveTo>
                      <a:pt x="263" y="0"/>
                    </a:moveTo>
                    <a:lnTo>
                      <a:pt x="283" y="3"/>
                    </a:lnTo>
                    <a:lnTo>
                      <a:pt x="303" y="11"/>
                    </a:lnTo>
                    <a:lnTo>
                      <a:pt x="322" y="22"/>
                    </a:lnTo>
                    <a:lnTo>
                      <a:pt x="338" y="37"/>
                    </a:lnTo>
                    <a:lnTo>
                      <a:pt x="350" y="54"/>
                    </a:lnTo>
                    <a:lnTo>
                      <a:pt x="360" y="75"/>
                    </a:lnTo>
                    <a:lnTo>
                      <a:pt x="365" y="95"/>
                    </a:lnTo>
                    <a:lnTo>
                      <a:pt x="366" y="115"/>
                    </a:lnTo>
                    <a:lnTo>
                      <a:pt x="363" y="136"/>
                    </a:lnTo>
                    <a:lnTo>
                      <a:pt x="356" y="156"/>
                    </a:lnTo>
                    <a:lnTo>
                      <a:pt x="344" y="175"/>
                    </a:lnTo>
                    <a:lnTo>
                      <a:pt x="330" y="191"/>
                    </a:lnTo>
                    <a:lnTo>
                      <a:pt x="182" y="323"/>
                    </a:lnTo>
                    <a:lnTo>
                      <a:pt x="164" y="336"/>
                    </a:lnTo>
                    <a:lnTo>
                      <a:pt x="145" y="346"/>
                    </a:lnTo>
                    <a:lnTo>
                      <a:pt x="124" y="351"/>
                    </a:lnTo>
                    <a:lnTo>
                      <a:pt x="103" y="351"/>
                    </a:lnTo>
                    <a:lnTo>
                      <a:pt x="83" y="348"/>
                    </a:lnTo>
                    <a:lnTo>
                      <a:pt x="63" y="340"/>
                    </a:lnTo>
                    <a:lnTo>
                      <a:pt x="44" y="330"/>
                    </a:lnTo>
                    <a:lnTo>
                      <a:pt x="28" y="315"/>
                    </a:lnTo>
                    <a:lnTo>
                      <a:pt x="15" y="297"/>
                    </a:lnTo>
                    <a:lnTo>
                      <a:pt x="6" y="277"/>
                    </a:lnTo>
                    <a:lnTo>
                      <a:pt x="1" y="257"/>
                    </a:lnTo>
                    <a:lnTo>
                      <a:pt x="0" y="236"/>
                    </a:lnTo>
                    <a:lnTo>
                      <a:pt x="3" y="215"/>
                    </a:lnTo>
                    <a:lnTo>
                      <a:pt x="10" y="196"/>
                    </a:lnTo>
                    <a:lnTo>
                      <a:pt x="22" y="178"/>
                    </a:lnTo>
                    <a:lnTo>
                      <a:pt x="37" y="161"/>
                    </a:lnTo>
                    <a:lnTo>
                      <a:pt x="183" y="29"/>
                    </a:lnTo>
                    <a:lnTo>
                      <a:pt x="202" y="16"/>
                    </a:lnTo>
                    <a:lnTo>
                      <a:pt x="221" y="7"/>
                    </a:lnTo>
                    <a:lnTo>
                      <a:pt x="241" y="1"/>
                    </a:lnTo>
                    <a:lnTo>
                      <a:pt x="2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4" name="Freeform 11"/>
          <p:cNvSpPr>
            <a:spLocks noEditPoints="1"/>
          </p:cNvSpPr>
          <p:nvPr/>
        </p:nvSpPr>
        <p:spPr bwMode="auto">
          <a:xfrm flipH="1">
            <a:off x="2421365" y="2986152"/>
            <a:ext cx="214826" cy="263746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699828" y="2865823"/>
            <a:ext cx="1381986" cy="844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5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월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4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주차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세부기능 설명서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알고리즘 설계</a:t>
            </a: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575300" y="3555628"/>
            <a:ext cx="1492638" cy="844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6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월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주차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구현 초기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깃허브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계정 만들기</a:t>
            </a: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431075" y="2895047"/>
            <a:ext cx="1381986" cy="844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6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월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주차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구현 중기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한창 개발 중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!</a:t>
            </a: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7855540" y="5058186"/>
            <a:ext cx="536224" cy="536224"/>
            <a:chOff x="2069418" y="3105945"/>
            <a:chExt cx="536224" cy="536224"/>
          </a:xfrm>
          <a:solidFill>
            <a:schemeClr val="tx2">
              <a:lumMod val="75000"/>
            </a:schemeClr>
          </a:solidFill>
        </p:grpSpPr>
        <p:sp>
          <p:nvSpPr>
            <p:cNvPr id="49" name="타원 48"/>
            <p:cNvSpPr/>
            <p:nvPr/>
          </p:nvSpPr>
          <p:spPr>
            <a:xfrm>
              <a:off x="2069418" y="3105945"/>
              <a:ext cx="536224" cy="536224"/>
            </a:xfrm>
            <a:prstGeom prst="ellipse">
              <a:avLst/>
            </a:prstGeom>
            <a:solidFill>
              <a:srgbClr val="1327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0" name="Group 14"/>
            <p:cNvGrpSpPr>
              <a:grpSpLocks noChangeAspect="1"/>
            </p:cNvGrpSpPr>
            <p:nvPr/>
          </p:nvGrpSpPr>
          <p:grpSpPr bwMode="auto">
            <a:xfrm flipH="1">
              <a:off x="2190492" y="3253612"/>
              <a:ext cx="283987" cy="240890"/>
              <a:chOff x="3723" y="3943"/>
              <a:chExt cx="626" cy="531"/>
            </a:xfrm>
            <a:grpFill/>
          </p:grpSpPr>
          <p:sp>
            <p:nvSpPr>
              <p:cNvPr id="51" name="Freeform 16"/>
              <p:cNvSpPr>
                <a:spLocks noEditPoints="1"/>
              </p:cNvSpPr>
              <p:nvPr/>
            </p:nvSpPr>
            <p:spPr bwMode="auto">
              <a:xfrm>
                <a:off x="3723" y="3943"/>
                <a:ext cx="626" cy="531"/>
              </a:xfrm>
              <a:custGeom>
                <a:avLst/>
                <a:gdLst>
                  <a:gd name="T0" fmla="*/ 1532 w 3756"/>
                  <a:gd name="T1" fmla="*/ 2536 h 3186"/>
                  <a:gd name="T2" fmla="*/ 1516 w 3756"/>
                  <a:gd name="T3" fmla="*/ 2550 h 3186"/>
                  <a:gd name="T4" fmla="*/ 1450 w 3756"/>
                  <a:gd name="T5" fmla="*/ 2904 h 3186"/>
                  <a:gd name="T6" fmla="*/ 1457 w 3756"/>
                  <a:gd name="T7" fmla="*/ 2929 h 3186"/>
                  <a:gd name="T8" fmla="*/ 1481 w 3756"/>
                  <a:gd name="T9" fmla="*/ 2941 h 3186"/>
                  <a:gd name="T10" fmla="*/ 2288 w 3756"/>
                  <a:gd name="T11" fmla="*/ 2937 h 3186"/>
                  <a:gd name="T12" fmla="*/ 2304 w 3756"/>
                  <a:gd name="T13" fmla="*/ 2921 h 3186"/>
                  <a:gd name="T14" fmla="*/ 2306 w 3756"/>
                  <a:gd name="T15" fmla="*/ 2905 h 3186"/>
                  <a:gd name="T16" fmla="*/ 2243 w 3756"/>
                  <a:gd name="T17" fmla="*/ 2560 h 3186"/>
                  <a:gd name="T18" fmla="*/ 2233 w 3756"/>
                  <a:gd name="T19" fmla="*/ 2542 h 3186"/>
                  <a:gd name="T20" fmla="*/ 2214 w 3756"/>
                  <a:gd name="T21" fmla="*/ 2534 h 3186"/>
                  <a:gd name="T22" fmla="*/ 585 w 3756"/>
                  <a:gd name="T23" fmla="*/ 305 h 3186"/>
                  <a:gd name="T24" fmla="*/ 560 w 3756"/>
                  <a:gd name="T25" fmla="*/ 314 h 3186"/>
                  <a:gd name="T26" fmla="*/ 544 w 3756"/>
                  <a:gd name="T27" fmla="*/ 336 h 3186"/>
                  <a:gd name="T28" fmla="*/ 542 w 3756"/>
                  <a:gd name="T29" fmla="*/ 1890 h 3186"/>
                  <a:gd name="T30" fmla="*/ 553 w 3756"/>
                  <a:gd name="T31" fmla="*/ 1921 h 3186"/>
                  <a:gd name="T32" fmla="*/ 3188 w 3756"/>
                  <a:gd name="T33" fmla="*/ 1930 h 3186"/>
                  <a:gd name="T34" fmla="*/ 3211 w 3756"/>
                  <a:gd name="T35" fmla="*/ 1906 h 3186"/>
                  <a:gd name="T36" fmla="*/ 3214 w 3756"/>
                  <a:gd name="T37" fmla="*/ 350 h 3186"/>
                  <a:gd name="T38" fmla="*/ 3206 w 3756"/>
                  <a:gd name="T39" fmla="*/ 324 h 3186"/>
                  <a:gd name="T40" fmla="*/ 3185 w 3756"/>
                  <a:gd name="T41" fmla="*/ 308 h 3186"/>
                  <a:gd name="T42" fmla="*/ 585 w 3756"/>
                  <a:gd name="T43" fmla="*/ 305 h 3186"/>
                  <a:gd name="T44" fmla="*/ 3170 w 3756"/>
                  <a:gd name="T45" fmla="*/ 0 h 3186"/>
                  <a:gd name="T46" fmla="*/ 3263 w 3756"/>
                  <a:gd name="T47" fmla="*/ 13 h 3186"/>
                  <a:gd name="T48" fmla="*/ 3346 w 3756"/>
                  <a:gd name="T49" fmla="*/ 48 h 3186"/>
                  <a:gd name="T50" fmla="*/ 3418 w 3756"/>
                  <a:gd name="T51" fmla="*/ 103 h 3186"/>
                  <a:gd name="T52" fmla="*/ 3473 w 3756"/>
                  <a:gd name="T53" fmla="*/ 173 h 3186"/>
                  <a:gd name="T54" fmla="*/ 3508 w 3756"/>
                  <a:gd name="T55" fmla="*/ 256 h 3186"/>
                  <a:gd name="T56" fmla="*/ 3520 w 3756"/>
                  <a:gd name="T57" fmla="*/ 350 h 3186"/>
                  <a:gd name="T58" fmla="*/ 3518 w 3756"/>
                  <a:gd name="T59" fmla="*/ 1931 h 3186"/>
                  <a:gd name="T60" fmla="*/ 3500 w 3756"/>
                  <a:gd name="T61" fmla="*/ 2009 h 3186"/>
                  <a:gd name="T62" fmla="*/ 3516 w 3756"/>
                  <a:gd name="T63" fmla="*/ 2049 h 3186"/>
                  <a:gd name="T64" fmla="*/ 3754 w 3756"/>
                  <a:gd name="T65" fmla="*/ 3006 h 3186"/>
                  <a:gd name="T66" fmla="*/ 3753 w 3756"/>
                  <a:gd name="T67" fmla="*/ 3060 h 3186"/>
                  <a:gd name="T68" fmla="*/ 3729 w 3756"/>
                  <a:gd name="T69" fmla="*/ 3116 h 3186"/>
                  <a:gd name="T70" fmla="*/ 3687 w 3756"/>
                  <a:gd name="T71" fmla="*/ 3158 h 3186"/>
                  <a:gd name="T72" fmla="*/ 3631 w 3756"/>
                  <a:gd name="T73" fmla="*/ 3182 h 3186"/>
                  <a:gd name="T74" fmla="*/ 157 w 3756"/>
                  <a:gd name="T75" fmla="*/ 3186 h 3186"/>
                  <a:gd name="T76" fmla="*/ 101 w 3756"/>
                  <a:gd name="T77" fmla="*/ 3175 h 3186"/>
                  <a:gd name="T78" fmla="*/ 52 w 3756"/>
                  <a:gd name="T79" fmla="*/ 3146 h 3186"/>
                  <a:gd name="T80" fmla="*/ 18 w 3756"/>
                  <a:gd name="T81" fmla="*/ 3101 h 3186"/>
                  <a:gd name="T82" fmla="*/ 1 w 3756"/>
                  <a:gd name="T83" fmla="*/ 3047 h 3186"/>
                  <a:gd name="T84" fmla="*/ 5 w 3756"/>
                  <a:gd name="T85" fmla="*/ 2991 h 3186"/>
                  <a:gd name="T86" fmla="*/ 247 w 3756"/>
                  <a:gd name="T87" fmla="*/ 2028 h 3186"/>
                  <a:gd name="T88" fmla="*/ 245 w 3756"/>
                  <a:gd name="T89" fmla="*/ 1970 h 3186"/>
                  <a:gd name="T90" fmla="*/ 236 w 3756"/>
                  <a:gd name="T91" fmla="*/ 1890 h 3186"/>
                  <a:gd name="T92" fmla="*/ 239 w 3756"/>
                  <a:gd name="T93" fmla="*/ 302 h 3186"/>
                  <a:gd name="T94" fmla="*/ 263 w 3756"/>
                  <a:gd name="T95" fmla="*/ 214 h 3186"/>
                  <a:gd name="T96" fmla="*/ 308 w 3756"/>
                  <a:gd name="T97" fmla="*/ 136 h 3186"/>
                  <a:gd name="T98" fmla="*/ 372 w 3756"/>
                  <a:gd name="T99" fmla="*/ 73 h 3186"/>
                  <a:gd name="T100" fmla="*/ 450 w 3756"/>
                  <a:gd name="T101" fmla="*/ 27 h 3186"/>
                  <a:gd name="T102" fmla="*/ 538 w 3756"/>
                  <a:gd name="T103" fmla="*/ 3 h 3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756" h="3186">
                    <a:moveTo>
                      <a:pt x="1542" y="2534"/>
                    </a:moveTo>
                    <a:lnTo>
                      <a:pt x="1532" y="2536"/>
                    </a:lnTo>
                    <a:lnTo>
                      <a:pt x="1523" y="2542"/>
                    </a:lnTo>
                    <a:lnTo>
                      <a:pt x="1516" y="2550"/>
                    </a:lnTo>
                    <a:lnTo>
                      <a:pt x="1513" y="2560"/>
                    </a:lnTo>
                    <a:lnTo>
                      <a:pt x="1450" y="2904"/>
                    </a:lnTo>
                    <a:lnTo>
                      <a:pt x="1451" y="2917"/>
                    </a:lnTo>
                    <a:lnTo>
                      <a:pt x="1457" y="2929"/>
                    </a:lnTo>
                    <a:lnTo>
                      <a:pt x="1467" y="2937"/>
                    </a:lnTo>
                    <a:lnTo>
                      <a:pt x="1481" y="2941"/>
                    </a:lnTo>
                    <a:lnTo>
                      <a:pt x="2275" y="2941"/>
                    </a:lnTo>
                    <a:lnTo>
                      <a:pt x="2288" y="2937"/>
                    </a:lnTo>
                    <a:lnTo>
                      <a:pt x="2297" y="2932"/>
                    </a:lnTo>
                    <a:lnTo>
                      <a:pt x="2304" y="2921"/>
                    </a:lnTo>
                    <a:lnTo>
                      <a:pt x="2306" y="2909"/>
                    </a:lnTo>
                    <a:lnTo>
                      <a:pt x="2306" y="2905"/>
                    </a:lnTo>
                    <a:lnTo>
                      <a:pt x="2305" y="2901"/>
                    </a:lnTo>
                    <a:lnTo>
                      <a:pt x="2243" y="2560"/>
                    </a:lnTo>
                    <a:lnTo>
                      <a:pt x="2240" y="2550"/>
                    </a:lnTo>
                    <a:lnTo>
                      <a:pt x="2233" y="2542"/>
                    </a:lnTo>
                    <a:lnTo>
                      <a:pt x="2224" y="2536"/>
                    </a:lnTo>
                    <a:lnTo>
                      <a:pt x="2214" y="2534"/>
                    </a:lnTo>
                    <a:lnTo>
                      <a:pt x="1542" y="2534"/>
                    </a:lnTo>
                    <a:close/>
                    <a:moveTo>
                      <a:pt x="585" y="305"/>
                    </a:moveTo>
                    <a:lnTo>
                      <a:pt x="571" y="308"/>
                    </a:lnTo>
                    <a:lnTo>
                      <a:pt x="560" y="314"/>
                    </a:lnTo>
                    <a:lnTo>
                      <a:pt x="550" y="324"/>
                    </a:lnTo>
                    <a:lnTo>
                      <a:pt x="544" y="336"/>
                    </a:lnTo>
                    <a:lnTo>
                      <a:pt x="542" y="350"/>
                    </a:lnTo>
                    <a:lnTo>
                      <a:pt x="542" y="1890"/>
                    </a:lnTo>
                    <a:lnTo>
                      <a:pt x="544" y="1906"/>
                    </a:lnTo>
                    <a:lnTo>
                      <a:pt x="553" y="1921"/>
                    </a:lnTo>
                    <a:lnTo>
                      <a:pt x="567" y="1930"/>
                    </a:lnTo>
                    <a:lnTo>
                      <a:pt x="3188" y="1930"/>
                    </a:lnTo>
                    <a:lnTo>
                      <a:pt x="3202" y="1921"/>
                    </a:lnTo>
                    <a:lnTo>
                      <a:pt x="3211" y="1906"/>
                    </a:lnTo>
                    <a:lnTo>
                      <a:pt x="3214" y="1890"/>
                    </a:lnTo>
                    <a:lnTo>
                      <a:pt x="3214" y="350"/>
                    </a:lnTo>
                    <a:lnTo>
                      <a:pt x="3212" y="336"/>
                    </a:lnTo>
                    <a:lnTo>
                      <a:pt x="3206" y="324"/>
                    </a:lnTo>
                    <a:lnTo>
                      <a:pt x="3196" y="314"/>
                    </a:lnTo>
                    <a:lnTo>
                      <a:pt x="3185" y="308"/>
                    </a:lnTo>
                    <a:lnTo>
                      <a:pt x="3170" y="305"/>
                    </a:lnTo>
                    <a:lnTo>
                      <a:pt x="585" y="305"/>
                    </a:lnTo>
                    <a:close/>
                    <a:moveTo>
                      <a:pt x="585" y="0"/>
                    </a:moveTo>
                    <a:lnTo>
                      <a:pt x="3170" y="0"/>
                    </a:lnTo>
                    <a:lnTo>
                      <a:pt x="3218" y="3"/>
                    </a:lnTo>
                    <a:lnTo>
                      <a:pt x="3263" y="13"/>
                    </a:lnTo>
                    <a:lnTo>
                      <a:pt x="3306" y="27"/>
                    </a:lnTo>
                    <a:lnTo>
                      <a:pt x="3346" y="48"/>
                    </a:lnTo>
                    <a:lnTo>
                      <a:pt x="3384" y="73"/>
                    </a:lnTo>
                    <a:lnTo>
                      <a:pt x="3418" y="103"/>
                    </a:lnTo>
                    <a:lnTo>
                      <a:pt x="3448" y="136"/>
                    </a:lnTo>
                    <a:lnTo>
                      <a:pt x="3473" y="173"/>
                    </a:lnTo>
                    <a:lnTo>
                      <a:pt x="3493" y="214"/>
                    </a:lnTo>
                    <a:lnTo>
                      <a:pt x="3508" y="256"/>
                    </a:lnTo>
                    <a:lnTo>
                      <a:pt x="3517" y="302"/>
                    </a:lnTo>
                    <a:lnTo>
                      <a:pt x="3520" y="350"/>
                    </a:lnTo>
                    <a:lnTo>
                      <a:pt x="3520" y="1890"/>
                    </a:lnTo>
                    <a:lnTo>
                      <a:pt x="3518" y="1931"/>
                    </a:lnTo>
                    <a:lnTo>
                      <a:pt x="3510" y="1970"/>
                    </a:lnTo>
                    <a:lnTo>
                      <a:pt x="3500" y="2009"/>
                    </a:lnTo>
                    <a:lnTo>
                      <a:pt x="3509" y="2028"/>
                    </a:lnTo>
                    <a:lnTo>
                      <a:pt x="3516" y="2049"/>
                    </a:lnTo>
                    <a:lnTo>
                      <a:pt x="3749" y="2983"/>
                    </a:lnTo>
                    <a:lnTo>
                      <a:pt x="3754" y="3006"/>
                    </a:lnTo>
                    <a:lnTo>
                      <a:pt x="3756" y="3029"/>
                    </a:lnTo>
                    <a:lnTo>
                      <a:pt x="3753" y="3060"/>
                    </a:lnTo>
                    <a:lnTo>
                      <a:pt x="3743" y="3090"/>
                    </a:lnTo>
                    <a:lnTo>
                      <a:pt x="3729" y="3116"/>
                    </a:lnTo>
                    <a:lnTo>
                      <a:pt x="3710" y="3140"/>
                    </a:lnTo>
                    <a:lnTo>
                      <a:pt x="3687" y="3158"/>
                    </a:lnTo>
                    <a:lnTo>
                      <a:pt x="3660" y="3173"/>
                    </a:lnTo>
                    <a:lnTo>
                      <a:pt x="3631" y="3182"/>
                    </a:lnTo>
                    <a:lnTo>
                      <a:pt x="3599" y="3186"/>
                    </a:lnTo>
                    <a:lnTo>
                      <a:pt x="157" y="3186"/>
                    </a:lnTo>
                    <a:lnTo>
                      <a:pt x="129" y="3183"/>
                    </a:lnTo>
                    <a:lnTo>
                      <a:pt x="101" y="3175"/>
                    </a:lnTo>
                    <a:lnTo>
                      <a:pt x="75" y="3163"/>
                    </a:lnTo>
                    <a:lnTo>
                      <a:pt x="52" y="3146"/>
                    </a:lnTo>
                    <a:lnTo>
                      <a:pt x="33" y="3125"/>
                    </a:lnTo>
                    <a:lnTo>
                      <a:pt x="18" y="3101"/>
                    </a:lnTo>
                    <a:lnTo>
                      <a:pt x="7" y="3075"/>
                    </a:lnTo>
                    <a:lnTo>
                      <a:pt x="1" y="3047"/>
                    </a:lnTo>
                    <a:lnTo>
                      <a:pt x="0" y="3019"/>
                    </a:lnTo>
                    <a:lnTo>
                      <a:pt x="5" y="2991"/>
                    </a:lnTo>
                    <a:lnTo>
                      <a:pt x="240" y="2049"/>
                    </a:lnTo>
                    <a:lnTo>
                      <a:pt x="247" y="2028"/>
                    </a:lnTo>
                    <a:lnTo>
                      <a:pt x="256" y="2009"/>
                    </a:lnTo>
                    <a:lnTo>
                      <a:pt x="245" y="1970"/>
                    </a:lnTo>
                    <a:lnTo>
                      <a:pt x="238" y="1931"/>
                    </a:lnTo>
                    <a:lnTo>
                      <a:pt x="236" y="1890"/>
                    </a:lnTo>
                    <a:lnTo>
                      <a:pt x="236" y="350"/>
                    </a:lnTo>
                    <a:lnTo>
                      <a:pt x="239" y="302"/>
                    </a:lnTo>
                    <a:lnTo>
                      <a:pt x="248" y="256"/>
                    </a:lnTo>
                    <a:lnTo>
                      <a:pt x="263" y="214"/>
                    </a:lnTo>
                    <a:lnTo>
                      <a:pt x="283" y="173"/>
                    </a:lnTo>
                    <a:lnTo>
                      <a:pt x="308" y="136"/>
                    </a:lnTo>
                    <a:lnTo>
                      <a:pt x="338" y="103"/>
                    </a:lnTo>
                    <a:lnTo>
                      <a:pt x="372" y="73"/>
                    </a:lnTo>
                    <a:lnTo>
                      <a:pt x="409" y="48"/>
                    </a:lnTo>
                    <a:lnTo>
                      <a:pt x="450" y="27"/>
                    </a:lnTo>
                    <a:lnTo>
                      <a:pt x="493" y="13"/>
                    </a:lnTo>
                    <a:lnTo>
                      <a:pt x="538" y="3"/>
                    </a:lnTo>
                    <a:lnTo>
                      <a:pt x="58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Freeform 17"/>
              <p:cNvSpPr>
                <a:spLocks/>
              </p:cNvSpPr>
              <p:nvPr/>
            </p:nvSpPr>
            <p:spPr bwMode="auto">
              <a:xfrm>
                <a:off x="3982" y="4071"/>
                <a:ext cx="108" cy="109"/>
              </a:xfrm>
              <a:custGeom>
                <a:avLst/>
                <a:gdLst>
                  <a:gd name="T0" fmla="*/ 49 w 654"/>
                  <a:gd name="T1" fmla="*/ 0 h 654"/>
                  <a:gd name="T2" fmla="*/ 63 w 654"/>
                  <a:gd name="T3" fmla="*/ 2 h 654"/>
                  <a:gd name="T4" fmla="*/ 515 w 654"/>
                  <a:gd name="T5" fmla="*/ 174 h 654"/>
                  <a:gd name="T6" fmla="*/ 527 w 654"/>
                  <a:gd name="T7" fmla="*/ 181 h 654"/>
                  <a:gd name="T8" fmla="*/ 536 w 654"/>
                  <a:gd name="T9" fmla="*/ 192 h 654"/>
                  <a:gd name="T10" fmla="*/ 542 w 654"/>
                  <a:gd name="T11" fmla="*/ 205 h 654"/>
                  <a:gd name="T12" fmla="*/ 544 w 654"/>
                  <a:gd name="T13" fmla="*/ 220 h 654"/>
                  <a:gd name="T14" fmla="*/ 541 w 654"/>
                  <a:gd name="T15" fmla="*/ 234 h 654"/>
                  <a:gd name="T16" fmla="*/ 534 w 654"/>
                  <a:gd name="T17" fmla="*/ 247 h 654"/>
                  <a:gd name="T18" fmla="*/ 524 w 654"/>
                  <a:gd name="T19" fmla="*/ 256 h 654"/>
                  <a:gd name="T20" fmla="*/ 510 w 654"/>
                  <a:gd name="T21" fmla="*/ 262 h 654"/>
                  <a:gd name="T22" fmla="*/ 412 w 654"/>
                  <a:gd name="T23" fmla="*/ 289 h 654"/>
                  <a:gd name="T24" fmla="*/ 641 w 654"/>
                  <a:gd name="T25" fmla="*/ 518 h 654"/>
                  <a:gd name="T26" fmla="*/ 649 w 654"/>
                  <a:gd name="T27" fmla="*/ 529 h 654"/>
                  <a:gd name="T28" fmla="*/ 654 w 654"/>
                  <a:gd name="T29" fmla="*/ 543 h 654"/>
                  <a:gd name="T30" fmla="*/ 654 w 654"/>
                  <a:gd name="T31" fmla="*/ 558 h 654"/>
                  <a:gd name="T32" fmla="*/ 649 w 654"/>
                  <a:gd name="T33" fmla="*/ 572 h 654"/>
                  <a:gd name="T34" fmla="*/ 641 w 654"/>
                  <a:gd name="T35" fmla="*/ 583 h 654"/>
                  <a:gd name="T36" fmla="*/ 583 w 654"/>
                  <a:gd name="T37" fmla="*/ 641 h 654"/>
                  <a:gd name="T38" fmla="*/ 571 w 654"/>
                  <a:gd name="T39" fmla="*/ 649 h 654"/>
                  <a:gd name="T40" fmla="*/ 557 w 654"/>
                  <a:gd name="T41" fmla="*/ 654 h 654"/>
                  <a:gd name="T42" fmla="*/ 543 w 654"/>
                  <a:gd name="T43" fmla="*/ 654 h 654"/>
                  <a:gd name="T44" fmla="*/ 530 w 654"/>
                  <a:gd name="T45" fmla="*/ 649 h 654"/>
                  <a:gd name="T46" fmla="*/ 517 w 654"/>
                  <a:gd name="T47" fmla="*/ 641 h 654"/>
                  <a:gd name="T48" fmla="*/ 289 w 654"/>
                  <a:gd name="T49" fmla="*/ 412 h 654"/>
                  <a:gd name="T50" fmla="*/ 262 w 654"/>
                  <a:gd name="T51" fmla="*/ 510 h 654"/>
                  <a:gd name="T52" fmla="*/ 256 w 654"/>
                  <a:gd name="T53" fmla="*/ 524 h 654"/>
                  <a:gd name="T54" fmla="*/ 246 w 654"/>
                  <a:gd name="T55" fmla="*/ 534 h 654"/>
                  <a:gd name="T56" fmla="*/ 234 w 654"/>
                  <a:gd name="T57" fmla="*/ 541 h 654"/>
                  <a:gd name="T58" fmla="*/ 220 w 654"/>
                  <a:gd name="T59" fmla="*/ 544 h 654"/>
                  <a:gd name="T60" fmla="*/ 205 w 654"/>
                  <a:gd name="T61" fmla="*/ 543 h 654"/>
                  <a:gd name="T62" fmla="*/ 192 w 654"/>
                  <a:gd name="T63" fmla="*/ 536 h 654"/>
                  <a:gd name="T64" fmla="*/ 181 w 654"/>
                  <a:gd name="T65" fmla="*/ 527 h 654"/>
                  <a:gd name="T66" fmla="*/ 174 w 654"/>
                  <a:gd name="T67" fmla="*/ 515 h 654"/>
                  <a:gd name="T68" fmla="*/ 3 w 654"/>
                  <a:gd name="T69" fmla="*/ 62 h 654"/>
                  <a:gd name="T70" fmla="*/ 0 w 654"/>
                  <a:gd name="T71" fmla="*/ 50 h 654"/>
                  <a:gd name="T72" fmla="*/ 0 w 654"/>
                  <a:gd name="T73" fmla="*/ 36 h 654"/>
                  <a:gd name="T74" fmla="*/ 5 w 654"/>
                  <a:gd name="T75" fmla="*/ 24 h 654"/>
                  <a:gd name="T76" fmla="*/ 14 w 654"/>
                  <a:gd name="T77" fmla="*/ 13 h 654"/>
                  <a:gd name="T78" fmla="*/ 24 w 654"/>
                  <a:gd name="T79" fmla="*/ 5 h 654"/>
                  <a:gd name="T80" fmla="*/ 37 w 654"/>
                  <a:gd name="T81" fmla="*/ 1 h 654"/>
                  <a:gd name="T82" fmla="*/ 49 w 654"/>
                  <a:gd name="T8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54" h="654">
                    <a:moveTo>
                      <a:pt x="49" y="0"/>
                    </a:moveTo>
                    <a:lnTo>
                      <a:pt x="63" y="2"/>
                    </a:lnTo>
                    <a:lnTo>
                      <a:pt x="515" y="174"/>
                    </a:lnTo>
                    <a:lnTo>
                      <a:pt x="527" y="181"/>
                    </a:lnTo>
                    <a:lnTo>
                      <a:pt x="536" y="192"/>
                    </a:lnTo>
                    <a:lnTo>
                      <a:pt x="542" y="205"/>
                    </a:lnTo>
                    <a:lnTo>
                      <a:pt x="544" y="220"/>
                    </a:lnTo>
                    <a:lnTo>
                      <a:pt x="541" y="234"/>
                    </a:lnTo>
                    <a:lnTo>
                      <a:pt x="534" y="247"/>
                    </a:lnTo>
                    <a:lnTo>
                      <a:pt x="524" y="256"/>
                    </a:lnTo>
                    <a:lnTo>
                      <a:pt x="510" y="262"/>
                    </a:lnTo>
                    <a:lnTo>
                      <a:pt x="412" y="289"/>
                    </a:lnTo>
                    <a:lnTo>
                      <a:pt x="641" y="518"/>
                    </a:lnTo>
                    <a:lnTo>
                      <a:pt x="649" y="529"/>
                    </a:lnTo>
                    <a:lnTo>
                      <a:pt x="654" y="543"/>
                    </a:lnTo>
                    <a:lnTo>
                      <a:pt x="654" y="558"/>
                    </a:lnTo>
                    <a:lnTo>
                      <a:pt x="649" y="572"/>
                    </a:lnTo>
                    <a:lnTo>
                      <a:pt x="641" y="583"/>
                    </a:lnTo>
                    <a:lnTo>
                      <a:pt x="583" y="641"/>
                    </a:lnTo>
                    <a:lnTo>
                      <a:pt x="571" y="649"/>
                    </a:lnTo>
                    <a:lnTo>
                      <a:pt x="557" y="654"/>
                    </a:lnTo>
                    <a:lnTo>
                      <a:pt x="543" y="654"/>
                    </a:lnTo>
                    <a:lnTo>
                      <a:pt x="530" y="649"/>
                    </a:lnTo>
                    <a:lnTo>
                      <a:pt x="517" y="641"/>
                    </a:lnTo>
                    <a:lnTo>
                      <a:pt x="289" y="412"/>
                    </a:lnTo>
                    <a:lnTo>
                      <a:pt x="262" y="510"/>
                    </a:lnTo>
                    <a:lnTo>
                      <a:pt x="256" y="524"/>
                    </a:lnTo>
                    <a:lnTo>
                      <a:pt x="246" y="534"/>
                    </a:lnTo>
                    <a:lnTo>
                      <a:pt x="234" y="541"/>
                    </a:lnTo>
                    <a:lnTo>
                      <a:pt x="220" y="544"/>
                    </a:lnTo>
                    <a:lnTo>
                      <a:pt x="205" y="543"/>
                    </a:lnTo>
                    <a:lnTo>
                      <a:pt x="192" y="536"/>
                    </a:lnTo>
                    <a:lnTo>
                      <a:pt x="181" y="527"/>
                    </a:lnTo>
                    <a:lnTo>
                      <a:pt x="174" y="515"/>
                    </a:lnTo>
                    <a:lnTo>
                      <a:pt x="3" y="62"/>
                    </a:lnTo>
                    <a:lnTo>
                      <a:pt x="0" y="50"/>
                    </a:lnTo>
                    <a:lnTo>
                      <a:pt x="0" y="36"/>
                    </a:lnTo>
                    <a:lnTo>
                      <a:pt x="5" y="24"/>
                    </a:lnTo>
                    <a:lnTo>
                      <a:pt x="14" y="13"/>
                    </a:lnTo>
                    <a:lnTo>
                      <a:pt x="24" y="5"/>
                    </a:lnTo>
                    <a:lnTo>
                      <a:pt x="37" y="1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53" name="그룹 52"/>
          <p:cNvGrpSpPr/>
          <p:nvPr/>
        </p:nvGrpSpPr>
        <p:grpSpPr>
          <a:xfrm>
            <a:off x="9758382" y="2842634"/>
            <a:ext cx="536224" cy="536224"/>
            <a:chOff x="2104620" y="4162776"/>
            <a:chExt cx="536224" cy="536224"/>
          </a:xfrm>
        </p:grpSpPr>
        <p:sp>
          <p:nvSpPr>
            <p:cNvPr id="54" name="타원 53"/>
            <p:cNvSpPr/>
            <p:nvPr/>
          </p:nvSpPr>
          <p:spPr>
            <a:xfrm>
              <a:off x="2104620" y="4162776"/>
              <a:ext cx="536224" cy="536224"/>
            </a:xfrm>
            <a:prstGeom prst="ellipse">
              <a:avLst/>
            </a:prstGeom>
            <a:solidFill>
              <a:srgbClr val="1327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5" name="그룹 54"/>
            <p:cNvGrpSpPr/>
            <p:nvPr/>
          </p:nvGrpSpPr>
          <p:grpSpPr>
            <a:xfrm flipH="1">
              <a:off x="2256695" y="4288341"/>
              <a:ext cx="219494" cy="243283"/>
              <a:chOff x="4006850" y="1601788"/>
              <a:chExt cx="322263" cy="357188"/>
            </a:xfrm>
            <a:solidFill>
              <a:schemeClr val="bg1"/>
            </a:solidFill>
          </p:grpSpPr>
          <p:sp>
            <p:nvSpPr>
              <p:cNvPr id="56" name="Freeform 17"/>
              <p:cNvSpPr>
                <a:spLocks/>
              </p:cNvSpPr>
              <p:nvPr/>
            </p:nvSpPr>
            <p:spPr bwMode="auto">
              <a:xfrm>
                <a:off x="4125913" y="1674813"/>
                <a:ext cx="141288" cy="109538"/>
              </a:xfrm>
              <a:custGeom>
                <a:avLst/>
                <a:gdLst>
                  <a:gd name="T0" fmla="*/ 680 w 1255"/>
                  <a:gd name="T1" fmla="*/ 0 h 963"/>
                  <a:gd name="T2" fmla="*/ 736 w 1255"/>
                  <a:gd name="T3" fmla="*/ 1 h 963"/>
                  <a:gd name="T4" fmla="*/ 793 w 1255"/>
                  <a:gd name="T5" fmla="*/ 6 h 963"/>
                  <a:gd name="T6" fmla="*/ 849 w 1255"/>
                  <a:gd name="T7" fmla="*/ 17 h 963"/>
                  <a:gd name="T8" fmla="*/ 904 w 1255"/>
                  <a:gd name="T9" fmla="*/ 32 h 963"/>
                  <a:gd name="T10" fmla="*/ 958 w 1255"/>
                  <a:gd name="T11" fmla="*/ 52 h 963"/>
                  <a:gd name="T12" fmla="*/ 1010 w 1255"/>
                  <a:gd name="T13" fmla="*/ 77 h 963"/>
                  <a:gd name="T14" fmla="*/ 1060 w 1255"/>
                  <a:gd name="T15" fmla="*/ 105 h 963"/>
                  <a:gd name="T16" fmla="*/ 1107 w 1255"/>
                  <a:gd name="T17" fmla="*/ 140 h 963"/>
                  <a:gd name="T18" fmla="*/ 1153 w 1255"/>
                  <a:gd name="T19" fmla="*/ 178 h 963"/>
                  <a:gd name="T20" fmla="*/ 1195 w 1255"/>
                  <a:gd name="T21" fmla="*/ 221 h 963"/>
                  <a:gd name="T22" fmla="*/ 1255 w 1255"/>
                  <a:gd name="T23" fmla="*/ 287 h 963"/>
                  <a:gd name="T24" fmla="*/ 1116 w 1255"/>
                  <a:gd name="T25" fmla="*/ 413 h 963"/>
                  <a:gd name="T26" fmla="*/ 1093 w 1255"/>
                  <a:gd name="T27" fmla="*/ 391 h 963"/>
                  <a:gd name="T28" fmla="*/ 1070 w 1255"/>
                  <a:gd name="T29" fmla="*/ 375 h 963"/>
                  <a:gd name="T30" fmla="*/ 1045 w 1255"/>
                  <a:gd name="T31" fmla="*/ 364 h 963"/>
                  <a:gd name="T32" fmla="*/ 1021 w 1255"/>
                  <a:gd name="T33" fmla="*/ 357 h 963"/>
                  <a:gd name="T34" fmla="*/ 997 w 1255"/>
                  <a:gd name="T35" fmla="*/ 354 h 963"/>
                  <a:gd name="T36" fmla="*/ 974 w 1255"/>
                  <a:gd name="T37" fmla="*/ 354 h 963"/>
                  <a:gd name="T38" fmla="*/ 952 w 1255"/>
                  <a:gd name="T39" fmla="*/ 356 h 963"/>
                  <a:gd name="T40" fmla="*/ 930 w 1255"/>
                  <a:gd name="T41" fmla="*/ 361 h 963"/>
                  <a:gd name="T42" fmla="*/ 911 w 1255"/>
                  <a:gd name="T43" fmla="*/ 367 h 963"/>
                  <a:gd name="T44" fmla="*/ 894 w 1255"/>
                  <a:gd name="T45" fmla="*/ 373 h 963"/>
                  <a:gd name="T46" fmla="*/ 878 w 1255"/>
                  <a:gd name="T47" fmla="*/ 380 h 963"/>
                  <a:gd name="T48" fmla="*/ 866 w 1255"/>
                  <a:gd name="T49" fmla="*/ 386 h 963"/>
                  <a:gd name="T50" fmla="*/ 857 w 1255"/>
                  <a:gd name="T51" fmla="*/ 391 h 963"/>
                  <a:gd name="T52" fmla="*/ 851 w 1255"/>
                  <a:gd name="T53" fmla="*/ 395 h 963"/>
                  <a:gd name="T54" fmla="*/ 849 w 1255"/>
                  <a:gd name="T55" fmla="*/ 396 h 963"/>
                  <a:gd name="T56" fmla="*/ 699 w 1255"/>
                  <a:gd name="T57" fmla="*/ 532 h 963"/>
                  <a:gd name="T58" fmla="*/ 676 w 1255"/>
                  <a:gd name="T59" fmla="*/ 556 h 963"/>
                  <a:gd name="T60" fmla="*/ 657 w 1255"/>
                  <a:gd name="T61" fmla="*/ 581 h 963"/>
                  <a:gd name="T62" fmla="*/ 645 w 1255"/>
                  <a:gd name="T63" fmla="*/ 605 h 963"/>
                  <a:gd name="T64" fmla="*/ 638 w 1255"/>
                  <a:gd name="T65" fmla="*/ 631 h 963"/>
                  <a:gd name="T66" fmla="*/ 635 w 1255"/>
                  <a:gd name="T67" fmla="*/ 654 h 963"/>
                  <a:gd name="T68" fmla="*/ 635 w 1255"/>
                  <a:gd name="T69" fmla="*/ 677 h 963"/>
                  <a:gd name="T70" fmla="*/ 638 w 1255"/>
                  <a:gd name="T71" fmla="*/ 700 h 963"/>
                  <a:gd name="T72" fmla="*/ 643 w 1255"/>
                  <a:gd name="T73" fmla="*/ 720 h 963"/>
                  <a:gd name="T74" fmla="*/ 650 w 1255"/>
                  <a:gd name="T75" fmla="*/ 739 h 963"/>
                  <a:gd name="T76" fmla="*/ 657 w 1255"/>
                  <a:gd name="T77" fmla="*/ 757 h 963"/>
                  <a:gd name="T78" fmla="*/ 666 w 1255"/>
                  <a:gd name="T79" fmla="*/ 771 h 963"/>
                  <a:gd name="T80" fmla="*/ 673 w 1255"/>
                  <a:gd name="T81" fmla="*/ 783 h 963"/>
                  <a:gd name="T82" fmla="*/ 679 w 1255"/>
                  <a:gd name="T83" fmla="*/ 792 h 963"/>
                  <a:gd name="T84" fmla="*/ 684 w 1255"/>
                  <a:gd name="T85" fmla="*/ 799 h 963"/>
                  <a:gd name="T86" fmla="*/ 686 w 1255"/>
                  <a:gd name="T87" fmla="*/ 802 h 963"/>
                  <a:gd name="T88" fmla="*/ 505 w 1255"/>
                  <a:gd name="T89" fmla="*/ 963 h 963"/>
                  <a:gd name="T90" fmla="*/ 0 w 1255"/>
                  <a:gd name="T91" fmla="*/ 400 h 963"/>
                  <a:gd name="T92" fmla="*/ 255 w 1255"/>
                  <a:gd name="T93" fmla="*/ 170 h 963"/>
                  <a:gd name="T94" fmla="*/ 302 w 1255"/>
                  <a:gd name="T95" fmla="*/ 133 h 963"/>
                  <a:gd name="T96" fmla="*/ 352 w 1255"/>
                  <a:gd name="T97" fmla="*/ 99 h 963"/>
                  <a:gd name="T98" fmla="*/ 403 w 1255"/>
                  <a:gd name="T99" fmla="*/ 71 h 963"/>
                  <a:gd name="T100" fmla="*/ 457 w 1255"/>
                  <a:gd name="T101" fmla="*/ 46 h 963"/>
                  <a:gd name="T102" fmla="*/ 511 w 1255"/>
                  <a:gd name="T103" fmla="*/ 28 h 963"/>
                  <a:gd name="T104" fmla="*/ 567 w 1255"/>
                  <a:gd name="T105" fmla="*/ 13 h 963"/>
                  <a:gd name="T106" fmla="*/ 623 w 1255"/>
                  <a:gd name="T107" fmla="*/ 4 h 963"/>
                  <a:gd name="T108" fmla="*/ 680 w 1255"/>
                  <a:gd name="T10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55" h="963">
                    <a:moveTo>
                      <a:pt x="680" y="0"/>
                    </a:moveTo>
                    <a:lnTo>
                      <a:pt x="736" y="1"/>
                    </a:lnTo>
                    <a:lnTo>
                      <a:pt x="793" y="6"/>
                    </a:lnTo>
                    <a:lnTo>
                      <a:pt x="849" y="17"/>
                    </a:lnTo>
                    <a:lnTo>
                      <a:pt x="904" y="32"/>
                    </a:lnTo>
                    <a:lnTo>
                      <a:pt x="958" y="52"/>
                    </a:lnTo>
                    <a:lnTo>
                      <a:pt x="1010" y="77"/>
                    </a:lnTo>
                    <a:lnTo>
                      <a:pt x="1060" y="105"/>
                    </a:lnTo>
                    <a:lnTo>
                      <a:pt x="1107" y="140"/>
                    </a:lnTo>
                    <a:lnTo>
                      <a:pt x="1153" y="178"/>
                    </a:lnTo>
                    <a:lnTo>
                      <a:pt x="1195" y="221"/>
                    </a:lnTo>
                    <a:lnTo>
                      <a:pt x="1255" y="287"/>
                    </a:lnTo>
                    <a:lnTo>
                      <a:pt x="1116" y="413"/>
                    </a:lnTo>
                    <a:lnTo>
                      <a:pt x="1093" y="391"/>
                    </a:lnTo>
                    <a:lnTo>
                      <a:pt x="1070" y="375"/>
                    </a:lnTo>
                    <a:lnTo>
                      <a:pt x="1045" y="364"/>
                    </a:lnTo>
                    <a:lnTo>
                      <a:pt x="1021" y="357"/>
                    </a:lnTo>
                    <a:lnTo>
                      <a:pt x="997" y="354"/>
                    </a:lnTo>
                    <a:lnTo>
                      <a:pt x="974" y="354"/>
                    </a:lnTo>
                    <a:lnTo>
                      <a:pt x="952" y="356"/>
                    </a:lnTo>
                    <a:lnTo>
                      <a:pt x="930" y="361"/>
                    </a:lnTo>
                    <a:lnTo>
                      <a:pt x="911" y="367"/>
                    </a:lnTo>
                    <a:lnTo>
                      <a:pt x="894" y="373"/>
                    </a:lnTo>
                    <a:lnTo>
                      <a:pt x="878" y="380"/>
                    </a:lnTo>
                    <a:lnTo>
                      <a:pt x="866" y="386"/>
                    </a:lnTo>
                    <a:lnTo>
                      <a:pt x="857" y="391"/>
                    </a:lnTo>
                    <a:lnTo>
                      <a:pt x="851" y="395"/>
                    </a:lnTo>
                    <a:lnTo>
                      <a:pt x="849" y="396"/>
                    </a:lnTo>
                    <a:lnTo>
                      <a:pt x="699" y="532"/>
                    </a:lnTo>
                    <a:lnTo>
                      <a:pt x="676" y="556"/>
                    </a:lnTo>
                    <a:lnTo>
                      <a:pt x="657" y="581"/>
                    </a:lnTo>
                    <a:lnTo>
                      <a:pt x="645" y="605"/>
                    </a:lnTo>
                    <a:lnTo>
                      <a:pt x="638" y="631"/>
                    </a:lnTo>
                    <a:lnTo>
                      <a:pt x="635" y="654"/>
                    </a:lnTo>
                    <a:lnTo>
                      <a:pt x="635" y="677"/>
                    </a:lnTo>
                    <a:lnTo>
                      <a:pt x="638" y="700"/>
                    </a:lnTo>
                    <a:lnTo>
                      <a:pt x="643" y="720"/>
                    </a:lnTo>
                    <a:lnTo>
                      <a:pt x="650" y="739"/>
                    </a:lnTo>
                    <a:lnTo>
                      <a:pt x="657" y="757"/>
                    </a:lnTo>
                    <a:lnTo>
                      <a:pt x="666" y="771"/>
                    </a:lnTo>
                    <a:lnTo>
                      <a:pt x="673" y="783"/>
                    </a:lnTo>
                    <a:lnTo>
                      <a:pt x="679" y="792"/>
                    </a:lnTo>
                    <a:lnTo>
                      <a:pt x="684" y="799"/>
                    </a:lnTo>
                    <a:lnTo>
                      <a:pt x="686" y="802"/>
                    </a:lnTo>
                    <a:lnTo>
                      <a:pt x="505" y="963"/>
                    </a:lnTo>
                    <a:lnTo>
                      <a:pt x="0" y="400"/>
                    </a:lnTo>
                    <a:lnTo>
                      <a:pt x="255" y="170"/>
                    </a:lnTo>
                    <a:lnTo>
                      <a:pt x="302" y="133"/>
                    </a:lnTo>
                    <a:lnTo>
                      <a:pt x="352" y="99"/>
                    </a:lnTo>
                    <a:lnTo>
                      <a:pt x="403" y="71"/>
                    </a:lnTo>
                    <a:lnTo>
                      <a:pt x="457" y="46"/>
                    </a:lnTo>
                    <a:lnTo>
                      <a:pt x="511" y="28"/>
                    </a:lnTo>
                    <a:lnTo>
                      <a:pt x="567" y="13"/>
                    </a:lnTo>
                    <a:lnTo>
                      <a:pt x="623" y="4"/>
                    </a:lnTo>
                    <a:lnTo>
                      <a:pt x="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Freeform 18"/>
              <p:cNvSpPr>
                <a:spLocks/>
              </p:cNvSpPr>
              <p:nvPr/>
            </p:nvSpPr>
            <p:spPr bwMode="auto">
              <a:xfrm>
                <a:off x="4006850" y="1725613"/>
                <a:ext cx="234950" cy="233363"/>
              </a:xfrm>
              <a:custGeom>
                <a:avLst/>
                <a:gdLst>
                  <a:gd name="T0" fmla="*/ 992 w 2072"/>
                  <a:gd name="T1" fmla="*/ 0 h 2058"/>
                  <a:gd name="T2" fmla="*/ 2072 w 2072"/>
                  <a:gd name="T3" fmla="*/ 1204 h 2058"/>
                  <a:gd name="T4" fmla="*/ 1350 w 2072"/>
                  <a:gd name="T5" fmla="*/ 1852 h 2058"/>
                  <a:gd name="T6" fmla="*/ 1309 w 2072"/>
                  <a:gd name="T7" fmla="*/ 1886 h 2058"/>
                  <a:gd name="T8" fmla="*/ 1266 w 2072"/>
                  <a:gd name="T9" fmla="*/ 1916 h 2058"/>
                  <a:gd name="T10" fmla="*/ 1220 w 2072"/>
                  <a:gd name="T11" fmla="*/ 1945 h 2058"/>
                  <a:gd name="T12" fmla="*/ 1172 w 2072"/>
                  <a:gd name="T13" fmla="*/ 1970 h 2058"/>
                  <a:gd name="T14" fmla="*/ 1122 w 2072"/>
                  <a:gd name="T15" fmla="*/ 1993 h 2058"/>
                  <a:gd name="T16" fmla="*/ 1070 w 2072"/>
                  <a:gd name="T17" fmla="*/ 2011 h 2058"/>
                  <a:gd name="T18" fmla="*/ 1018 w 2072"/>
                  <a:gd name="T19" fmla="*/ 2027 h 2058"/>
                  <a:gd name="T20" fmla="*/ 964 w 2072"/>
                  <a:gd name="T21" fmla="*/ 2040 h 2058"/>
                  <a:gd name="T22" fmla="*/ 910 w 2072"/>
                  <a:gd name="T23" fmla="*/ 2050 h 2058"/>
                  <a:gd name="T24" fmla="*/ 856 w 2072"/>
                  <a:gd name="T25" fmla="*/ 2056 h 2058"/>
                  <a:gd name="T26" fmla="*/ 801 w 2072"/>
                  <a:gd name="T27" fmla="*/ 2058 h 2058"/>
                  <a:gd name="T28" fmla="*/ 747 w 2072"/>
                  <a:gd name="T29" fmla="*/ 2057 h 2058"/>
                  <a:gd name="T30" fmla="*/ 694 w 2072"/>
                  <a:gd name="T31" fmla="*/ 2052 h 2058"/>
                  <a:gd name="T32" fmla="*/ 642 w 2072"/>
                  <a:gd name="T33" fmla="*/ 2044 h 2058"/>
                  <a:gd name="T34" fmla="*/ 592 w 2072"/>
                  <a:gd name="T35" fmla="*/ 2032 h 2058"/>
                  <a:gd name="T36" fmla="*/ 542 w 2072"/>
                  <a:gd name="T37" fmla="*/ 2015 h 2058"/>
                  <a:gd name="T38" fmla="*/ 494 w 2072"/>
                  <a:gd name="T39" fmla="*/ 1995 h 2058"/>
                  <a:gd name="T40" fmla="*/ 449 w 2072"/>
                  <a:gd name="T41" fmla="*/ 1971 h 2058"/>
                  <a:gd name="T42" fmla="*/ 406 w 2072"/>
                  <a:gd name="T43" fmla="*/ 1943 h 2058"/>
                  <a:gd name="T44" fmla="*/ 367 w 2072"/>
                  <a:gd name="T45" fmla="*/ 1910 h 2058"/>
                  <a:gd name="T46" fmla="*/ 330 w 2072"/>
                  <a:gd name="T47" fmla="*/ 1874 h 2058"/>
                  <a:gd name="T48" fmla="*/ 138 w 2072"/>
                  <a:gd name="T49" fmla="*/ 1661 h 2058"/>
                  <a:gd name="T50" fmla="*/ 106 w 2072"/>
                  <a:gd name="T51" fmla="*/ 1620 h 2058"/>
                  <a:gd name="T52" fmla="*/ 77 w 2072"/>
                  <a:gd name="T53" fmla="*/ 1577 h 2058"/>
                  <a:gd name="T54" fmla="*/ 54 w 2072"/>
                  <a:gd name="T55" fmla="*/ 1532 h 2058"/>
                  <a:gd name="T56" fmla="*/ 35 w 2072"/>
                  <a:gd name="T57" fmla="*/ 1484 h 2058"/>
                  <a:gd name="T58" fmla="*/ 20 w 2072"/>
                  <a:gd name="T59" fmla="*/ 1435 h 2058"/>
                  <a:gd name="T60" fmla="*/ 9 w 2072"/>
                  <a:gd name="T61" fmla="*/ 1384 h 2058"/>
                  <a:gd name="T62" fmla="*/ 3 w 2072"/>
                  <a:gd name="T63" fmla="*/ 1331 h 2058"/>
                  <a:gd name="T64" fmla="*/ 0 w 2072"/>
                  <a:gd name="T65" fmla="*/ 1278 h 2058"/>
                  <a:gd name="T66" fmla="*/ 1 w 2072"/>
                  <a:gd name="T67" fmla="*/ 1225 h 2058"/>
                  <a:gd name="T68" fmla="*/ 6 w 2072"/>
                  <a:gd name="T69" fmla="*/ 1171 h 2058"/>
                  <a:gd name="T70" fmla="*/ 14 w 2072"/>
                  <a:gd name="T71" fmla="*/ 1117 h 2058"/>
                  <a:gd name="T72" fmla="*/ 26 w 2072"/>
                  <a:gd name="T73" fmla="*/ 1064 h 2058"/>
                  <a:gd name="T74" fmla="*/ 41 w 2072"/>
                  <a:gd name="T75" fmla="*/ 1011 h 2058"/>
                  <a:gd name="T76" fmla="*/ 60 w 2072"/>
                  <a:gd name="T77" fmla="*/ 959 h 2058"/>
                  <a:gd name="T78" fmla="*/ 81 w 2072"/>
                  <a:gd name="T79" fmla="*/ 908 h 2058"/>
                  <a:gd name="T80" fmla="*/ 106 w 2072"/>
                  <a:gd name="T81" fmla="*/ 860 h 2058"/>
                  <a:gd name="T82" fmla="*/ 133 w 2072"/>
                  <a:gd name="T83" fmla="*/ 813 h 2058"/>
                  <a:gd name="T84" fmla="*/ 164 w 2072"/>
                  <a:gd name="T85" fmla="*/ 768 h 2058"/>
                  <a:gd name="T86" fmla="*/ 197 w 2072"/>
                  <a:gd name="T87" fmla="*/ 725 h 2058"/>
                  <a:gd name="T88" fmla="*/ 232 w 2072"/>
                  <a:gd name="T89" fmla="*/ 685 h 2058"/>
                  <a:gd name="T90" fmla="*/ 270 w 2072"/>
                  <a:gd name="T91" fmla="*/ 649 h 2058"/>
                  <a:gd name="T92" fmla="*/ 992 w 2072"/>
                  <a:gd name="T93" fmla="*/ 0 h 2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2" h="2058">
                    <a:moveTo>
                      <a:pt x="992" y="0"/>
                    </a:moveTo>
                    <a:lnTo>
                      <a:pt x="2072" y="1204"/>
                    </a:lnTo>
                    <a:lnTo>
                      <a:pt x="1350" y="1852"/>
                    </a:lnTo>
                    <a:lnTo>
                      <a:pt x="1309" y="1886"/>
                    </a:lnTo>
                    <a:lnTo>
                      <a:pt x="1266" y="1916"/>
                    </a:lnTo>
                    <a:lnTo>
                      <a:pt x="1220" y="1945"/>
                    </a:lnTo>
                    <a:lnTo>
                      <a:pt x="1172" y="1970"/>
                    </a:lnTo>
                    <a:lnTo>
                      <a:pt x="1122" y="1993"/>
                    </a:lnTo>
                    <a:lnTo>
                      <a:pt x="1070" y="2011"/>
                    </a:lnTo>
                    <a:lnTo>
                      <a:pt x="1018" y="2027"/>
                    </a:lnTo>
                    <a:lnTo>
                      <a:pt x="964" y="2040"/>
                    </a:lnTo>
                    <a:lnTo>
                      <a:pt x="910" y="2050"/>
                    </a:lnTo>
                    <a:lnTo>
                      <a:pt x="856" y="2056"/>
                    </a:lnTo>
                    <a:lnTo>
                      <a:pt x="801" y="2058"/>
                    </a:lnTo>
                    <a:lnTo>
                      <a:pt x="747" y="2057"/>
                    </a:lnTo>
                    <a:lnTo>
                      <a:pt x="694" y="2052"/>
                    </a:lnTo>
                    <a:lnTo>
                      <a:pt x="642" y="2044"/>
                    </a:lnTo>
                    <a:lnTo>
                      <a:pt x="592" y="2032"/>
                    </a:lnTo>
                    <a:lnTo>
                      <a:pt x="542" y="2015"/>
                    </a:lnTo>
                    <a:lnTo>
                      <a:pt x="494" y="1995"/>
                    </a:lnTo>
                    <a:lnTo>
                      <a:pt x="449" y="1971"/>
                    </a:lnTo>
                    <a:lnTo>
                      <a:pt x="406" y="1943"/>
                    </a:lnTo>
                    <a:lnTo>
                      <a:pt x="367" y="1910"/>
                    </a:lnTo>
                    <a:lnTo>
                      <a:pt x="330" y="1874"/>
                    </a:lnTo>
                    <a:lnTo>
                      <a:pt x="138" y="1661"/>
                    </a:lnTo>
                    <a:lnTo>
                      <a:pt x="106" y="1620"/>
                    </a:lnTo>
                    <a:lnTo>
                      <a:pt x="77" y="1577"/>
                    </a:lnTo>
                    <a:lnTo>
                      <a:pt x="54" y="1532"/>
                    </a:lnTo>
                    <a:lnTo>
                      <a:pt x="35" y="1484"/>
                    </a:lnTo>
                    <a:lnTo>
                      <a:pt x="20" y="1435"/>
                    </a:lnTo>
                    <a:lnTo>
                      <a:pt x="9" y="1384"/>
                    </a:lnTo>
                    <a:lnTo>
                      <a:pt x="3" y="1331"/>
                    </a:lnTo>
                    <a:lnTo>
                      <a:pt x="0" y="1278"/>
                    </a:lnTo>
                    <a:lnTo>
                      <a:pt x="1" y="1225"/>
                    </a:lnTo>
                    <a:lnTo>
                      <a:pt x="6" y="1171"/>
                    </a:lnTo>
                    <a:lnTo>
                      <a:pt x="14" y="1117"/>
                    </a:lnTo>
                    <a:lnTo>
                      <a:pt x="26" y="1064"/>
                    </a:lnTo>
                    <a:lnTo>
                      <a:pt x="41" y="1011"/>
                    </a:lnTo>
                    <a:lnTo>
                      <a:pt x="60" y="959"/>
                    </a:lnTo>
                    <a:lnTo>
                      <a:pt x="81" y="908"/>
                    </a:lnTo>
                    <a:lnTo>
                      <a:pt x="106" y="860"/>
                    </a:lnTo>
                    <a:lnTo>
                      <a:pt x="133" y="813"/>
                    </a:lnTo>
                    <a:lnTo>
                      <a:pt x="164" y="768"/>
                    </a:lnTo>
                    <a:lnTo>
                      <a:pt x="197" y="725"/>
                    </a:lnTo>
                    <a:lnTo>
                      <a:pt x="232" y="685"/>
                    </a:lnTo>
                    <a:lnTo>
                      <a:pt x="270" y="649"/>
                    </a:lnTo>
                    <a:lnTo>
                      <a:pt x="9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Freeform 19"/>
              <p:cNvSpPr>
                <a:spLocks/>
              </p:cNvSpPr>
              <p:nvPr/>
            </p:nvSpPr>
            <p:spPr bwMode="auto">
              <a:xfrm>
                <a:off x="4191000" y="1716088"/>
                <a:ext cx="111125" cy="141288"/>
              </a:xfrm>
              <a:custGeom>
                <a:avLst/>
                <a:gdLst>
                  <a:gd name="T0" fmla="*/ 754 w 984"/>
                  <a:gd name="T1" fmla="*/ 0 h 1236"/>
                  <a:gd name="T2" fmla="*/ 814 w 984"/>
                  <a:gd name="T3" fmla="*/ 66 h 1236"/>
                  <a:gd name="T4" fmla="*/ 853 w 984"/>
                  <a:gd name="T5" fmla="*/ 113 h 1236"/>
                  <a:gd name="T6" fmla="*/ 887 w 984"/>
                  <a:gd name="T7" fmla="*/ 162 h 1236"/>
                  <a:gd name="T8" fmla="*/ 915 w 984"/>
                  <a:gd name="T9" fmla="*/ 214 h 1236"/>
                  <a:gd name="T10" fmla="*/ 939 w 984"/>
                  <a:gd name="T11" fmla="*/ 267 h 1236"/>
                  <a:gd name="T12" fmla="*/ 957 w 984"/>
                  <a:gd name="T13" fmla="*/ 321 h 1236"/>
                  <a:gd name="T14" fmla="*/ 971 w 984"/>
                  <a:gd name="T15" fmla="*/ 377 h 1236"/>
                  <a:gd name="T16" fmla="*/ 980 w 984"/>
                  <a:gd name="T17" fmla="*/ 433 h 1236"/>
                  <a:gd name="T18" fmla="*/ 984 w 984"/>
                  <a:gd name="T19" fmla="*/ 490 h 1236"/>
                  <a:gd name="T20" fmla="*/ 983 w 984"/>
                  <a:gd name="T21" fmla="*/ 547 h 1236"/>
                  <a:gd name="T22" fmla="*/ 978 w 984"/>
                  <a:gd name="T23" fmla="*/ 603 h 1236"/>
                  <a:gd name="T24" fmla="*/ 968 w 984"/>
                  <a:gd name="T25" fmla="*/ 659 h 1236"/>
                  <a:gd name="T26" fmla="*/ 953 w 984"/>
                  <a:gd name="T27" fmla="*/ 714 h 1236"/>
                  <a:gd name="T28" fmla="*/ 933 w 984"/>
                  <a:gd name="T29" fmla="*/ 768 h 1236"/>
                  <a:gd name="T30" fmla="*/ 908 w 984"/>
                  <a:gd name="T31" fmla="*/ 819 h 1236"/>
                  <a:gd name="T32" fmla="*/ 880 w 984"/>
                  <a:gd name="T33" fmla="*/ 870 h 1236"/>
                  <a:gd name="T34" fmla="*/ 845 w 984"/>
                  <a:gd name="T35" fmla="*/ 918 h 1236"/>
                  <a:gd name="T36" fmla="*/ 806 w 984"/>
                  <a:gd name="T37" fmla="*/ 963 h 1236"/>
                  <a:gd name="T38" fmla="*/ 764 w 984"/>
                  <a:gd name="T39" fmla="*/ 1006 h 1236"/>
                  <a:gd name="T40" fmla="*/ 507 w 984"/>
                  <a:gd name="T41" fmla="*/ 1236 h 1236"/>
                  <a:gd name="T42" fmla="*/ 0 w 984"/>
                  <a:gd name="T43" fmla="*/ 671 h 1236"/>
                  <a:gd name="T44" fmla="*/ 180 w 984"/>
                  <a:gd name="T45" fmla="*/ 509 h 1236"/>
                  <a:gd name="T46" fmla="*/ 180 w 984"/>
                  <a:gd name="T47" fmla="*/ 507 h 1236"/>
                  <a:gd name="T48" fmla="*/ 205 w 984"/>
                  <a:gd name="T49" fmla="*/ 530 h 1236"/>
                  <a:gd name="T50" fmla="*/ 229 w 984"/>
                  <a:gd name="T51" fmla="*/ 548 h 1236"/>
                  <a:gd name="T52" fmla="*/ 254 w 984"/>
                  <a:gd name="T53" fmla="*/ 559 h 1236"/>
                  <a:gd name="T54" fmla="*/ 279 w 984"/>
                  <a:gd name="T55" fmla="*/ 566 h 1236"/>
                  <a:gd name="T56" fmla="*/ 303 w 984"/>
                  <a:gd name="T57" fmla="*/ 569 h 1236"/>
                  <a:gd name="T58" fmla="*/ 328 w 984"/>
                  <a:gd name="T59" fmla="*/ 568 h 1236"/>
                  <a:gd name="T60" fmla="*/ 350 w 984"/>
                  <a:gd name="T61" fmla="*/ 565 h 1236"/>
                  <a:gd name="T62" fmla="*/ 372 w 984"/>
                  <a:gd name="T63" fmla="*/ 559 h 1236"/>
                  <a:gd name="T64" fmla="*/ 391 w 984"/>
                  <a:gd name="T65" fmla="*/ 552 h 1236"/>
                  <a:gd name="T66" fmla="*/ 409 w 984"/>
                  <a:gd name="T67" fmla="*/ 545 h 1236"/>
                  <a:gd name="T68" fmla="*/ 423 w 984"/>
                  <a:gd name="T69" fmla="*/ 536 h 1236"/>
                  <a:gd name="T70" fmla="*/ 436 w 984"/>
                  <a:gd name="T71" fmla="*/ 529 h 1236"/>
                  <a:gd name="T72" fmla="*/ 445 w 984"/>
                  <a:gd name="T73" fmla="*/ 523 h 1236"/>
                  <a:gd name="T74" fmla="*/ 451 w 984"/>
                  <a:gd name="T75" fmla="*/ 519 h 1236"/>
                  <a:gd name="T76" fmla="*/ 453 w 984"/>
                  <a:gd name="T77" fmla="*/ 518 h 1236"/>
                  <a:gd name="T78" fmla="*/ 595 w 984"/>
                  <a:gd name="T79" fmla="*/ 391 h 1236"/>
                  <a:gd name="T80" fmla="*/ 618 w 984"/>
                  <a:gd name="T81" fmla="*/ 366 h 1236"/>
                  <a:gd name="T82" fmla="*/ 635 w 984"/>
                  <a:gd name="T83" fmla="*/ 342 h 1236"/>
                  <a:gd name="T84" fmla="*/ 647 w 984"/>
                  <a:gd name="T85" fmla="*/ 317 h 1236"/>
                  <a:gd name="T86" fmla="*/ 655 w 984"/>
                  <a:gd name="T87" fmla="*/ 293 h 1236"/>
                  <a:gd name="T88" fmla="*/ 659 w 984"/>
                  <a:gd name="T89" fmla="*/ 269 h 1236"/>
                  <a:gd name="T90" fmla="*/ 659 w 984"/>
                  <a:gd name="T91" fmla="*/ 246 h 1236"/>
                  <a:gd name="T92" fmla="*/ 656 w 984"/>
                  <a:gd name="T93" fmla="*/ 224 h 1236"/>
                  <a:gd name="T94" fmla="*/ 651 w 984"/>
                  <a:gd name="T95" fmla="*/ 203 h 1236"/>
                  <a:gd name="T96" fmla="*/ 644 w 984"/>
                  <a:gd name="T97" fmla="*/ 185 h 1236"/>
                  <a:gd name="T98" fmla="*/ 637 w 984"/>
                  <a:gd name="T99" fmla="*/ 169 h 1236"/>
                  <a:gd name="T100" fmla="*/ 630 w 984"/>
                  <a:gd name="T101" fmla="*/ 154 h 1236"/>
                  <a:gd name="T102" fmla="*/ 624 w 984"/>
                  <a:gd name="T103" fmla="*/ 142 h 1236"/>
                  <a:gd name="T104" fmla="*/ 618 w 984"/>
                  <a:gd name="T105" fmla="*/ 134 h 1236"/>
                  <a:gd name="T106" fmla="*/ 614 w 984"/>
                  <a:gd name="T107" fmla="*/ 128 h 1236"/>
                  <a:gd name="T108" fmla="*/ 613 w 984"/>
                  <a:gd name="T109" fmla="*/ 127 h 1236"/>
                  <a:gd name="T110" fmla="*/ 754 w 984"/>
                  <a:gd name="T111" fmla="*/ 0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4" h="1236">
                    <a:moveTo>
                      <a:pt x="754" y="0"/>
                    </a:moveTo>
                    <a:lnTo>
                      <a:pt x="814" y="66"/>
                    </a:lnTo>
                    <a:lnTo>
                      <a:pt x="853" y="113"/>
                    </a:lnTo>
                    <a:lnTo>
                      <a:pt x="887" y="162"/>
                    </a:lnTo>
                    <a:lnTo>
                      <a:pt x="915" y="214"/>
                    </a:lnTo>
                    <a:lnTo>
                      <a:pt x="939" y="267"/>
                    </a:lnTo>
                    <a:lnTo>
                      <a:pt x="957" y="321"/>
                    </a:lnTo>
                    <a:lnTo>
                      <a:pt x="971" y="377"/>
                    </a:lnTo>
                    <a:lnTo>
                      <a:pt x="980" y="433"/>
                    </a:lnTo>
                    <a:lnTo>
                      <a:pt x="984" y="490"/>
                    </a:lnTo>
                    <a:lnTo>
                      <a:pt x="983" y="547"/>
                    </a:lnTo>
                    <a:lnTo>
                      <a:pt x="978" y="603"/>
                    </a:lnTo>
                    <a:lnTo>
                      <a:pt x="968" y="659"/>
                    </a:lnTo>
                    <a:lnTo>
                      <a:pt x="953" y="714"/>
                    </a:lnTo>
                    <a:lnTo>
                      <a:pt x="933" y="768"/>
                    </a:lnTo>
                    <a:lnTo>
                      <a:pt x="908" y="819"/>
                    </a:lnTo>
                    <a:lnTo>
                      <a:pt x="880" y="870"/>
                    </a:lnTo>
                    <a:lnTo>
                      <a:pt x="845" y="918"/>
                    </a:lnTo>
                    <a:lnTo>
                      <a:pt x="806" y="963"/>
                    </a:lnTo>
                    <a:lnTo>
                      <a:pt x="764" y="1006"/>
                    </a:lnTo>
                    <a:lnTo>
                      <a:pt x="507" y="1236"/>
                    </a:lnTo>
                    <a:lnTo>
                      <a:pt x="0" y="671"/>
                    </a:lnTo>
                    <a:lnTo>
                      <a:pt x="180" y="509"/>
                    </a:lnTo>
                    <a:lnTo>
                      <a:pt x="180" y="507"/>
                    </a:lnTo>
                    <a:lnTo>
                      <a:pt x="205" y="530"/>
                    </a:lnTo>
                    <a:lnTo>
                      <a:pt x="229" y="548"/>
                    </a:lnTo>
                    <a:lnTo>
                      <a:pt x="254" y="559"/>
                    </a:lnTo>
                    <a:lnTo>
                      <a:pt x="279" y="566"/>
                    </a:lnTo>
                    <a:lnTo>
                      <a:pt x="303" y="569"/>
                    </a:lnTo>
                    <a:lnTo>
                      <a:pt x="328" y="568"/>
                    </a:lnTo>
                    <a:lnTo>
                      <a:pt x="350" y="565"/>
                    </a:lnTo>
                    <a:lnTo>
                      <a:pt x="372" y="559"/>
                    </a:lnTo>
                    <a:lnTo>
                      <a:pt x="391" y="552"/>
                    </a:lnTo>
                    <a:lnTo>
                      <a:pt x="409" y="545"/>
                    </a:lnTo>
                    <a:lnTo>
                      <a:pt x="423" y="536"/>
                    </a:lnTo>
                    <a:lnTo>
                      <a:pt x="436" y="529"/>
                    </a:lnTo>
                    <a:lnTo>
                      <a:pt x="445" y="523"/>
                    </a:lnTo>
                    <a:lnTo>
                      <a:pt x="451" y="519"/>
                    </a:lnTo>
                    <a:lnTo>
                      <a:pt x="453" y="518"/>
                    </a:lnTo>
                    <a:lnTo>
                      <a:pt x="595" y="391"/>
                    </a:lnTo>
                    <a:lnTo>
                      <a:pt x="618" y="366"/>
                    </a:lnTo>
                    <a:lnTo>
                      <a:pt x="635" y="342"/>
                    </a:lnTo>
                    <a:lnTo>
                      <a:pt x="647" y="317"/>
                    </a:lnTo>
                    <a:lnTo>
                      <a:pt x="655" y="293"/>
                    </a:lnTo>
                    <a:lnTo>
                      <a:pt x="659" y="269"/>
                    </a:lnTo>
                    <a:lnTo>
                      <a:pt x="659" y="246"/>
                    </a:lnTo>
                    <a:lnTo>
                      <a:pt x="656" y="224"/>
                    </a:lnTo>
                    <a:lnTo>
                      <a:pt x="651" y="203"/>
                    </a:lnTo>
                    <a:lnTo>
                      <a:pt x="644" y="185"/>
                    </a:lnTo>
                    <a:lnTo>
                      <a:pt x="637" y="169"/>
                    </a:lnTo>
                    <a:lnTo>
                      <a:pt x="630" y="154"/>
                    </a:lnTo>
                    <a:lnTo>
                      <a:pt x="624" y="142"/>
                    </a:lnTo>
                    <a:lnTo>
                      <a:pt x="618" y="134"/>
                    </a:lnTo>
                    <a:lnTo>
                      <a:pt x="614" y="128"/>
                    </a:lnTo>
                    <a:lnTo>
                      <a:pt x="613" y="127"/>
                    </a:lnTo>
                    <a:lnTo>
                      <a:pt x="7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Freeform 20"/>
              <p:cNvSpPr>
                <a:spLocks/>
              </p:cNvSpPr>
              <p:nvPr/>
            </p:nvSpPr>
            <p:spPr bwMode="auto">
              <a:xfrm>
                <a:off x="4267200" y="1601788"/>
                <a:ext cx="61913" cy="114300"/>
              </a:xfrm>
              <a:custGeom>
                <a:avLst/>
                <a:gdLst>
                  <a:gd name="T0" fmla="*/ 351 w 546"/>
                  <a:gd name="T1" fmla="*/ 3 h 1016"/>
                  <a:gd name="T2" fmla="*/ 442 w 546"/>
                  <a:gd name="T3" fmla="*/ 23 h 1016"/>
                  <a:gd name="T4" fmla="*/ 538 w 546"/>
                  <a:gd name="T5" fmla="*/ 60 h 1016"/>
                  <a:gd name="T6" fmla="*/ 546 w 546"/>
                  <a:gd name="T7" fmla="*/ 72 h 1016"/>
                  <a:gd name="T8" fmla="*/ 540 w 546"/>
                  <a:gd name="T9" fmla="*/ 91 h 1016"/>
                  <a:gd name="T10" fmla="*/ 521 w 546"/>
                  <a:gd name="T11" fmla="*/ 113 h 1016"/>
                  <a:gd name="T12" fmla="*/ 499 w 546"/>
                  <a:gd name="T13" fmla="*/ 125 h 1016"/>
                  <a:gd name="T14" fmla="*/ 480 w 546"/>
                  <a:gd name="T15" fmla="*/ 125 h 1016"/>
                  <a:gd name="T16" fmla="*/ 386 w 546"/>
                  <a:gd name="T17" fmla="*/ 89 h 1016"/>
                  <a:gd name="T18" fmla="*/ 305 w 546"/>
                  <a:gd name="T19" fmla="*/ 72 h 1016"/>
                  <a:gd name="T20" fmla="*/ 235 w 546"/>
                  <a:gd name="T21" fmla="*/ 68 h 1016"/>
                  <a:gd name="T22" fmla="*/ 178 w 546"/>
                  <a:gd name="T23" fmla="*/ 75 h 1016"/>
                  <a:gd name="T24" fmla="*/ 136 w 546"/>
                  <a:gd name="T25" fmla="*/ 90 h 1016"/>
                  <a:gd name="T26" fmla="*/ 107 w 546"/>
                  <a:gd name="T27" fmla="*/ 111 h 1016"/>
                  <a:gd name="T28" fmla="*/ 88 w 546"/>
                  <a:gd name="T29" fmla="*/ 145 h 1016"/>
                  <a:gd name="T30" fmla="*/ 82 w 546"/>
                  <a:gd name="T31" fmla="*/ 191 h 1016"/>
                  <a:gd name="T32" fmla="*/ 93 w 546"/>
                  <a:gd name="T33" fmla="*/ 247 h 1016"/>
                  <a:gd name="T34" fmla="*/ 124 w 546"/>
                  <a:gd name="T35" fmla="*/ 310 h 1016"/>
                  <a:gd name="T36" fmla="*/ 180 w 546"/>
                  <a:gd name="T37" fmla="*/ 377 h 1016"/>
                  <a:gd name="T38" fmla="*/ 262 w 546"/>
                  <a:gd name="T39" fmla="*/ 449 h 1016"/>
                  <a:gd name="T40" fmla="*/ 330 w 546"/>
                  <a:gd name="T41" fmla="*/ 523 h 1016"/>
                  <a:gd name="T42" fmla="*/ 372 w 546"/>
                  <a:gd name="T43" fmla="*/ 594 h 1016"/>
                  <a:gd name="T44" fmla="*/ 389 w 546"/>
                  <a:gd name="T45" fmla="*/ 665 h 1016"/>
                  <a:gd name="T46" fmla="*/ 381 w 546"/>
                  <a:gd name="T47" fmla="*/ 733 h 1016"/>
                  <a:gd name="T48" fmla="*/ 347 w 546"/>
                  <a:gd name="T49" fmla="*/ 799 h 1016"/>
                  <a:gd name="T50" fmla="*/ 302 w 546"/>
                  <a:gd name="T51" fmla="*/ 856 h 1016"/>
                  <a:gd name="T52" fmla="*/ 253 w 546"/>
                  <a:gd name="T53" fmla="*/ 904 h 1016"/>
                  <a:gd name="T54" fmla="*/ 202 w 546"/>
                  <a:gd name="T55" fmla="*/ 944 h 1016"/>
                  <a:gd name="T56" fmla="*/ 154 w 546"/>
                  <a:gd name="T57" fmla="*/ 974 h 1016"/>
                  <a:gd name="T58" fmla="*/ 114 w 546"/>
                  <a:gd name="T59" fmla="*/ 996 h 1016"/>
                  <a:gd name="T60" fmla="*/ 85 w 546"/>
                  <a:gd name="T61" fmla="*/ 1011 h 1016"/>
                  <a:gd name="T62" fmla="*/ 71 w 546"/>
                  <a:gd name="T63" fmla="*/ 1016 h 1016"/>
                  <a:gd name="T64" fmla="*/ 5 w 546"/>
                  <a:gd name="T65" fmla="*/ 932 h 1016"/>
                  <a:gd name="T66" fmla="*/ 28 w 546"/>
                  <a:gd name="T67" fmla="*/ 923 h 1016"/>
                  <a:gd name="T68" fmla="*/ 57 w 546"/>
                  <a:gd name="T69" fmla="*/ 916 h 1016"/>
                  <a:gd name="T70" fmla="*/ 85 w 546"/>
                  <a:gd name="T71" fmla="*/ 911 h 1016"/>
                  <a:gd name="T72" fmla="*/ 134 w 546"/>
                  <a:gd name="T73" fmla="*/ 895 h 1016"/>
                  <a:gd name="T74" fmla="*/ 199 w 546"/>
                  <a:gd name="T75" fmla="*/ 862 h 1016"/>
                  <a:gd name="T76" fmla="*/ 242 w 546"/>
                  <a:gd name="T77" fmla="*/ 829 h 1016"/>
                  <a:gd name="T78" fmla="*/ 269 w 546"/>
                  <a:gd name="T79" fmla="*/ 802 h 1016"/>
                  <a:gd name="T80" fmla="*/ 281 w 546"/>
                  <a:gd name="T81" fmla="*/ 786 h 1016"/>
                  <a:gd name="T82" fmla="*/ 289 w 546"/>
                  <a:gd name="T83" fmla="*/ 773 h 1016"/>
                  <a:gd name="T84" fmla="*/ 301 w 546"/>
                  <a:gd name="T85" fmla="*/ 748 h 1016"/>
                  <a:gd name="T86" fmla="*/ 309 w 546"/>
                  <a:gd name="T87" fmla="*/ 717 h 1016"/>
                  <a:gd name="T88" fmla="*/ 308 w 546"/>
                  <a:gd name="T89" fmla="*/ 681 h 1016"/>
                  <a:gd name="T90" fmla="*/ 295 w 546"/>
                  <a:gd name="T91" fmla="*/ 639 h 1016"/>
                  <a:gd name="T92" fmla="*/ 268 w 546"/>
                  <a:gd name="T93" fmla="*/ 590 h 1016"/>
                  <a:gd name="T94" fmla="*/ 222 w 546"/>
                  <a:gd name="T95" fmla="*/ 535 h 1016"/>
                  <a:gd name="T96" fmla="*/ 155 w 546"/>
                  <a:gd name="T97" fmla="*/ 473 h 1016"/>
                  <a:gd name="T98" fmla="*/ 87 w 546"/>
                  <a:gd name="T99" fmla="*/ 407 h 1016"/>
                  <a:gd name="T100" fmla="*/ 39 w 546"/>
                  <a:gd name="T101" fmla="*/ 340 h 1016"/>
                  <a:gd name="T102" fmla="*/ 12 w 546"/>
                  <a:gd name="T103" fmla="*/ 272 h 1016"/>
                  <a:gd name="T104" fmla="*/ 8 w 546"/>
                  <a:gd name="T105" fmla="*/ 206 h 1016"/>
                  <a:gd name="T106" fmla="*/ 27 w 546"/>
                  <a:gd name="T107" fmla="*/ 144 h 1016"/>
                  <a:gd name="T108" fmla="*/ 67 w 546"/>
                  <a:gd name="T109" fmla="*/ 86 h 1016"/>
                  <a:gd name="T110" fmla="*/ 123 w 546"/>
                  <a:gd name="T111" fmla="*/ 41 h 1016"/>
                  <a:gd name="T112" fmla="*/ 190 w 546"/>
                  <a:gd name="T113" fmla="*/ 13 h 1016"/>
                  <a:gd name="T114" fmla="*/ 267 w 546"/>
                  <a:gd name="T115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6" h="1016">
                    <a:moveTo>
                      <a:pt x="309" y="0"/>
                    </a:moveTo>
                    <a:lnTo>
                      <a:pt x="351" y="3"/>
                    </a:lnTo>
                    <a:lnTo>
                      <a:pt x="396" y="11"/>
                    </a:lnTo>
                    <a:lnTo>
                      <a:pt x="442" y="23"/>
                    </a:lnTo>
                    <a:lnTo>
                      <a:pt x="490" y="39"/>
                    </a:lnTo>
                    <a:lnTo>
                      <a:pt x="538" y="60"/>
                    </a:lnTo>
                    <a:lnTo>
                      <a:pt x="544" y="64"/>
                    </a:lnTo>
                    <a:lnTo>
                      <a:pt x="546" y="72"/>
                    </a:lnTo>
                    <a:lnTo>
                      <a:pt x="545" y="81"/>
                    </a:lnTo>
                    <a:lnTo>
                      <a:pt x="540" y="91"/>
                    </a:lnTo>
                    <a:lnTo>
                      <a:pt x="532" y="102"/>
                    </a:lnTo>
                    <a:lnTo>
                      <a:pt x="521" y="113"/>
                    </a:lnTo>
                    <a:lnTo>
                      <a:pt x="510" y="120"/>
                    </a:lnTo>
                    <a:lnTo>
                      <a:pt x="499" y="125"/>
                    </a:lnTo>
                    <a:lnTo>
                      <a:pt x="489" y="127"/>
                    </a:lnTo>
                    <a:lnTo>
                      <a:pt x="480" y="125"/>
                    </a:lnTo>
                    <a:lnTo>
                      <a:pt x="432" y="105"/>
                    </a:lnTo>
                    <a:lnTo>
                      <a:pt x="386" y="89"/>
                    </a:lnTo>
                    <a:lnTo>
                      <a:pt x="344" y="79"/>
                    </a:lnTo>
                    <a:lnTo>
                      <a:pt x="305" y="72"/>
                    </a:lnTo>
                    <a:lnTo>
                      <a:pt x="268" y="68"/>
                    </a:lnTo>
                    <a:lnTo>
                      <a:pt x="235" y="68"/>
                    </a:lnTo>
                    <a:lnTo>
                      <a:pt x="205" y="70"/>
                    </a:lnTo>
                    <a:lnTo>
                      <a:pt x="178" y="75"/>
                    </a:lnTo>
                    <a:lnTo>
                      <a:pt x="155" y="82"/>
                    </a:lnTo>
                    <a:lnTo>
                      <a:pt x="136" y="90"/>
                    </a:lnTo>
                    <a:lnTo>
                      <a:pt x="119" y="100"/>
                    </a:lnTo>
                    <a:lnTo>
                      <a:pt x="107" y="111"/>
                    </a:lnTo>
                    <a:lnTo>
                      <a:pt x="96" y="126"/>
                    </a:lnTo>
                    <a:lnTo>
                      <a:pt x="88" y="145"/>
                    </a:lnTo>
                    <a:lnTo>
                      <a:pt x="83" y="167"/>
                    </a:lnTo>
                    <a:lnTo>
                      <a:pt x="82" y="191"/>
                    </a:lnTo>
                    <a:lnTo>
                      <a:pt x="85" y="218"/>
                    </a:lnTo>
                    <a:lnTo>
                      <a:pt x="93" y="247"/>
                    </a:lnTo>
                    <a:lnTo>
                      <a:pt x="105" y="278"/>
                    </a:lnTo>
                    <a:lnTo>
                      <a:pt x="124" y="310"/>
                    </a:lnTo>
                    <a:lnTo>
                      <a:pt x="149" y="343"/>
                    </a:lnTo>
                    <a:lnTo>
                      <a:pt x="180" y="377"/>
                    </a:lnTo>
                    <a:lnTo>
                      <a:pt x="219" y="411"/>
                    </a:lnTo>
                    <a:lnTo>
                      <a:pt x="262" y="449"/>
                    </a:lnTo>
                    <a:lnTo>
                      <a:pt x="298" y="486"/>
                    </a:lnTo>
                    <a:lnTo>
                      <a:pt x="330" y="523"/>
                    </a:lnTo>
                    <a:lnTo>
                      <a:pt x="353" y="559"/>
                    </a:lnTo>
                    <a:lnTo>
                      <a:pt x="372" y="594"/>
                    </a:lnTo>
                    <a:lnTo>
                      <a:pt x="383" y="630"/>
                    </a:lnTo>
                    <a:lnTo>
                      <a:pt x="389" y="665"/>
                    </a:lnTo>
                    <a:lnTo>
                      <a:pt x="388" y="699"/>
                    </a:lnTo>
                    <a:lnTo>
                      <a:pt x="381" y="733"/>
                    </a:lnTo>
                    <a:lnTo>
                      <a:pt x="368" y="766"/>
                    </a:lnTo>
                    <a:lnTo>
                      <a:pt x="347" y="799"/>
                    </a:lnTo>
                    <a:lnTo>
                      <a:pt x="326" y="828"/>
                    </a:lnTo>
                    <a:lnTo>
                      <a:pt x="302" y="856"/>
                    </a:lnTo>
                    <a:lnTo>
                      <a:pt x="278" y="880"/>
                    </a:lnTo>
                    <a:lnTo>
                      <a:pt x="253" y="904"/>
                    </a:lnTo>
                    <a:lnTo>
                      <a:pt x="227" y="924"/>
                    </a:lnTo>
                    <a:lnTo>
                      <a:pt x="202" y="944"/>
                    </a:lnTo>
                    <a:lnTo>
                      <a:pt x="177" y="960"/>
                    </a:lnTo>
                    <a:lnTo>
                      <a:pt x="154" y="974"/>
                    </a:lnTo>
                    <a:lnTo>
                      <a:pt x="132" y="986"/>
                    </a:lnTo>
                    <a:lnTo>
                      <a:pt x="114" y="996"/>
                    </a:lnTo>
                    <a:lnTo>
                      <a:pt x="98" y="1005"/>
                    </a:lnTo>
                    <a:lnTo>
                      <a:pt x="85" y="1011"/>
                    </a:lnTo>
                    <a:lnTo>
                      <a:pt x="76" y="1015"/>
                    </a:lnTo>
                    <a:lnTo>
                      <a:pt x="71" y="1016"/>
                    </a:lnTo>
                    <a:lnTo>
                      <a:pt x="0" y="939"/>
                    </a:lnTo>
                    <a:lnTo>
                      <a:pt x="5" y="932"/>
                    </a:lnTo>
                    <a:lnTo>
                      <a:pt x="14" y="927"/>
                    </a:lnTo>
                    <a:lnTo>
                      <a:pt x="28" y="923"/>
                    </a:lnTo>
                    <a:lnTo>
                      <a:pt x="42" y="919"/>
                    </a:lnTo>
                    <a:lnTo>
                      <a:pt x="57" y="916"/>
                    </a:lnTo>
                    <a:lnTo>
                      <a:pt x="72" y="913"/>
                    </a:lnTo>
                    <a:lnTo>
                      <a:pt x="85" y="911"/>
                    </a:lnTo>
                    <a:lnTo>
                      <a:pt x="94" y="910"/>
                    </a:lnTo>
                    <a:lnTo>
                      <a:pt x="134" y="895"/>
                    </a:lnTo>
                    <a:lnTo>
                      <a:pt x="169" y="879"/>
                    </a:lnTo>
                    <a:lnTo>
                      <a:pt x="199" y="862"/>
                    </a:lnTo>
                    <a:lnTo>
                      <a:pt x="223" y="846"/>
                    </a:lnTo>
                    <a:lnTo>
                      <a:pt x="242" y="829"/>
                    </a:lnTo>
                    <a:lnTo>
                      <a:pt x="258" y="815"/>
                    </a:lnTo>
                    <a:lnTo>
                      <a:pt x="269" y="802"/>
                    </a:lnTo>
                    <a:lnTo>
                      <a:pt x="277" y="792"/>
                    </a:lnTo>
                    <a:lnTo>
                      <a:pt x="281" y="786"/>
                    </a:lnTo>
                    <a:lnTo>
                      <a:pt x="282" y="784"/>
                    </a:lnTo>
                    <a:lnTo>
                      <a:pt x="289" y="773"/>
                    </a:lnTo>
                    <a:lnTo>
                      <a:pt x="295" y="761"/>
                    </a:lnTo>
                    <a:lnTo>
                      <a:pt x="301" y="748"/>
                    </a:lnTo>
                    <a:lnTo>
                      <a:pt x="306" y="734"/>
                    </a:lnTo>
                    <a:lnTo>
                      <a:pt x="309" y="717"/>
                    </a:lnTo>
                    <a:lnTo>
                      <a:pt x="310" y="700"/>
                    </a:lnTo>
                    <a:lnTo>
                      <a:pt x="308" y="681"/>
                    </a:lnTo>
                    <a:lnTo>
                      <a:pt x="302" y="660"/>
                    </a:lnTo>
                    <a:lnTo>
                      <a:pt x="295" y="639"/>
                    </a:lnTo>
                    <a:lnTo>
                      <a:pt x="283" y="616"/>
                    </a:lnTo>
                    <a:lnTo>
                      <a:pt x="268" y="590"/>
                    </a:lnTo>
                    <a:lnTo>
                      <a:pt x="248" y="564"/>
                    </a:lnTo>
                    <a:lnTo>
                      <a:pt x="222" y="535"/>
                    </a:lnTo>
                    <a:lnTo>
                      <a:pt x="192" y="505"/>
                    </a:lnTo>
                    <a:lnTo>
                      <a:pt x="155" y="473"/>
                    </a:lnTo>
                    <a:lnTo>
                      <a:pt x="118" y="441"/>
                    </a:lnTo>
                    <a:lnTo>
                      <a:pt x="87" y="407"/>
                    </a:lnTo>
                    <a:lnTo>
                      <a:pt x="60" y="373"/>
                    </a:lnTo>
                    <a:lnTo>
                      <a:pt x="39" y="340"/>
                    </a:lnTo>
                    <a:lnTo>
                      <a:pt x="24" y="306"/>
                    </a:lnTo>
                    <a:lnTo>
                      <a:pt x="12" y="272"/>
                    </a:lnTo>
                    <a:lnTo>
                      <a:pt x="7" y="239"/>
                    </a:lnTo>
                    <a:lnTo>
                      <a:pt x="8" y="206"/>
                    </a:lnTo>
                    <a:lnTo>
                      <a:pt x="14" y="175"/>
                    </a:lnTo>
                    <a:lnTo>
                      <a:pt x="27" y="144"/>
                    </a:lnTo>
                    <a:lnTo>
                      <a:pt x="44" y="115"/>
                    </a:lnTo>
                    <a:lnTo>
                      <a:pt x="67" y="86"/>
                    </a:lnTo>
                    <a:lnTo>
                      <a:pt x="94" y="62"/>
                    </a:lnTo>
                    <a:lnTo>
                      <a:pt x="123" y="41"/>
                    </a:lnTo>
                    <a:lnTo>
                      <a:pt x="156" y="25"/>
                    </a:lnTo>
                    <a:lnTo>
                      <a:pt x="190" y="13"/>
                    </a:lnTo>
                    <a:lnTo>
                      <a:pt x="227" y="4"/>
                    </a:lnTo>
                    <a:lnTo>
                      <a:pt x="267" y="0"/>
                    </a:lnTo>
                    <a:lnTo>
                      <a:pt x="3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Freeform 21"/>
              <p:cNvSpPr>
                <a:spLocks/>
              </p:cNvSpPr>
              <p:nvPr/>
            </p:nvSpPr>
            <p:spPr bwMode="auto">
              <a:xfrm>
                <a:off x="4211638" y="1727200"/>
                <a:ext cx="41275" cy="39688"/>
              </a:xfrm>
              <a:custGeom>
                <a:avLst/>
                <a:gdLst>
                  <a:gd name="T0" fmla="*/ 263 w 366"/>
                  <a:gd name="T1" fmla="*/ 0 h 351"/>
                  <a:gd name="T2" fmla="*/ 283 w 366"/>
                  <a:gd name="T3" fmla="*/ 3 h 351"/>
                  <a:gd name="T4" fmla="*/ 303 w 366"/>
                  <a:gd name="T5" fmla="*/ 11 h 351"/>
                  <a:gd name="T6" fmla="*/ 322 w 366"/>
                  <a:gd name="T7" fmla="*/ 22 h 351"/>
                  <a:gd name="T8" fmla="*/ 338 w 366"/>
                  <a:gd name="T9" fmla="*/ 37 h 351"/>
                  <a:gd name="T10" fmla="*/ 350 w 366"/>
                  <a:gd name="T11" fmla="*/ 54 h 351"/>
                  <a:gd name="T12" fmla="*/ 360 w 366"/>
                  <a:gd name="T13" fmla="*/ 75 h 351"/>
                  <a:gd name="T14" fmla="*/ 365 w 366"/>
                  <a:gd name="T15" fmla="*/ 95 h 351"/>
                  <a:gd name="T16" fmla="*/ 366 w 366"/>
                  <a:gd name="T17" fmla="*/ 115 h 351"/>
                  <a:gd name="T18" fmla="*/ 363 w 366"/>
                  <a:gd name="T19" fmla="*/ 136 h 351"/>
                  <a:gd name="T20" fmla="*/ 356 w 366"/>
                  <a:gd name="T21" fmla="*/ 156 h 351"/>
                  <a:gd name="T22" fmla="*/ 344 w 366"/>
                  <a:gd name="T23" fmla="*/ 175 h 351"/>
                  <a:gd name="T24" fmla="*/ 330 w 366"/>
                  <a:gd name="T25" fmla="*/ 191 h 351"/>
                  <a:gd name="T26" fmla="*/ 182 w 366"/>
                  <a:gd name="T27" fmla="*/ 323 h 351"/>
                  <a:gd name="T28" fmla="*/ 164 w 366"/>
                  <a:gd name="T29" fmla="*/ 336 h 351"/>
                  <a:gd name="T30" fmla="*/ 145 w 366"/>
                  <a:gd name="T31" fmla="*/ 346 h 351"/>
                  <a:gd name="T32" fmla="*/ 124 w 366"/>
                  <a:gd name="T33" fmla="*/ 351 h 351"/>
                  <a:gd name="T34" fmla="*/ 103 w 366"/>
                  <a:gd name="T35" fmla="*/ 351 h 351"/>
                  <a:gd name="T36" fmla="*/ 83 w 366"/>
                  <a:gd name="T37" fmla="*/ 348 h 351"/>
                  <a:gd name="T38" fmla="*/ 63 w 366"/>
                  <a:gd name="T39" fmla="*/ 340 h 351"/>
                  <a:gd name="T40" fmla="*/ 44 w 366"/>
                  <a:gd name="T41" fmla="*/ 330 h 351"/>
                  <a:gd name="T42" fmla="*/ 28 w 366"/>
                  <a:gd name="T43" fmla="*/ 315 h 351"/>
                  <a:gd name="T44" fmla="*/ 15 w 366"/>
                  <a:gd name="T45" fmla="*/ 297 h 351"/>
                  <a:gd name="T46" fmla="*/ 6 w 366"/>
                  <a:gd name="T47" fmla="*/ 277 h 351"/>
                  <a:gd name="T48" fmla="*/ 1 w 366"/>
                  <a:gd name="T49" fmla="*/ 257 h 351"/>
                  <a:gd name="T50" fmla="*/ 0 w 366"/>
                  <a:gd name="T51" fmla="*/ 236 h 351"/>
                  <a:gd name="T52" fmla="*/ 3 w 366"/>
                  <a:gd name="T53" fmla="*/ 215 h 351"/>
                  <a:gd name="T54" fmla="*/ 10 w 366"/>
                  <a:gd name="T55" fmla="*/ 196 h 351"/>
                  <a:gd name="T56" fmla="*/ 22 w 366"/>
                  <a:gd name="T57" fmla="*/ 178 h 351"/>
                  <a:gd name="T58" fmla="*/ 37 w 366"/>
                  <a:gd name="T59" fmla="*/ 161 h 351"/>
                  <a:gd name="T60" fmla="*/ 183 w 366"/>
                  <a:gd name="T61" fmla="*/ 29 h 351"/>
                  <a:gd name="T62" fmla="*/ 202 w 366"/>
                  <a:gd name="T63" fmla="*/ 16 h 351"/>
                  <a:gd name="T64" fmla="*/ 221 w 366"/>
                  <a:gd name="T65" fmla="*/ 7 h 351"/>
                  <a:gd name="T66" fmla="*/ 241 w 366"/>
                  <a:gd name="T67" fmla="*/ 1 h 351"/>
                  <a:gd name="T68" fmla="*/ 263 w 366"/>
                  <a:gd name="T6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6" h="351">
                    <a:moveTo>
                      <a:pt x="263" y="0"/>
                    </a:moveTo>
                    <a:lnTo>
                      <a:pt x="283" y="3"/>
                    </a:lnTo>
                    <a:lnTo>
                      <a:pt x="303" y="11"/>
                    </a:lnTo>
                    <a:lnTo>
                      <a:pt x="322" y="22"/>
                    </a:lnTo>
                    <a:lnTo>
                      <a:pt x="338" y="37"/>
                    </a:lnTo>
                    <a:lnTo>
                      <a:pt x="350" y="54"/>
                    </a:lnTo>
                    <a:lnTo>
                      <a:pt x="360" y="75"/>
                    </a:lnTo>
                    <a:lnTo>
                      <a:pt x="365" y="95"/>
                    </a:lnTo>
                    <a:lnTo>
                      <a:pt x="366" y="115"/>
                    </a:lnTo>
                    <a:lnTo>
                      <a:pt x="363" y="136"/>
                    </a:lnTo>
                    <a:lnTo>
                      <a:pt x="356" y="156"/>
                    </a:lnTo>
                    <a:lnTo>
                      <a:pt x="344" y="175"/>
                    </a:lnTo>
                    <a:lnTo>
                      <a:pt x="330" y="191"/>
                    </a:lnTo>
                    <a:lnTo>
                      <a:pt x="182" y="323"/>
                    </a:lnTo>
                    <a:lnTo>
                      <a:pt x="164" y="336"/>
                    </a:lnTo>
                    <a:lnTo>
                      <a:pt x="145" y="346"/>
                    </a:lnTo>
                    <a:lnTo>
                      <a:pt x="124" y="351"/>
                    </a:lnTo>
                    <a:lnTo>
                      <a:pt x="103" y="351"/>
                    </a:lnTo>
                    <a:lnTo>
                      <a:pt x="83" y="348"/>
                    </a:lnTo>
                    <a:lnTo>
                      <a:pt x="63" y="340"/>
                    </a:lnTo>
                    <a:lnTo>
                      <a:pt x="44" y="330"/>
                    </a:lnTo>
                    <a:lnTo>
                      <a:pt x="28" y="315"/>
                    </a:lnTo>
                    <a:lnTo>
                      <a:pt x="15" y="297"/>
                    </a:lnTo>
                    <a:lnTo>
                      <a:pt x="6" y="277"/>
                    </a:lnTo>
                    <a:lnTo>
                      <a:pt x="1" y="257"/>
                    </a:lnTo>
                    <a:lnTo>
                      <a:pt x="0" y="236"/>
                    </a:lnTo>
                    <a:lnTo>
                      <a:pt x="3" y="215"/>
                    </a:lnTo>
                    <a:lnTo>
                      <a:pt x="10" y="196"/>
                    </a:lnTo>
                    <a:lnTo>
                      <a:pt x="22" y="178"/>
                    </a:lnTo>
                    <a:lnTo>
                      <a:pt x="37" y="161"/>
                    </a:lnTo>
                    <a:lnTo>
                      <a:pt x="183" y="29"/>
                    </a:lnTo>
                    <a:lnTo>
                      <a:pt x="202" y="16"/>
                    </a:lnTo>
                    <a:lnTo>
                      <a:pt x="221" y="7"/>
                    </a:lnTo>
                    <a:lnTo>
                      <a:pt x="241" y="1"/>
                    </a:lnTo>
                    <a:lnTo>
                      <a:pt x="2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1" name="직사각형 60"/>
          <p:cNvSpPr/>
          <p:nvPr/>
        </p:nvSpPr>
        <p:spPr>
          <a:xfrm>
            <a:off x="9357864" y="3644693"/>
            <a:ext cx="1381986" cy="1098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마무리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구현 말기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발표자료 작성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발표</a:t>
            </a: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8" name="U자형 화살표 77"/>
          <p:cNvSpPr/>
          <p:nvPr/>
        </p:nvSpPr>
        <p:spPr>
          <a:xfrm flipV="1">
            <a:off x="7129046" y="4152899"/>
            <a:ext cx="2115948" cy="1984867"/>
          </a:xfrm>
          <a:prstGeom prst="uturnArrow">
            <a:avLst>
              <a:gd name="adj1" fmla="val 8956"/>
              <a:gd name="adj2" fmla="val 7297"/>
              <a:gd name="adj3" fmla="val 11714"/>
              <a:gd name="adj4" fmla="val 30921"/>
              <a:gd name="adj5" fmla="val 10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9" name="U자형 화살표 78"/>
          <p:cNvSpPr/>
          <p:nvPr/>
        </p:nvSpPr>
        <p:spPr>
          <a:xfrm>
            <a:off x="5254019" y="2113110"/>
            <a:ext cx="2115948" cy="2300140"/>
          </a:xfrm>
          <a:prstGeom prst="uturnArrow">
            <a:avLst>
              <a:gd name="adj1" fmla="val 8956"/>
              <a:gd name="adj2" fmla="val 7297"/>
              <a:gd name="adj3" fmla="val 11714"/>
              <a:gd name="adj4" fmla="val 30921"/>
              <a:gd name="adj5" fmla="val 100000"/>
            </a:avLst>
          </a:prstGeom>
          <a:solidFill>
            <a:srgbClr val="132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U자형 화살표 61"/>
          <p:cNvSpPr/>
          <p:nvPr/>
        </p:nvSpPr>
        <p:spPr>
          <a:xfrm flipV="1">
            <a:off x="3379977" y="4152899"/>
            <a:ext cx="2115948" cy="1984867"/>
          </a:xfrm>
          <a:prstGeom prst="uturnArrow">
            <a:avLst>
              <a:gd name="adj1" fmla="val 8956"/>
              <a:gd name="adj2" fmla="val 7297"/>
              <a:gd name="adj3" fmla="val 11714"/>
              <a:gd name="adj4" fmla="val 30921"/>
              <a:gd name="adj5" fmla="val 10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U자형 화살표 25"/>
          <p:cNvSpPr/>
          <p:nvPr/>
        </p:nvSpPr>
        <p:spPr>
          <a:xfrm>
            <a:off x="1514475" y="2113110"/>
            <a:ext cx="2115948" cy="2300140"/>
          </a:xfrm>
          <a:prstGeom prst="uturnArrow">
            <a:avLst>
              <a:gd name="adj1" fmla="val 8956"/>
              <a:gd name="adj2" fmla="val 7297"/>
              <a:gd name="adj3" fmla="val 11714"/>
              <a:gd name="adj4" fmla="val 30921"/>
              <a:gd name="adj5" fmla="val 100000"/>
            </a:avLst>
          </a:prstGeom>
          <a:solidFill>
            <a:srgbClr val="132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554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srgbClr val="FFB5B6"/>
                  </a:solidFill>
                </a:rPr>
                <a:t>PROGRAM</a:t>
              </a:r>
              <a:r>
                <a:rPr lang="en-US" altLang="ko-KR" sz="2400" b="1" i="1" kern="0" dirty="0">
                  <a:solidFill>
                    <a:prstClr val="white"/>
                  </a:solidFill>
                </a:rPr>
                <a:t> CONFIGURATION DIAGRAM</a:t>
              </a: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1A9A550F-7DB0-4F44-A930-8DE1B4D55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605098824">
            <a:extLst>
              <a:ext uri="{FF2B5EF4-FFF2-40B4-BE49-F238E27FC236}">
                <a16:creationId xmlns:a16="http://schemas.microsoft.com/office/drawing/2014/main" id="{7B548398-BA83-4CA5-BD5B-9A2172FB9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602" y="1656444"/>
            <a:ext cx="7720796" cy="486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484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srgbClr val="FFB5B6"/>
                  </a:solidFill>
                </a:rPr>
                <a:t>OUR</a:t>
              </a:r>
              <a:r>
                <a:rPr lang="en-US" altLang="ko-KR" sz="2400" b="1" i="1" kern="0" dirty="0">
                  <a:solidFill>
                    <a:prstClr val="white"/>
                  </a:solidFill>
                </a:rPr>
                <a:t> PROJECT </a:t>
              </a: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853584" y="1453441"/>
            <a:ext cx="3529407" cy="1256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132742"/>
                </a:solidFill>
              </a:rPr>
              <a:t> </a:t>
            </a:r>
            <a:r>
              <a:rPr lang="en-US" altLang="ko-KR" sz="1600" b="1" dirty="0">
                <a:solidFill>
                  <a:srgbClr val="132742"/>
                </a:solidFill>
              </a:rPr>
              <a:t>DB </a:t>
            </a:r>
            <a:r>
              <a:rPr lang="ko-KR" altLang="en-US" sz="1600" b="1" dirty="0">
                <a:solidFill>
                  <a:srgbClr val="132742"/>
                </a:solidFill>
              </a:rPr>
              <a:t>에서 테이블 속성 </a:t>
            </a:r>
            <a:endParaRPr lang="en-US" altLang="ko-KR" sz="1600" b="1" dirty="0">
              <a:solidFill>
                <a:srgbClr val="13274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132742"/>
                </a:solidFill>
              </a:rPr>
              <a:t>-ROOM</a:t>
            </a:r>
            <a:r>
              <a:rPr lang="ko-KR" altLang="en-US" sz="1200" dirty="0">
                <a:solidFill>
                  <a:srgbClr val="132742"/>
                </a:solidFill>
              </a:rPr>
              <a:t>을 사용하여 직접 코드로 속성값을 </a:t>
            </a:r>
            <a:endParaRPr lang="en-US" altLang="ko-KR" sz="1200" dirty="0">
              <a:solidFill>
                <a:srgbClr val="13274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132742"/>
                </a:solidFill>
              </a:rPr>
              <a:t> </a:t>
            </a:r>
            <a:r>
              <a:rPr lang="ko-KR" altLang="en-US" sz="1200" dirty="0">
                <a:solidFill>
                  <a:srgbClr val="132742"/>
                </a:solidFill>
              </a:rPr>
              <a:t>만들었다</a:t>
            </a:r>
            <a:r>
              <a:rPr lang="en-US" altLang="ko-KR" sz="1200" dirty="0">
                <a:solidFill>
                  <a:srgbClr val="132742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132742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83B7377-76DF-47A5-B92B-8D0AD783DCC6}"/>
              </a:ext>
            </a:extLst>
          </p:cNvPr>
          <p:cNvSpPr/>
          <p:nvPr/>
        </p:nvSpPr>
        <p:spPr>
          <a:xfrm>
            <a:off x="2036503" y="4628644"/>
            <a:ext cx="3101549" cy="9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132742"/>
                </a:solidFill>
              </a:rPr>
              <a:t> </a:t>
            </a:r>
            <a:r>
              <a:rPr lang="en-US" altLang="ko-KR" sz="1600" b="1" dirty="0">
                <a:solidFill>
                  <a:srgbClr val="132742"/>
                </a:solidFill>
              </a:rPr>
              <a:t>DB </a:t>
            </a:r>
            <a:r>
              <a:rPr lang="ko-KR" altLang="en-US" sz="1600" b="1" dirty="0">
                <a:solidFill>
                  <a:srgbClr val="132742"/>
                </a:solidFill>
              </a:rPr>
              <a:t>명령어 </a:t>
            </a:r>
            <a:endParaRPr lang="en-US" altLang="ko-KR" sz="1600" b="1" dirty="0">
              <a:solidFill>
                <a:srgbClr val="13274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132742"/>
                </a:solidFill>
              </a:rPr>
              <a:t>-DB</a:t>
            </a:r>
            <a:r>
              <a:rPr lang="ko-KR" altLang="en-US" sz="1200" dirty="0">
                <a:solidFill>
                  <a:srgbClr val="132742"/>
                </a:solidFill>
              </a:rPr>
              <a:t>를 사용하기 위한 명령어들을 미리 </a:t>
            </a:r>
            <a:endParaRPr lang="en-US" altLang="ko-KR" sz="1200" dirty="0">
              <a:solidFill>
                <a:srgbClr val="13274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132742"/>
                </a:solidFill>
              </a:rPr>
              <a:t> </a:t>
            </a:r>
            <a:r>
              <a:rPr lang="ko-KR" altLang="en-US" sz="1200" dirty="0">
                <a:solidFill>
                  <a:srgbClr val="132742"/>
                </a:solidFill>
              </a:rPr>
              <a:t>작성하고 사용하였다</a:t>
            </a:r>
            <a:r>
              <a:rPr lang="en-US" altLang="ko-KR" sz="1200" dirty="0">
                <a:solidFill>
                  <a:srgbClr val="132742"/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27EBBF7-E738-4EF8-936E-97253F326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81" y="1453441"/>
            <a:ext cx="2675740" cy="287476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1B5B27A-72E0-4529-8A1B-F656FD61A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940" y="1453441"/>
            <a:ext cx="3324225" cy="19335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5360CFA-08C4-47F2-83B7-A11F9DD18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973" y="3663455"/>
            <a:ext cx="5968246" cy="303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37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srgbClr val="FFB5B6"/>
                  </a:solidFill>
                </a:rPr>
                <a:t>OUR</a:t>
              </a:r>
              <a:r>
                <a:rPr lang="en-US" altLang="ko-KR" sz="2400" b="1" i="1" kern="0" dirty="0">
                  <a:solidFill>
                    <a:prstClr val="white"/>
                  </a:solidFill>
                </a:rPr>
                <a:t> PROJECT </a:t>
              </a: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306070" y="1828417"/>
            <a:ext cx="3529407" cy="9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132742"/>
                </a:solidFill>
              </a:rPr>
              <a:t> </a:t>
            </a:r>
            <a:r>
              <a:rPr lang="en-US" altLang="ko-KR" sz="1600" b="1" dirty="0">
                <a:solidFill>
                  <a:srgbClr val="132742"/>
                </a:solidFill>
              </a:rPr>
              <a:t>DB </a:t>
            </a:r>
            <a:r>
              <a:rPr lang="ko-KR" altLang="en-US" sz="1600" b="1" dirty="0">
                <a:solidFill>
                  <a:srgbClr val="132742"/>
                </a:solidFill>
              </a:rPr>
              <a:t>선언</a:t>
            </a:r>
            <a:endParaRPr lang="en-US" altLang="ko-KR" sz="1600" b="1" dirty="0">
              <a:solidFill>
                <a:srgbClr val="13274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132742"/>
                </a:solidFill>
              </a:rPr>
              <a:t>-</a:t>
            </a:r>
            <a:r>
              <a:rPr lang="ko-KR" altLang="en-US" sz="1200" dirty="0">
                <a:solidFill>
                  <a:srgbClr val="132742"/>
                </a:solidFill>
              </a:rPr>
              <a:t>정적으로 </a:t>
            </a:r>
            <a:r>
              <a:rPr lang="en-US" altLang="ko-KR" sz="1200" dirty="0" err="1">
                <a:solidFill>
                  <a:srgbClr val="132742"/>
                </a:solidFill>
              </a:rPr>
              <a:t>db</a:t>
            </a:r>
            <a:r>
              <a:rPr lang="ko-KR" altLang="en-US" sz="1200" dirty="0">
                <a:solidFill>
                  <a:srgbClr val="132742"/>
                </a:solidFill>
              </a:rPr>
              <a:t>변수를 선언하고 할당해주어 </a:t>
            </a:r>
            <a:endParaRPr lang="en-US" altLang="ko-KR" sz="1200" dirty="0">
              <a:solidFill>
                <a:srgbClr val="13274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132742"/>
                </a:solidFill>
              </a:rPr>
              <a:t> </a:t>
            </a:r>
            <a:r>
              <a:rPr lang="ko-KR" altLang="en-US" sz="1200" dirty="0">
                <a:solidFill>
                  <a:srgbClr val="132742"/>
                </a:solidFill>
              </a:rPr>
              <a:t>다른 코드에서 </a:t>
            </a:r>
            <a:r>
              <a:rPr lang="en-US" altLang="ko-KR" sz="1200" dirty="0">
                <a:solidFill>
                  <a:srgbClr val="132742"/>
                </a:solidFill>
              </a:rPr>
              <a:t>import</a:t>
            </a:r>
            <a:r>
              <a:rPr lang="ko-KR" altLang="en-US" sz="1200" dirty="0">
                <a:solidFill>
                  <a:srgbClr val="132742"/>
                </a:solidFill>
              </a:rPr>
              <a:t>하여 사용할 수 있도록</a:t>
            </a:r>
            <a:r>
              <a:rPr lang="en-US" altLang="ko-KR" sz="1200" dirty="0">
                <a:solidFill>
                  <a:srgbClr val="132742"/>
                </a:solidFill>
              </a:rPr>
              <a:t> </a:t>
            </a:r>
            <a:r>
              <a:rPr lang="ko-KR" altLang="en-US" sz="1200" dirty="0">
                <a:solidFill>
                  <a:srgbClr val="132742"/>
                </a:solidFill>
              </a:rPr>
              <a:t>함</a:t>
            </a:r>
            <a:endParaRPr lang="en-US" altLang="ko-KR" sz="1200" dirty="0">
              <a:solidFill>
                <a:srgbClr val="132742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B8A70F1-0B30-4B1C-8323-78D91B101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60" y="1938612"/>
            <a:ext cx="6305550" cy="16668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A25BD26-1799-4DA6-A44D-E4B082DEF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60" y="3907873"/>
            <a:ext cx="9350065" cy="185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728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srgbClr val="FFB5B6"/>
                  </a:solidFill>
                </a:rPr>
                <a:t>OUR</a:t>
              </a:r>
              <a:r>
                <a:rPr lang="en-US" altLang="ko-KR" sz="2400" b="1" i="1" kern="0" dirty="0">
                  <a:solidFill>
                    <a:prstClr val="white"/>
                  </a:solidFill>
                </a:rPr>
                <a:t> PROJECT </a:t>
              </a: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3" name="자유형 62"/>
          <p:cNvSpPr/>
          <p:nvPr/>
        </p:nvSpPr>
        <p:spPr>
          <a:xfrm rot="5400000" flipH="1">
            <a:off x="3985730" y="1764630"/>
            <a:ext cx="2189213" cy="2906447"/>
          </a:xfrm>
          <a:custGeom>
            <a:avLst/>
            <a:gdLst>
              <a:gd name="connsiteX0" fmla="*/ 2189213 w 2189213"/>
              <a:gd name="connsiteY0" fmla="*/ 547303 h 2906447"/>
              <a:gd name="connsiteX1" fmla="*/ 1641910 w 2189213"/>
              <a:gd name="connsiteY1" fmla="*/ 0 h 2906447"/>
              <a:gd name="connsiteX2" fmla="*/ 1641910 w 2189213"/>
              <a:gd name="connsiteY2" fmla="*/ 273652 h 2906447"/>
              <a:gd name="connsiteX3" fmla="*/ 957781 w 2189213"/>
              <a:gd name="connsiteY3" fmla="*/ 273651 h 2906447"/>
              <a:gd name="connsiteX4" fmla="*/ 0 w 2189213"/>
              <a:gd name="connsiteY4" fmla="*/ 1231432 h 2906447"/>
              <a:gd name="connsiteX5" fmla="*/ 0 w 2189213"/>
              <a:gd name="connsiteY5" fmla="*/ 2906447 h 2906447"/>
              <a:gd name="connsiteX6" fmla="*/ 547303 w 2189213"/>
              <a:gd name="connsiteY6" fmla="*/ 2359144 h 2906447"/>
              <a:gd name="connsiteX7" fmla="*/ 547304 w 2189213"/>
              <a:gd name="connsiteY7" fmla="*/ 1231432 h 2906447"/>
              <a:gd name="connsiteX8" fmla="*/ 957781 w 2189213"/>
              <a:gd name="connsiteY8" fmla="*/ 820955 h 2906447"/>
              <a:gd name="connsiteX9" fmla="*/ 1641910 w 2189213"/>
              <a:gd name="connsiteY9" fmla="*/ 820955 h 2906447"/>
              <a:gd name="connsiteX10" fmla="*/ 1641910 w 2189213"/>
              <a:gd name="connsiteY10" fmla="*/ 1094607 h 2906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89213" h="2906447">
                <a:moveTo>
                  <a:pt x="2189213" y="547303"/>
                </a:moveTo>
                <a:lnTo>
                  <a:pt x="1641910" y="0"/>
                </a:lnTo>
                <a:lnTo>
                  <a:pt x="1641910" y="273652"/>
                </a:lnTo>
                <a:lnTo>
                  <a:pt x="957781" y="273651"/>
                </a:lnTo>
                <a:cubicBezTo>
                  <a:pt x="428813" y="273651"/>
                  <a:pt x="0" y="702464"/>
                  <a:pt x="0" y="1231432"/>
                </a:cubicBezTo>
                <a:lnTo>
                  <a:pt x="0" y="2906447"/>
                </a:lnTo>
                <a:lnTo>
                  <a:pt x="547303" y="2359144"/>
                </a:lnTo>
                <a:lnTo>
                  <a:pt x="547304" y="1231432"/>
                </a:lnTo>
                <a:cubicBezTo>
                  <a:pt x="547304" y="1004732"/>
                  <a:pt x="731081" y="820955"/>
                  <a:pt x="957781" y="820955"/>
                </a:cubicBezTo>
                <a:lnTo>
                  <a:pt x="1641910" y="820955"/>
                </a:lnTo>
                <a:lnTo>
                  <a:pt x="1641910" y="1094607"/>
                </a:lnTo>
                <a:close/>
              </a:path>
            </a:pathLst>
          </a:custGeom>
          <a:solidFill>
            <a:srgbClr val="132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64" name="직선 연결선 63"/>
          <p:cNvCxnSpPr>
            <a:stCxn id="63" idx="5"/>
          </p:cNvCxnSpPr>
          <p:nvPr/>
        </p:nvCxnSpPr>
        <p:spPr>
          <a:xfrm flipH="1">
            <a:off x="464151" y="4312460"/>
            <a:ext cx="3162962" cy="0"/>
          </a:xfrm>
          <a:prstGeom prst="line">
            <a:avLst/>
          </a:prstGeom>
          <a:ln>
            <a:solidFill>
              <a:srgbClr val="1327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/>
          <p:cNvGrpSpPr/>
          <p:nvPr/>
        </p:nvGrpSpPr>
        <p:grpSpPr>
          <a:xfrm flipH="1" flipV="1">
            <a:off x="5682028" y="3713785"/>
            <a:ext cx="6131930" cy="2189213"/>
            <a:chOff x="2738667" y="2461392"/>
            <a:chExt cx="6131930" cy="2189213"/>
          </a:xfrm>
        </p:grpSpPr>
        <p:sp>
          <p:nvSpPr>
            <p:cNvPr id="66" name="자유형 65"/>
            <p:cNvSpPr/>
            <p:nvPr/>
          </p:nvSpPr>
          <p:spPr>
            <a:xfrm rot="5400000" flipH="1">
              <a:off x="6322767" y="2102775"/>
              <a:ext cx="2189213" cy="2906447"/>
            </a:xfrm>
            <a:custGeom>
              <a:avLst/>
              <a:gdLst>
                <a:gd name="connsiteX0" fmla="*/ 2189213 w 2189213"/>
                <a:gd name="connsiteY0" fmla="*/ 547303 h 2906447"/>
                <a:gd name="connsiteX1" fmla="*/ 1641910 w 2189213"/>
                <a:gd name="connsiteY1" fmla="*/ 0 h 2906447"/>
                <a:gd name="connsiteX2" fmla="*/ 1641910 w 2189213"/>
                <a:gd name="connsiteY2" fmla="*/ 273652 h 2906447"/>
                <a:gd name="connsiteX3" fmla="*/ 957781 w 2189213"/>
                <a:gd name="connsiteY3" fmla="*/ 273651 h 2906447"/>
                <a:gd name="connsiteX4" fmla="*/ 0 w 2189213"/>
                <a:gd name="connsiteY4" fmla="*/ 1231432 h 2906447"/>
                <a:gd name="connsiteX5" fmla="*/ 0 w 2189213"/>
                <a:gd name="connsiteY5" fmla="*/ 2906447 h 2906447"/>
                <a:gd name="connsiteX6" fmla="*/ 547303 w 2189213"/>
                <a:gd name="connsiteY6" fmla="*/ 2359144 h 2906447"/>
                <a:gd name="connsiteX7" fmla="*/ 547304 w 2189213"/>
                <a:gd name="connsiteY7" fmla="*/ 1231432 h 2906447"/>
                <a:gd name="connsiteX8" fmla="*/ 957781 w 2189213"/>
                <a:gd name="connsiteY8" fmla="*/ 820955 h 2906447"/>
                <a:gd name="connsiteX9" fmla="*/ 1641910 w 2189213"/>
                <a:gd name="connsiteY9" fmla="*/ 820955 h 2906447"/>
                <a:gd name="connsiteX10" fmla="*/ 1641910 w 2189213"/>
                <a:gd name="connsiteY10" fmla="*/ 1094607 h 2906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89213" h="2906447">
                  <a:moveTo>
                    <a:pt x="2189213" y="547303"/>
                  </a:moveTo>
                  <a:lnTo>
                    <a:pt x="1641910" y="0"/>
                  </a:lnTo>
                  <a:lnTo>
                    <a:pt x="1641910" y="273652"/>
                  </a:lnTo>
                  <a:lnTo>
                    <a:pt x="957781" y="273651"/>
                  </a:lnTo>
                  <a:cubicBezTo>
                    <a:pt x="428813" y="273651"/>
                    <a:pt x="0" y="702464"/>
                    <a:pt x="0" y="1231432"/>
                  </a:cubicBezTo>
                  <a:lnTo>
                    <a:pt x="0" y="2906447"/>
                  </a:lnTo>
                  <a:lnTo>
                    <a:pt x="547303" y="2359144"/>
                  </a:lnTo>
                  <a:lnTo>
                    <a:pt x="547304" y="1231432"/>
                  </a:lnTo>
                  <a:cubicBezTo>
                    <a:pt x="547304" y="1004732"/>
                    <a:pt x="731081" y="820955"/>
                    <a:pt x="957781" y="820955"/>
                  </a:cubicBezTo>
                  <a:lnTo>
                    <a:pt x="1641910" y="820955"/>
                  </a:lnTo>
                  <a:lnTo>
                    <a:pt x="1641910" y="1094607"/>
                  </a:lnTo>
                  <a:close/>
                </a:path>
              </a:pathLst>
            </a:cu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7" name="직선 연결선 66"/>
            <p:cNvCxnSpPr>
              <a:stCxn id="66" idx="5"/>
            </p:cNvCxnSpPr>
            <p:nvPr/>
          </p:nvCxnSpPr>
          <p:spPr>
            <a:xfrm flipH="1" flipV="1">
              <a:off x="2738667" y="4650605"/>
              <a:ext cx="3225483" cy="0"/>
            </a:xfrm>
            <a:prstGeom prst="line">
              <a:avLst/>
            </a:prstGeom>
            <a:ln>
              <a:solidFill>
                <a:srgbClr val="FFB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544244" y="1420297"/>
            <a:ext cx="2960791" cy="702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 dirty="0">
                <a:solidFill>
                  <a:srgbClr val="132742"/>
                </a:solidFill>
              </a:rPr>
              <a:t>메인 메뉴</a:t>
            </a:r>
            <a:endParaRPr lang="en-US" altLang="ko-KR" sz="1600" b="1" dirty="0">
              <a:solidFill>
                <a:srgbClr val="132742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체크리스트 항목으로 이동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572001" y="5910448"/>
            <a:ext cx="3981794" cy="702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FFB5B6"/>
                </a:solidFill>
              </a:rPr>
              <a:t>일반 게시판</a:t>
            </a:r>
            <a:endParaRPr lang="en-US" altLang="ko-KR" sz="1600" b="1" dirty="0">
              <a:solidFill>
                <a:srgbClr val="FFB5B6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필요한 정보가 들어 있는 일반 게시판으로 이동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1E247B-BF46-4B35-9524-B8A7B4AE9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23" y="1542767"/>
            <a:ext cx="2876550" cy="51244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0119359-BCDF-4307-A902-A196603A6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5815" y="1542767"/>
            <a:ext cx="289560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88127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623</Words>
  <Application>Microsoft Office PowerPoint</Application>
  <PresentationFormat>와이드스크린</PresentationFormat>
  <Paragraphs>156</Paragraphs>
  <Slides>21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안 한길</cp:lastModifiedBy>
  <cp:revision>28</cp:revision>
  <dcterms:created xsi:type="dcterms:W3CDTF">2020-06-11T03:04:01Z</dcterms:created>
  <dcterms:modified xsi:type="dcterms:W3CDTF">2020-06-26T08:00:47Z</dcterms:modified>
</cp:coreProperties>
</file>