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61" r:id="rId6"/>
    <p:sldId id="267" r:id="rId7"/>
    <p:sldId id="268" r:id="rId8"/>
    <p:sldId id="260" r:id="rId9"/>
    <p:sldId id="265" r:id="rId10"/>
    <p:sldId id="266" r:id="rId11"/>
    <p:sldId id="272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B6"/>
    <a:srgbClr val="13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89483" y="4530085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조 </a:t>
            </a:r>
            <a:r>
              <a:rPr lang="ko-KR" altLang="en-US" sz="1200" b="1" dirty="0" err="1">
                <a:solidFill>
                  <a:prstClr val="white"/>
                </a:solidFill>
              </a:rPr>
              <a:t>뚜닥뚜닥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58113" y="1526863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053488"/>
            <a:ext cx="6096000" cy="1104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prstClr val="white"/>
                </a:solidFill>
              </a:rPr>
              <a:t>오픈소스전문프로젝트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our presentation with </a:t>
            </a:r>
            <a:r>
              <a:rPr lang="ko-KR" altLang="en-US" sz="900" kern="0" dirty="0" err="1">
                <a:solidFill>
                  <a:prstClr val="white"/>
                </a:solidFill>
              </a:rPr>
              <a:t>뚜닥뚜닥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5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97627" y="1481221"/>
            <a:ext cx="2960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회원가입 버튼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정보의 입력은 필수이다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dirty="0">
              <a:solidFill>
                <a:srgbClr val="13274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73511" y="5933230"/>
            <a:ext cx="479156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졸업관리시스템 게시판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게시판의 글을 확인하고 자유롭게 글을 쓸 수 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dirty="0">
              <a:solidFill>
                <a:srgbClr val="13274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36DAC3-D0F3-45BB-BDBE-DB841B12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2" y="1701773"/>
            <a:ext cx="2890800" cy="4623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697F33-325F-428F-B490-23C0F776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74" y="1537286"/>
            <a:ext cx="2434809" cy="41753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793BA4-3B3E-4E2B-8D31-3FFEFA798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00" y="2272083"/>
            <a:ext cx="2390405" cy="419403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448B27-6C72-4D97-9BA9-F6B1F991F2AC}"/>
              </a:ext>
            </a:extLst>
          </p:cNvPr>
          <p:cNvSpPr/>
          <p:nvPr/>
        </p:nvSpPr>
        <p:spPr>
          <a:xfrm>
            <a:off x="6959467" y="2568384"/>
            <a:ext cx="1773053" cy="284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D7D0121-994F-4D43-A862-D16BFDB52377}"/>
              </a:ext>
            </a:extLst>
          </p:cNvPr>
          <p:cNvSpPr/>
          <p:nvPr/>
        </p:nvSpPr>
        <p:spPr>
          <a:xfrm rot="967117">
            <a:off x="8664106" y="2693919"/>
            <a:ext cx="752305" cy="276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5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VIDEO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KakaoTalk_20200621_223006797">
            <a:hlinkClick r:id="" action="ppaction://media"/>
            <a:extLst>
              <a:ext uri="{FF2B5EF4-FFF2-40B4-BE49-F238E27FC236}">
                <a16:creationId xmlns:a16="http://schemas.microsoft.com/office/drawing/2014/main" id="{7B5630D2-8ECC-43B4-8D4B-12E86FDB45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18338" y="1412308"/>
            <a:ext cx="3155324" cy="50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98548" y="5076042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조 </a:t>
            </a:r>
            <a:r>
              <a:rPr lang="ko-KR" altLang="en-US" sz="1200" b="1" dirty="0" err="1">
                <a:solidFill>
                  <a:prstClr val="white"/>
                </a:solidFill>
              </a:rPr>
              <a:t>뚜닥뚜닥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58113" y="1526863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053488"/>
            <a:ext cx="6096000" cy="19352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Q&amp;A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THANK YOU, ALL!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our presentation with </a:t>
            </a:r>
            <a:r>
              <a:rPr lang="ko-KR" altLang="en-US" sz="900" kern="0" dirty="0" err="1">
                <a:solidFill>
                  <a:prstClr val="white"/>
                </a:solidFill>
              </a:rPr>
              <a:t>뚜닥뚜닥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TEAM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MEMBER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양쪽 모서리가 둥근 사각형 41"/>
          <p:cNvSpPr/>
          <p:nvPr/>
        </p:nvSpPr>
        <p:spPr>
          <a:xfrm>
            <a:off x="835479" y="3868936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김선형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463" y="4463994"/>
            <a:ext cx="230459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요약정보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 및 관리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체크리스트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2861437" y="1716046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3644231" y="3865344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신동규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8527394" y="1717191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6452983" y="3865344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안한길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72">
            <a:extLst>
              <a:ext uri="{FF2B5EF4-FFF2-40B4-BE49-F238E27FC236}">
                <a16:creationId xmlns:a16="http://schemas.microsoft.com/office/drawing/2014/main" id="{49129BC3-B6F9-4C30-B3BD-A2986DE927A2}"/>
              </a:ext>
            </a:extLst>
          </p:cNvPr>
          <p:cNvSpPr/>
          <p:nvPr/>
        </p:nvSpPr>
        <p:spPr>
          <a:xfrm>
            <a:off x="9261735" y="3865344"/>
            <a:ext cx="2074411" cy="38540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엄은지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4" name="타원형 설명선 66">
            <a:extLst>
              <a:ext uri="{FF2B5EF4-FFF2-40B4-BE49-F238E27FC236}">
                <a16:creationId xmlns:a16="http://schemas.microsoft.com/office/drawing/2014/main" id="{373EC6BA-4940-4680-82C7-BB4220D9D006}"/>
              </a:ext>
            </a:extLst>
          </p:cNvPr>
          <p:cNvSpPr/>
          <p:nvPr/>
        </p:nvSpPr>
        <p:spPr>
          <a:xfrm>
            <a:off x="5680256" y="1716046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5548D3F-AFA8-4FC1-B5A8-7AE34E36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AF42B-DFB8-481A-A981-7D7DD5277FD5}"/>
              </a:ext>
            </a:extLst>
          </p:cNvPr>
          <p:cNvSpPr/>
          <p:nvPr/>
        </p:nvSpPr>
        <p:spPr>
          <a:xfrm>
            <a:off x="3533973" y="4456810"/>
            <a:ext cx="2304590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 양식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질문 게시판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정보게시판 개발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02C64A-6B2A-4664-B3F0-4B7B8005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B2D52F-5ABB-4FC9-BC1C-D0BC5A13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D7D9255-0C0F-415A-97D7-7D68EB19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B58EAF-4245-47A8-87F7-8EE514E7A1D3}"/>
              </a:ext>
            </a:extLst>
          </p:cNvPr>
          <p:cNvSpPr/>
          <p:nvPr/>
        </p:nvSpPr>
        <p:spPr>
          <a:xfrm>
            <a:off x="6303020" y="4453708"/>
            <a:ext cx="230459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보관함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로고 화면 제작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B3843A-5667-4714-9079-BC391E1E527F}"/>
              </a:ext>
            </a:extLst>
          </p:cNvPr>
          <p:cNvSpPr/>
          <p:nvPr/>
        </p:nvSpPr>
        <p:spPr>
          <a:xfrm>
            <a:off x="9161643" y="4430739"/>
            <a:ext cx="230459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설정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테마 포함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페이지 제작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4E3A3DA-3682-4066-9C2E-28ED5A4F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423167648">
            <a:extLst>
              <a:ext uri="{FF2B5EF4-FFF2-40B4-BE49-F238E27FC236}">
                <a16:creationId xmlns:a16="http://schemas.microsoft.com/office/drawing/2014/main" id="{2CDEA54D-B6C5-431C-8036-C25649C4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3" y="2092934"/>
            <a:ext cx="2074411" cy="17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06800105-9A47-440E-ABC0-33A10BF5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423170168">
            <a:extLst>
              <a:ext uri="{FF2B5EF4-FFF2-40B4-BE49-F238E27FC236}">
                <a16:creationId xmlns:a16="http://schemas.microsoft.com/office/drawing/2014/main" id="{583CC70C-F013-439A-AA8E-C110A41B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31" y="2077010"/>
            <a:ext cx="2094784" cy="178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866D43B-9C71-4491-8505-A1A26892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423169448">
            <a:extLst>
              <a:ext uri="{FF2B5EF4-FFF2-40B4-BE49-F238E27FC236}">
                <a16:creationId xmlns:a16="http://schemas.microsoft.com/office/drawing/2014/main" id="{3BA7210D-DD9A-485F-84A6-DD8A8A92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81" y="2077010"/>
            <a:ext cx="2074411" cy="1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6FE6786D-E8E3-4466-8107-62474A50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_x423168656">
            <a:extLst>
              <a:ext uri="{FF2B5EF4-FFF2-40B4-BE49-F238E27FC236}">
                <a16:creationId xmlns:a16="http://schemas.microsoft.com/office/drawing/2014/main" id="{68A57C74-A3EF-41DC-8EBA-3BA053B9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733" y="2061158"/>
            <a:ext cx="2074410" cy="1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형 설명선 70">
            <a:extLst>
              <a:ext uri="{FF2B5EF4-FFF2-40B4-BE49-F238E27FC236}">
                <a16:creationId xmlns:a16="http://schemas.microsoft.com/office/drawing/2014/main" id="{A74F80A2-A953-4223-9450-E29A83E2416C}"/>
              </a:ext>
            </a:extLst>
          </p:cNvPr>
          <p:cNvSpPr/>
          <p:nvPr/>
        </p:nvSpPr>
        <p:spPr>
          <a:xfrm>
            <a:off x="11374532" y="1684269"/>
            <a:ext cx="405556" cy="376889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APPLICATION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678940-95DC-4F02-9D51-AA58C0F6FBA8}"/>
              </a:ext>
            </a:extLst>
          </p:cNvPr>
          <p:cNvSpPr/>
          <p:nvPr/>
        </p:nvSpPr>
        <p:spPr>
          <a:xfrm>
            <a:off x="1839895" y="3191463"/>
            <a:ext cx="7637027" cy="2094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/>
              <a:t>“</a:t>
            </a:r>
            <a:r>
              <a:rPr lang="ko-KR" altLang="en-US" sz="2400" b="1" i="1" kern="0" dirty="0"/>
              <a:t>학생 졸업 관리 시스템</a:t>
            </a:r>
            <a:r>
              <a:rPr lang="en-US" altLang="ko-KR" sz="2400" b="1" i="1" kern="0" dirty="0"/>
              <a:t>, </a:t>
            </a:r>
            <a:r>
              <a:rPr lang="ko-KR" altLang="en-US" sz="2400" b="1" i="1" kern="0" dirty="0"/>
              <a:t>학생 개인 학점 계산기</a:t>
            </a:r>
            <a:endParaRPr lang="en-US" altLang="ko-KR" sz="2400" b="1" i="1" kern="0" dirty="0"/>
          </a:p>
          <a:p>
            <a:pPr lvl="2" algn="ctr" latinLnBrk="0">
              <a:lnSpc>
                <a:spcPct val="150000"/>
              </a:lnSpc>
              <a:defRPr/>
            </a:pPr>
            <a:r>
              <a:rPr lang="en-US" altLang="ko-KR" sz="2400" b="1" i="1" kern="0" dirty="0"/>
              <a:t> </a:t>
            </a:r>
            <a:r>
              <a:rPr lang="ko-KR" altLang="en-US" sz="7200" b="1" i="1" kern="0" dirty="0" err="1"/>
              <a:t>뚜닥뚜닥</a:t>
            </a:r>
            <a:r>
              <a:rPr lang="en-US" altLang="ko-KR" sz="2400" b="1" i="1" kern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PROGRAM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DEVELOPMENT SCHEDULE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5003" y="3526404"/>
            <a:ext cx="1381986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명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학생 개인 학점 계산기</a:t>
            </a:r>
          </a:p>
        </p:txBody>
      </p:sp>
      <p:sp>
        <p:nvSpPr>
          <p:cNvPr id="28" name="타원 27"/>
          <p:cNvSpPr/>
          <p:nvPr/>
        </p:nvSpPr>
        <p:spPr>
          <a:xfrm>
            <a:off x="2275793" y="2855563"/>
            <a:ext cx="536224" cy="53622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119451" y="5071115"/>
            <a:ext cx="536224" cy="536224"/>
            <a:chOff x="2069418" y="3105945"/>
            <a:chExt cx="536224" cy="536224"/>
          </a:xfrm>
        </p:grpSpPr>
        <p:sp>
          <p:nvSpPr>
            <p:cNvPr id="30" name="타원 2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32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5974668" y="2855563"/>
            <a:ext cx="536224" cy="536224"/>
            <a:chOff x="2104620" y="4162776"/>
            <a:chExt cx="536224" cy="536224"/>
          </a:xfrm>
        </p:grpSpPr>
        <p:sp>
          <p:nvSpPr>
            <p:cNvPr id="35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세부기능 설명서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 설계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492638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초기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계정 만들기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8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중기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한창 개발 중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5540" y="50581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49" name="타원 48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51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9758382" y="2842634"/>
            <a:ext cx="536224" cy="536224"/>
            <a:chOff x="2104620" y="4162776"/>
            <a:chExt cx="536224" cy="536224"/>
          </a:xfrm>
        </p:grpSpPr>
        <p:sp>
          <p:nvSpPr>
            <p:cNvPr id="54" name="타원 53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>
          <a:xfrm>
            <a:off x="9357864" y="3644693"/>
            <a:ext cx="1381986" cy="109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마무리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말기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발표자료 작성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PROGRAM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CONFIGURATION DIAGRAM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1A9A550F-7DB0-4F44-A930-8DE1B4D5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05098824">
            <a:extLst>
              <a:ext uri="{FF2B5EF4-FFF2-40B4-BE49-F238E27FC236}">
                <a16:creationId xmlns:a16="http://schemas.microsoft.com/office/drawing/2014/main" id="{7B548398-BA83-4CA5-BD5B-9A2172FB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02" y="1656444"/>
            <a:ext cx="7720796" cy="48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1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44244" y="1420297"/>
            <a:ext cx="2960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메인 메뉴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체크리스트 항목으로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2001" y="5910448"/>
            <a:ext cx="398179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일반 게시판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정보가 들어 있는 일반 게시판으로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B77C9A-6099-4285-8D4C-BB59B2B0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7" y="1563301"/>
            <a:ext cx="2890800" cy="51305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5CA33B-FCB9-4F13-BE42-24D8DC305E05}"/>
              </a:ext>
            </a:extLst>
          </p:cNvPr>
          <p:cNvSpPr/>
          <p:nvPr/>
        </p:nvSpPr>
        <p:spPr>
          <a:xfrm>
            <a:off x="2207069" y="1771771"/>
            <a:ext cx="1420044" cy="351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87B952-1179-4D96-95C0-D44744F8F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76" y="1542767"/>
            <a:ext cx="2890800" cy="50512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908787-6603-4198-AA99-795E84918892}"/>
              </a:ext>
            </a:extLst>
          </p:cNvPr>
          <p:cNvSpPr/>
          <p:nvPr/>
        </p:nvSpPr>
        <p:spPr>
          <a:xfrm>
            <a:off x="10059232" y="2101076"/>
            <a:ext cx="1420044" cy="351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2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44244" y="1420297"/>
            <a:ext cx="3268036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보관함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담아놓은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정보가 있는 보관함으로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2001" y="5910448"/>
            <a:ext cx="398179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개인설정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나의 정보를 확인할 수 있는 개인 설정으로 이동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E542F8-BC4A-4F93-97B8-DFABD8464B54}"/>
              </a:ext>
            </a:extLst>
          </p:cNvPr>
          <p:cNvSpPr/>
          <p:nvPr/>
        </p:nvSpPr>
        <p:spPr>
          <a:xfrm>
            <a:off x="10033876" y="2765235"/>
            <a:ext cx="1420044" cy="351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B09D8-F585-4594-A25E-B63A9E8B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0" y="1771390"/>
            <a:ext cx="2890800" cy="47845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5CA33B-FCB9-4F13-BE42-24D8DC305E05}"/>
              </a:ext>
            </a:extLst>
          </p:cNvPr>
          <p:cNvSpPr/>
          <p:nvPr/>
        </p:nvSpPr>
        <p:spPr>
          <a:xfrm>
            <a:off x="2234836" y="2640897"/>
            <a:ext cx="1392277" cy="351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6B24AF-80E1-49B1-977D-6ED6844AE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52" y="1771543"/>
            <a:ext cx="2890800" cy="478434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0D4DD7-0DCC-43E5-B4A9-CFA7A39EB88F}"/>
              </a:ext>
            </a:extLst>
          </p:cNvPr>
          <p:cNvSpPr/>
          <p:nvPr/>
        </p:nvSpPr>
        <p:spPr>
          <a:xfrm>
            <a:off x="10166220" y="2866386"/>
            <a:ext cx="1392277" cy="351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8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3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411ABA-1F44-4CDF-8247-700D087D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" y="1616603"/>
            <a:ext cx="2890994" cy="4760713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23886" y="1339890"/>
            <a:ext cx="2960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사용자의 </a:t>
            </a:r>
            <a:r>
              <a:rPr lang="ko-KR" altLang="en-US" sz="1600" b="1" dirty="0" err="1">
                <a:solidFill>
                  <a:srgbClr val="132742"/>
                </a:solidFill>
              </a:rPr>
              <a:t>입학년도</a:t>
            </a:r>
            <a:r>
              <a:rPr lang="ko-KR" altLang="en-US" sz="1600" b="1" dirty="0">
                <a:solidFill>
                  <a:srgbClr val="132742"/>
                </a:solidFill>
              </a:rPr>
              <a:t> 선택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입학년도를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6D2F82-39C1-4671-921C-F48B5E9F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25" y="1616603"/>
            <a:ext cx="3039695" cy="47592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2001" y="5910448"/>
            <a:ext cx="3418034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선택한 교양의 체크박스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듣지 못한 과목을 선택할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b="1" dirty="0">
              <a:solidFill>
                <a:srgbClr val="FFB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0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OUR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PROJECT 4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19485" y="1265624"/>
            <a:ext cx="2960791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132742"/>
                </a:solidFill>
              </a:rPr>
              <a:t>선택한 과목들 보기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무슨 과목을 수강할지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아직 어떤 과목을 수강해야 하는지 알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b="1" dirty="0">
              <a:solidFill>
                <a:srgbClr val="13274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04281" y="5933230"/>
            <a:ext cx="2960791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B5B6"/>
                </a:solidFill>
              </a:rPr>
              <a:t>로그인 버튼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앱을 시작하려면 로그인은 필수다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아이디와 패스워드를 입력할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dirty="0">
              <a:solidFill>
                <a:srgbClr val="FFB5B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34E23-D0F2-45A0-8CCE-A8E2B81C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0" y="1600332"/>
            <a:ext cx="2890800" cy="48657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F645D0-5F7E-40F4-A921-F2132E95C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16" y="1600332"/>
            <a:ext cx="2890800" cy="48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832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253</Words>
  <Application>Microsoft Office PowerPoint</Application>
  <PresentationFormat>와이드스크린</PresentationFormat>
  <Paragraphs>83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Um Eunji</cp:lastModifiedBy>
  <cp:revision>14</cp:revision>
  <dcterms:created xsi:type="dcterms:W3CDTF">2020-06-11T03:04:01Z</dcterms:created>
  <dcterms:modified xsi:type="dcterms:W3CDTF">2020-06-21T15:54:57Z</dcterms:modified>
</cp:coreProperties>
</file>