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70" r:id="rId3"/>
    <p:sldId id="262" r:id="rId4"/>
    <p:sldId id="268" r:id="rId5"/>
    <p:sldId id="269" r:id="rId6"/>
    <p:sldId id="271" r:id="rId7"/>
    <p:sldId id="272" r:id="rId8"/>
    <p:sldId id="27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9B9A-B33E-4B74-A142-09EF399DAE64}" type="datetimeFigureOut">
              <a:rPr lang="ko-KR" altLang="en-US" smtClean="0"/>
              <a:pPr/>
              <a:t>2021-01-26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41AD-BAAA-4EE6-82CA-BA23FF591E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9B9A-B33E-4B74-A142-09EF399DAE64}" type="datetimeFigureOut">
              <a:rPr lang="ko-KR" altLang="en-US" smtClean="0"/>
              <a:pPr/>
              <a:t>2021-01-26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41AD-BAAA-4EE6-82CA-BA23FF591E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9B9A-B33E-4B74-A142-09EF399DAE64}" type="datetimeFigureOut">
              <a:rPr lang="ko-KR" altLang="en-US" smtClean="0"/>
              <a:pPr/>
              <a:t>2021-01-26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41AD-BAAA-4EE6-82CA-BA23FF591E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9B9A-B33E-4B74-A142-09EF399DAE64}" type="datetimeFigureOut">
              <a:rPr lang="ko-KR" altLang="en-US" smtClean="0"/>
              <a:pPr/>
              <a:t>2021-01-26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41AD-BAAA-4EE6-82CA-BA23FF591E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9B9A-B33E-4B74-A142-09EF399DAE64}" type="datetimeFigureOut">
              <a:rPr lang="ko-KR" altLang="en-US" smtClean="0"/>
              <a:pPr/>
              <a:t>2021-01-26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41AD-BAAA-4EE6-82CA-BA23FF591E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9B9A-B33E-4B74-A142-09EF399DAE64}" type="datetimeFigureOut">
              <a:rPr lang="ko-KR" altLang="en-US" smtClean="0"/>
              <a:pPr/>
              <a:t>2021-01-26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41AD-BAAA-4EE6-82CA-BA23FF591E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9B9A-B33E-4B74-A142-09EF399DAE64}" type="datetimeFigureOut">
              <a:rPr lang="ko-KR" altLang="en-US" smtClean="0"/>
              <a:pPr/>
              <a:t>2021-01-26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41AD-BAAA-4EE6-82CA-BA23FF591E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9B9A-B33E-4B74-A142-09EF399DAE64}" type="datetimeFigureOut">
              <a:rPr lang="ko-KR" altLang="en-US" smtClean="0"/>
              <a:pPr/>
              <a:t>2021-01-26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41AD-BAAA-4EE6-82CA-BA23FF591E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9B9A-B33E-4B74-A142-09EF399DAE64}" type="datetimeFigureOut">
              <a:rPr lang="ko-KR" altLang="en-US" smtClean="0"/>
              <a:pPr/>
              <a:t>2021-01-26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41AD-BAAA-4EE6-82CA-BA23FF591E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9B9A-B33E-4B74-A142-09EF399DAE64}" type="datetimeFigureOut">
              <a:rPr lang="ko-KR" altLang="en-US" smtClean="0"/>
              <a:pPr/>
              <a:t>2021-01-26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41AD-BAAA-4EE6-82CA-BA23FF591E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9B9A-B33E-4B74-A142-09EF399DAE64}" type="datetimeFigureOut">
              <a:rPr lang="ko-KR" altLang="en-US" smtClean="0"/>
              <a:pPr/>
              <a:t>2021-01-26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41AD-BAAA-4EE6-82CA-BA23FF591E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29B9A-B33E-4B74-A142-09EF399DAE64}" type="datetimeFigureOut">
              <a:rPr lang="ko-KR" altLang="en-US" smtClean="0"/>
              <a:pPr/>
              <a:t>2021-01-26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841AD-BAAA-4EE6-82CA-BA23FF591E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moon.com/entry/%ED%8C%8C%EC%9D%B4%EC%8D%AC%EC%97%90%EC%84%9C-%EB%94%95%EC%85%94%EB%84%88%EB%A6%AC-%ED%82%A4-%EA%B0%92-%EC%B2%B4%ED%81%AC%ED%95%98%EA%B8%B0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7904" y="5013176"/>
            <a:ext cx="4788024" cy="2616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rgbClr val="00B050"/>
                </a:solidFill>
              </a:rPr>
              <a:t>ImageMaking</a:t>
            </a:r>
            <a:r>
              <a:rPr lang="en-US" altLang="ko-KR" sz="1100" dirty="0">
                <a:solidFill>
                  <a:srgbClr val="00B050"/>
                </a:solidFill>
              </a:rPr>
              <a:t> </a:t>
            </a:r>
            <a:r>
              <a:rPr lang="ko-KR" altLang="en-US" sz="1100" dirty="0">
                <a:solidFill>
                  <a:srgbClr val="00B050"/>
                </a:solidFill>
              </a:rPr>
              <a:t>이미지화 프로그램 개발 중 </a:t>
            </a:r>
            <a:r>
              <a:rPr lang="en-US" altLang="ko-KR" sz="1100" dirty="0" err="1">
                <a:solidFill>
                  <a:srgbClr val="00B050"/>
                </a:solidFill>
              </a:rPr>
              <a:t>QnA</a:t>
            </a:r>
            <a:r>
              <a:rPr lang="en-US" altLang="ko-KR" sz="1100" dirty="0">
                <a:solidFill>
                  <a:srgbClr val="00B050"/>
                </a:solidFill>
              </a:rPr>
              <a:t> </a:t>
            </a:r>
            <a:r>
              <a:rPr lang="ko-KR" altLang="en-US" sz="1100" dirty="0">
                <a:solidFill>
                  <a:srgbClr val="00B050"/>
                </a:solidFill>
              </a:rPr>
              <a:t>문서</a:t>
            </a:r>
            <a:r>
              <a:rPr lang="en-US" altLang="ko-KR" sz="1100" dirty="0">
                <a:solidFill>
                  <a:srgbClr val="00B05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49006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dirty="0" err="1"/>
              <a:t>QnA</a:t>
            </a:r>
            <a:r>
              <a:rPr lang="en-US" altLang="ko-KR" sz="2400" dirty="0"/>
              <a:t> 0106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908720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dirty="0"/>
              <a:t> TIP </a:t>
            </a:r>
            <a:r>
              <a:rPr lang="ko-KR" altLang="en-US" sz="1400" dirty="0"/>
              <a:t>문구는 항상 똑같이</a:t>
            </a:r>
            <a:r>
              <a:rPr lang="en-US" altLang="ko-KR" sz="1400" dirty="0"/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95736" y="3140968"/>
            <a:ext cx="4536504" cy="26161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buFont typeface="Arial" charset="0"/>
              <a:buChar char="•"/>
            </a:pPr>
            <a:r>
              <a:rPr lang="en-US" altLang="ko-KR" sz="1100" dirty="0"/>
              <a:t> </a:t>
            </a:r>
            <a:r>
              <a:rPr lang="ko-KR" altLang="en-US" sz="1100" dirty="0" err="1"/>
              <a:t>작성중</a:t>
            </a:r>
            <a:endParaRPr lang="en-US" altLang="ko-KR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49006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dirty="0"/>
              <a:t>Input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908720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dirty="0"/>
              <a:t> </a:t>
            </a:r>
            <a:r>
              <a:rPr lang="ko-KR" altLang="en-US" sz="1400" dirty="0"/>
              <a:t>아래 문자형식 포맷이 </a:t>
            </a:r>
            <a:r>
              <a:rPr lang="ko-KR" altLang="en-US" sz="1400" dirty="0" err="1"/>
              <a:t>입력값인지요</a:t>
            </a:r>
            <a:r>
              <a:rPr lang="en-US" altLang="ko-KR" sz="1400" dirty="0"/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1920" y="1412776"/>
            <a:ext cx="4536504" cy="4308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sz="1100" dirty="0"/>
              <a:t> </a:t>
            </a:r>
            <a:r>
              <a:rPr lang="ko-KR" altLang="en-US" sz="1100" dirty="0"/>
              <a:t>위 그림과 같이 형식 포맷인 경우 각 문자의 범위 정보 필요</a:t>
            </a:r>
            <a:endParaRPr lang="en-US" altLang="ko-KR" sz="1100" dirty="0"/>
          </a:p>
          <a:p>
            <a:r>
              <a:rPr lang="en-US" altLang="ko-KR" sz="1100" dirty="0"/>
              <a:t>  - </a:t>
            </a:r>
            <a:r>
              <a:rPr lang="ko-KR" altLang="en-US" sz="1100" dirty="0"/>
              <a:t>예</a:t>
            </a:r>
            <a:r>
              <a:rPr lang="en-US" altLang="ko-KR" sz="1100" dirty="0"/>
              <a:t>&gt; </a:t>
            </a:r>
            <a:r>
              <a:rPr lang="ko-KR" altLang="en-US" sz="1100" dirty="0" err="1"/>
              <a:t>첫번째</a:t>
            </a:r>
            <a:r>
              <a:rPr lang="ko-KR" altLang="en-US" sz="1100" dirty="0"/>
              <a:t> 문자 </a:t>
            </a:r>
            <a:r>
              <a:rPr lang="en-US" altLang="ko-KR" sz="1100" dirty="0"/>
              <a:t>F</a:t>
            </a:r>
            <a:r>
              <a:rPr lang="ko-KR" altLang="en-US" sz="1100" dirty="0"/>
              <a:t>는 브랜드를 의미하는 경우</a:t>
            </a:r>
            <a:r>
              <a:rPr lang="en-US" altLang="ko-KR" sz="1100" dirty="0"/>
              <a:t>, </a:t>
            </a:r>
            <a:r>
              <a:rPr lang="ko-KR" altLang="en-US" sz="1100" dirty="0"/>
              <a:t>브랜드의 범위 </a:t>
            </a:r>
            <a:r>
              <a:rPr lang="en-US" altLang="ko-KR" sz="1100" dirty="0"/>
              <a:t> </a:t>
            </a: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340768"/>
            <a:ext cx="3312368" cy="1133964"/>
          </a:xfrm>
          <a:prstGeom prst="rect">
            <a:avLst/>
          </a:prstGeom>
          <a:noFill/>
          <a:ln w="1">
            <a:solidFill>
              <a:schemeClr val="accent1"/>
            </a:solidFill>
            <a:miter lim="800000"/>
            <a:headEnd/>
            <a:tailEnd type="none" w="med" len="med"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39552" y="3861048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dirty="0"/>
              <a:t> </a:t>
            </a:r>
            <a:r>
              <a:rPr lang="ko-KR" altLang="en-US" sz="1400" dirty="0"/>
              <a:t>폴더 내의 엑셀 파일이 </a:t>
            </a:r>
            <a:r>
              <a:rPr lang="ko-KR" altLang="en-US" sz="1400" dirty="0" err="1"/>
              <a:t>입력값인지요</a:t>
            </a:r>
            <a:r>
              <a:rPr lang="en-US" altLang="ko-KR" sz="1400" dirty="0"/>
              <a:t>?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1400" dirty="0"/>
              <a:t> 폴더 구조를 </a:t>
            </a:r>
            <a:r>
              <a:rPr lang="ko-KR" altLang="en-US" sz="1400" dirty="0" err="1"/>
              <a:t>볼때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품번이</a:t>
            </a:r>
            <a:r>
              <a:rPr lang="ko-KR" altLang="en-US" sz="1400" dirty="0"/>
              <a:t> 위 그림의 </a:t>
            </a:r>
            <a:r>
              <a:rPr lang="en-US" altLang="ko-KR" sz="1400" dirty="0"/>
              <a:t>‘</a:t>
            </a:r>
            <a:r>
              <a:rPr lang="ko-KR" altLang="en-US" sz="1400" dirty="0"/>
              <a:t>복종</a:t>
            </a:r>
            <a:r>
              <a:rPr lang="en-US" altLang="ko-KR" sz="1400" dirty="0"/>
              <a:t>+</a:t>
            </a:r>
            <a:r>
              <a:rPr lang="ko-KR" altLang="en-US" sz="1400" dirty="0"/>
              <a:t>상품번호</a:t>
            </a:r>
            <a:r>
              <a:rPr lang="en-US" altLang="ko-KR" sz="1400" dirty="0"/>
              <a:t>’</a:t>
            </a:r>
            <a:r>
              <a:rPr lang="ko-KR" altLang="en-US" sz="1400" dirty="0"/>
              <a:t>로 보여집니다</a:t>
            </a:r>
            <a:r>
              <a:rPr lang="en-US" altLang="ko-KR" sz="1400" dirty="0"/>
              <a:t>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4725144"/>
            <a:ext cx="4536504" cy="1500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5085184"/>
            <a:ext cx="2057400" cy="4095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11" name="직선 화살표 연결선 10"/>
          <p:cNvCxnSpPr>
            <a:stCxn id="3" idx="3"/>
            <a:endCxn id="1026" idx="1"/>
          </p:cNvCxnSpPr>
          <p:nvPr/>
        </p:nvCxnSpPr>
        <p:spPr>
          <a:xfrm>
            <a:off x="2812976" y="5289972"/>
            <a:ext cx="1110952" cy="1852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49006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dirty="0"/>
              <a:t>Output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908720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dirty="0"/>
              <a:t> </a:t>
            </a:r>
            <a:r>
              <a:rPr lang="ko-KR" altLang="en-US" sz="1400" dirty="0"/>
              <a:t>최종 </a:t>
            </a:r>
            <a:r>
              <a:rPr lang="en-US" altLang="ko-KR" sz="1400" dirty="0"/>
              <a:t>Output </a:t>
            </a:r>
            <a:r>
              <a:rPr lang="ko-KR" altLang="en-US" sz="1400" dirty="0"/>
              <a:t>그림은 아래와 맞는지요</a:t>
            </a:r>
            <a:r>
              <a:rPr lang="en-US" altLang="ko-KR" sz="1400" dirty="0"/>
              <a:t>? (</a:t>
            </a:r>
            <a:r>
              <a:rPr lang="ko-KR" altLang="en-US" sz="1400" dirty="0"/>
              <a:t>파일명은 </a:t>
            </a:r>
            <a:r>
              <a:rPr lang="en-US" altLang="ko-KR" sz="1400" dirty="0"/>
              <a:t>####_01.jpg</a:t>
            </a:r>
            <a:r>
              <a:rPr lang="ko-KR" altLang="en-US" sz="1400" dirty="0"/>
              <a:t>와 같이 </a:t>
            </a:r>
            <a:r>
              <a:rPr lang="en-US" altLang="ko-KR" sz="1400" dirty="0"/>
              <a:t>01</a:t>
            </a:r>
            <a:r>
              <a:rPr lang="ko-KR" altLang="en-US" sz="1400" dirty="0"/>
              <a:t>로 끝나면 되나요</a:t>
            </a:r>
            <a:r>
              <a:rPr lang="en-US" altLang="ko-KR" sz="1400" dirty="0"/>
              <a:t>?)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340768"/>
            <a:ext cx="149542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1268761"/>
            <a:ext cx="462888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899592" y="4365104"/>
            <a:ext cx="6408712" cy="2616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sz="1100" dirty="0"/>
              <a:t> ####_01.jpg </a:t>
            </a:r>
            <a:r>
              <a:rPr lang="ko-KR" altLang="en-US" sz="1100" dirty="0"/>
              <a:t>파일 이외의 그림 파일은 입력이미지로서 웨이브스튜디오에서 제공해 주는 것인지요</a:t>
            </a:r>
            <a:r>
              <a:rPr lang="en-US" altLang="ko-KR" sz="1100" dirty="0"/>
              <a:t>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49006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dirty="0"/>
              <a:t>Layout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908720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dirty="0"/>
              <a:t> </a:t>
            </a:r>
            <a:r>
              <a:rPr lang="ko-KR" altLang="en-US" sz="1400" dirty="0"/>
              <a:t>프로그램의 </a:t>
            </a:r>
            <a:r>
              <a:rPr lang="en-US" altLang="ko-KR" sz="1400" dirty="0"/>
              <a:t>Layout </a:t>
            </a:r>
            <a:r>
              <a:rPr lang="ko-KR" altLang="en-US" sz="1400" dirty="0"/>
              <a:t>은 아래와 같이 구성됨</a:t>
            </a:r>
            <a:r>
              <a:rPr lang="en-US" altLang="ko-KR" sz="140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28184" y="722456"/>
            <a:ext cx="1872208" cy="26161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buFont typeface="Arial" charset="0"/>
              <a:buChar char="•"/>
            </a:pPr>
            <a:r>
              <a:rPr lang="en-US" altLang="ko-KR" sz="1100" dirty="0"/>
              <a:t> </a:t>
            </a:r>
            <a:r>
              <a:rPr lang="ko-KR" altLang="en-US" sz="1100" dirty="0" err="1"/>
              <a:t>작성중</a:t>
            </a:r>
            <a:endParaRPr lang="en-US" altLang="ko-KR" sz="11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0A6344-2220-403C-A5AC-3AC615F42DE3}"/>
              </a:ext>
            </a:extLst>
          </p:cNvPr>
          <p:cNvSpPr/>
          <p:nvPr/>
        </p:nvSpPr>
        <p:spPr>
          <a:xfrm>
            <a:off x="899592" y="2394676"/>
            <a:ext cx="2088232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품번입력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905067-BCE5-4FE8-A809-6F0E26A3BE4C}"/>
              </a:ext>
            </a:extLst>
          </p:cNvPr>
          <p:cNvSpPr/>
          <p:nvPr/>
        </p:nvSpPr>
        <p:spPr>
          <a:xfrm>
            <a:off x="899592" y="2867121"/>
            <a:ext cx="2088232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순서입력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647406-3976-4BE5-961A-3B57298CC45E}"/>
              </a:ext>
            </a:extLst>
          </p:cNvPr>
          <p:cNvSpPr/>
          <p:nvPr/>
        </p:nvSpPr>
        <p:spPr>
          <a:xfrm>
            <a:off x="899592" y="3418412"/>
            <a:ext cx="2088232" cy="23868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파싱된</a:t>
            </a:r>
            <a:r>
              <a:rPr lang="ko-KR" altLang="en-US" dirty="0"/>
              <a:t> 정보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대표이미지</a:t>
            </a:r>
            <a:r>
              <a:rPr lang="ko-KR" altLang="en-US" dirty="0"/>
              <a:t> 출력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391494-00F9-4615-85F3-BD5A1D0E2444}"/>
              </a:ext>
            </a:extLst>
          </p:cNvPr>
          <p:cNvSpPr/>
          <p:nvPr/>
        </p:nvSpPr>
        <p:spPr>
          <a:xfrm>
            <a:off x="3635896" y="1916832"/>
            <a:ext cx="2016224" cy="38884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전체이미지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6DC2F1-F1FB-4250-B9AD-B06A82ABE5DE}"/>
              </a:ext>
            </a:extLst>
          </p:cNvPr>
          <p:cNvSpPr/>
          <p:nvPr/>
        </p:nvSpPr>
        <p:spPr>
          <a:xfrm>
            <a:off x="6062472" y="1916603"/>
            <a:ext cx="2016224" cy="38884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최종 이미지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9A5286-6DDB-485C-96C2-F7AC782C7485}"/>
              </a:ext>
            </a:extLst>
          </p:cNvPr>
          <p:cNvSpPr/>
          <p:nvPr/>
        </p:nvSpPr>
        <p:spPr>
          <a:xfrm>
            <a:off x="888733" y="1929775"/>
            <a:ext cx="2088232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엑셀파일명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490066"/>
          </a:xfrm>
        </p:spPr>
        <p:txBody>
          <a:bodyPr>
            <a:noAutofit/>
          </a:bodyPr>
          <a:lstStyle/>
          <a:p>
            <a:pPr algn="l"/>
            <a:r>
              <a:rPr lang="ko-KR" altLang="en-US" sz="2400" dirty="0"/>
              <a:t>신원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908720"/>
            <a:ext cx="792088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dirty="0"/>
              <a:t> </a:t>
            </a:r>
            <a:r>
              <a:rPr lang="ko-KR" altLang="en-US" sz="1400" dirty="0"/>
              <a:t>세부 </a:t>
            </a:r>
            <a:r>
              <a:rPr lang="en-US" altLang="ko-KR" sz="1400" dirty="0"/>
              <a:t>Data</a:t>
            </a:r>
            <a:r>
              <a:rPr lang="ko-KR" altLang="en-US" sz="1400" dirty="0"/>
              <a:t>의 표현은 </a:t>
            </a:r>
            <a:r>
              <a:rPr lang="en-US" altLang="ko-KR" sz="1400" dirty="0"/>
              <a:t>set / </a:t>
            </a:r>
            <a:r>
              <a:rPr lang="en-US" altLang="ko-KR" sz="1400" dirty="0" err="1"/>
              <a:t>frozenset</a:t>
            </a:r>
            <a:r>
              <a:rPr lang="en-US" altLang="ko-KR" sz="1400" dirty="0"/>
              <a:t> </a:t>
            </a:r>
            <a:r>
              <a:rPr lang="ko-KR" altLang="en-US" sz="1400" dirty="0"/>
              <a:t>타입 사용</a:t>
            </a:r>
            <a:endParaRPr lang="en-US" altLang="ko-KR" sz="1400" dirty="0"/>
          </a:p>
          <a:p>
            <a:r>
              <a:rPr lang="en-US" altLang="ko-KR" sz="1400" dirty="0">
                <a:sym typeface="Wingdings" panose="05000000000000000000" pitchFamily="2" charset="2"/>
              </a:rPr>
              <a:t> Dictionary </a:t>
            </a:r>
            <a:r>
              <a:rPr lang="ko-KR" altLang="en-US" sz="1400" dirty="0">
                <a:sym typeface="Wingdings" panose="05000000000000000000" pitchFamily="2" charset="2"/>
              </a:rPr>
              <a:t>가 더 </a:t>
            </a:r>
            <a:r>
              <a:rPr lang="ko-KR" altLang="en-US" sz="1400" dirty="0" err="1">
                <a:sym typeface="Wingdings" panose="05000000000000000000" pitchFamily="2" charset="2"/>
              </a:rPr>
              <a:t>편할거같음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  <a:endParaRPr lang="en-US" altLang="ko-KR" sz="1400" dirty="0"/>
          </a:p>
          <a:p>
            <a:pPr>
              <a:buFont typeface="Arial" pitchFamily="34" charset="0"/>
              <a:buChar char="•"/>
            </a:pPr>
            <a:r>
              <a:rPr lang="en-US" altLang="ko-KR" sz="1400" dirty="0"/>
              <a:t> </a:t>
            </a:r>
            <a:r>
              <a:rPr lang="ko-KR" altLang="en-US" sz="1400" dirty="0"/>
              <a:t>셋팅이 필요한 것들은 </a:t>
            </a:r>
            <a:r>
              <a:rPr lang="en-US" altLang="ko-KR" sz="1400" dirty="0"/>
              <a:t>config.ini</a:t>
            </a:r>
            <a:r>
              <a:rPr lang="ko-KR" altLang="en-US" sz="1400" dirty="0"/>
              <a:t> 파일 사용하여</a:t>
            </a:r>
            <a:r>
              <a:rPr lang="en-US" altLang="ko-KR" sz="1400" dirty="0"/>
              <a:t>, </a:t>
            </a:r>
            <a:r>
              <a:rPr lang="ko-KR" altLang="en-US" sz="1400" dirty="0"/>
              <a:t>입력하도록 한다</a:t>
            </a:r>
            <a:r>
              <a:rPr lang="en-US" altLang="ko-KR" sz="1400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 dirty="0"/>
              <a:t> </a:t>
            </a:r>
            <a:r>
              <a:rPr lang="ko-KR" altLang="en-US" sz="1400" dirty="0" err="1"/>
              <a:t>셋트</a:t>
            </a:r>
            <a:r>
              <a:rPr lang="en-US" altLang="ko-KR" sz="1400" dirty="0"/>
              <a:t>(2</a:t>
            </a:r>
            <a:r>
              <a:rPr lang="ko-KR" altLang="en-US" sz="1400" dirty="0"/>
              <a:t>개 합치는</a:t>
            </a:r>
            <a:r>
              <a:rPr lang="en-US" altLang="ko-KR" sz="1400" dirty="0"/>
              <a:t>) </a:t>
            </a:r>
            <a:r>
              <a:rPr lang="ko-KR" altLang="en-US" sz="1400" dirty="0"/>
              <a:t>코드가 있다</a:t>
            </a:r>
            <a:r>
              <a:rPr lang="en-US" altLang="ko-KR" sz="1400" dirty="0"/>
              <a:t>.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고려해야함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>
              <a:buFont typeface="Arial" pitchFamily="34" charset="0"/>
              <a:buChar char="•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 err="1">
                <a:sym typeface="Wingdings" panose="05000000000000000000" pitchFamily="2" charset="2"/>
              </a:rPr>
              <a:t>딕셔너리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 err="1">
                <a:sym typeface="Wingdings" panose="05000000000000000000" pitchFamily="2" charset="2"/>
              </a:rPr>
              <a:t>키값</a:t>
            </a:r>
            <a:r>
              <a:rPr lang="ko-KR" altLang="en-US" sz="1400" dirty="0">
                <a:sym typeface="Wingdings" panose="05000000000000000000" pitchFamily="2" charset="2"/>
              </a:rPr>
              <a:t> 찾기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000" dirty="0"/>
              <a:t>menu = {"ham" : 1, "cucumber" : -12, "egg" : 100}</a:t>
            </a:r>
          </a:p>
          <a:p>
            <a:r>
              <a:rPr lang="en-US" altLang="ko-KR" sz="1000" b="1" dirty="0"/>
              <a:t>if</a:t>
            </a:r>
            <a:r>
              <a:rPr lang="en-US" altLang="ko-KR" sz="1000" dirty="0"/>
              <a:t> </a:t>
            </a:r>
            <a:r>
              <a:rPr lang="en-US" altLang="ko-KR" sz="1000" dirty="0" err="1"/>
              <a:t>menu.has_key</a:t>
            </a:r>
            <a:r>
              <a:rPr lang="en-US" altLang="ko-KR" sz="1000" dirty="0"/>
              <a:t>("ham"):</a:t>
            </a:r>
          </a:p>
          <a:p>
            <a:r>
              <a:rPr lang="en-US" altLang="ko-KR" sz="1000" dirty="0"/>
              <a:t>   print "</a:t>
            </a:r>
            <a:r>
              <a:rPr lang="ko-KR" altLang="en-US" sz="1000" dirty="0"/>
              <a:t>네</a:t>
            </a:r>
            <a:r>
              <a:rPr lang="en-US" altLang="ko-KR" sz="1000" dirty="0"/>
              <a:t>, </a:t>
            </a:r>
            <a:r>
              <a:rPr lang="ko-KR" altLang="en-US" sz="1000" dirty="0"/>
              <a:t>찾는 것이 있네요</a:t>
            </a:r>
            <a:r>
              <a:rPr lang="en-US" altLang="ko-KR" sz="1000" dirty="0"/>
              <a:t>"</a:t>
            </a:r>
            <a:endParaRPr lang="ko-KR" altLang="en-US" sz="1000" dirty="0"/>
          </a:p>
          <a:p>
            <a:r>
              <a:rPr lang="en-US" altLang="ko-KR" sz="1000" b="1" dirty="0"/>
              <a:t>else</a:t>
            </a:r>
            <a:r>
              <a:rPr lang="en-US" altLang="ko-KR" sz="1000" dirty="0"/>
              <a:t>:</a:t>
            </a:r>
          </a:p>
          <a:p>
            <a:r>
              <a:rPr lang="en-US" altLang="ko-KR" sz="1000" dirty="0"/>
              <a:t>   print "</a:t>
            </a:r>
            <a:r>
              <a:rPr lang="ko-KR" altLang="en-US" sz="1000" dirty="0"/>
              <a:t>그런 메뉴는 없습니다</a:t>
            </a:r>
            <a:r>
              <a:rPr lang="en-US" altLang="ko-KR" sz="1000" dirty="0"/>
              <a:t>."</a:t>
            </a:r>
            <a:endParaRPr lang="ko-KR" altLang="en-US" sz="1000" dirty="0"/>
          </a:p>
          <a:p>
            <a:br>
              <a:rPr lang="ko-KR" altLang="en-US" sz="1000" dirty="0"/>
            </a:br>
            <a:br>
              <a:rPr lang="ko-KR" altLang="en-US" sz="1000" dirty="0"/>
            </a:br>
            <a:r>
              <a:rPr lang="ko-KR" altLang="en-US" sz="1000" dirty="0"/>
              <a:t>출처</a:t>
            </a:r>
            <a:r>
              <a:rPr lang="en-US" altLang="ko-KR" sz="1000" dirty="0"/>
              <a:t>: </a:t>
            </a:r>
            <a:r>
              <a:rPr lang="en-US" altLang="ko-KR" sz="1000" dirty="0">
                <a:hlinkClick r:id="rId2"/>
              </a:rPr>
              <a:t>https://www.pymoon.com/entry/</a:t>
            </a:r>
            <a:r>
              <a:rPr lang="ko-KR" altLang="en-US" sz="1000" dirty="0" err="1">
                <a:hlinkClick r:id="rId2"/>
              </a:rPr>
              <a:t>파이썬에서</a:t>
            </a:r>
            <a:r>
              <a:rPr lang="en-US" altLang="ko-KR" sz="1000" dirty="0">
                <a:hlinkClick r:id="rId2"/>
              </a:rPr>
              <a:t>-</a:t>
            </a:r>
            <a:r>
              <a:rPr lang="ko-KR" altLang="en-US" sz="1000" dirty="0" err="1">
                <a:hlinkClick r:id="rId2"/>
              </a:rPr>
              <a:t>딕셔너리</a:t>
            </a:r>
            <a:r>
              <a:rPr lang="en-US" altLang="ko-KR" sz="1000" dirty="0">
                <a:hlinkClick r:id="rId2"/>
              </a:rPr>
              <a:t>-</a:t>
            </a:r>
            <a:r>
              <a:rPr lang="ko-KR" altLang="en-US" sz="1000" dirty="0">
                <a:hlinkClick r:id="rId2"/>
              </a:rPr>
              <a:t>키</a:t>
            </a:r>
            <a:r>
              <a:rPr lang="en-US" altLang="ko-KR" sz="1000" dirty="0">
                <a:hlinkClick r:id="rId2"/>
              </a:rPr>
              <a:t>-</a:t>
            </a:r>
            <a:r>
              <a:rPr lang="ko-KR" altLang="en-US" sz="1000" dirty="0">
                <a:hlinkClick r:id="rId2"/>
              </a:rPr>
              <a:t>값</a:t>
            </a:r>
            <a:r>
              <a:rPr lang="en-US" altLang="ko-KR" sz="1000" dirty="0">
                <a:hlinkClick r:id="rId2"/>
              </a:rPr>
              <a:t>-</a:t>
            </a:r>
            <a:r>
              <a:rPr lang="ko-KR" altLang="en-US" sz="1000" dirty="0">
                <a:hlinkClick r:id="rId2"/>
              </a:rPr>
              <a:t>체크하기</a:t>
            </a:r>
            <a:r>
              <a:rPr lang="ko-KR" altLang="en-US" sz="1000" dirty="0"/>
              <a:t> </a:t>
            </a:r>
            <a:r>
              <a:rPr lang="en-US" altLang="ko-KR" sz="1000" dirty="0"/>
              <a:t>[</a:t>
            </a:r>
            <a:r>
              <a:rPr lang="ko-KR" altLang="en-US" sz="1000" dirty="0" err="1"/>
              <a:t>파이문</a:t>
            </a:r>
            <a:r>
              <a:rPr lang="en-US" altLang="ko-KR" sz="10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61677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490066"/>
          </a:xfrm>
        </p:spPr>
        <p:txBody>
          <a:bodyPr>
            <a:noAutofit/>
          </a:bodyPr>
          <a:lstStyle/>
          <a:p>
            <a:pPr algn="l"/>
            <a:r>
              <a:rPr lang="ko-KR" altLang="en-US" sz="2400" dirty="0"/>
              <a:t>신원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8598" y="4509120"/>
            <a:ext cx="84298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dirty="0"/>
              <a:t> </a:t>
            </a:r>
            <a:r>
              <a:rPr lang="ko-KR" altLang="en-US" sz="1400" dirty="0"/>
              <a:t>브랜드 </a:t>
            </a:r>
            <a:r>
              <a:rPr lang="en-US" altLang="ko-KR" sz="1400" dirty="0"/>
              <a:t>: </a:t>
            </a:r>
            <a:r>
              <a:rPr lang="ko-KR" altLang="en-US" sz="1400" dirty="0"/>
              <a:t>브랜드 구분하면</a:t>
            </a:r>
            <a:r>
              <a:rPr lang="en-US" altLang="ko-KR" sz="1400" dirty="0"/>
              <a:t>, </a:t>
            </a:r>
            <a:r>
              <a:rPr lang="ko-KR" altLang="en-US" sz="1400" dirty="0"/>
              <a:t>남성</a:t>
            </a:r>
            <a:r>
              <a:rPr lang="en-US" altLang="ko-KR" sz="1400" dirty="0"/>
              <a:t>/</a:t>
            </a:r>
            <a:r>
              <a:rPr lang="ko-KR" altLang="en-US" sz="1400" dirty="0"/>
              <a:t>여성 구분</a:t>
            </a:r>
            <a:r>
              <a:rPr lang="en-US" altLang="ko-KR" sz="1400" dirty="0"/>
              <a:t> </a:t>
            </a:r>
            <a:r>
              <a:rPr lang="ko-KR" altLang="en-US" sz="1400" dirty="0"/>
              <a:t>가능</a:t>
            </a:r>
            <a:endParaRPr lang="en-US" altLang="ko-KR" sz="1400" dirty="0"/>
          </a:p>
          <a:p>
            <a:pPr>
              <a:buFont typeface="Arial" pitchFamily="34" charset="0"/>
              <a:buChar char="•"/>
            </a:pP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ym typeface="Wingdings" panose="05000000000000000000" pitchFamily="2" charset="2"/>
              </a:rPr>
              <a:t>복종</a:t>
            </a:r>
            <a:r>
              <a:rPr lang="en-US" altLang="ko-KR" sz="1400" dirty="0"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sym typeface="Wingdings" panose="05000000000000000000" pitchFamily="2" charset="2"/>
              </a:rPr>
              <a:t>대</a:t>
            </a:r>
            <a:r>
              <a:rPr lang="en-US" altLang="ko-KR" sz="1400" dirty="0">
                <a:sym typeface="Wingdings" panose="05000000000000000000" pitchFamily="2" charset="2"/>
              </a:rPr>
              <a:t>) 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ym typeface="Wingdings" panose="05000000000000000000" pitchFamily="2" charset="2"/>
              </a:rPr>
              <a:t>남성 </a:t>
            </a:r>
            <a:r>
              <a:rPr lang="en-US" altLang="ko-KR" sz="1400" dirty="0">
                <a:sym typeface="Wingdings" panose="05000000000000000000" pitchFamily="2" charset="2"/>
              </a:rPr>
              <a:t>/ </a:t>
            </a:r>
            <a:r>
              <a:rPr lang="ko-KR" altLang="en-US" sz="1400" dirty="0">
                <a:sym typeface="Wingdings" panose="05000000000000000000" pitchFamily="2" charset="2"/>
              </a:rPr>
              <a:t>여성 복종</a:t>
            </a:r>
            <a:r>
              <a:rPr lang="en-US" altLang="ko-KR" sz="1400" dirty="0"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sym typeface="Wingdings" panose="05000000000000000000" pitchFamily="2" charset="2"/>
              </a:rPr>
              <a:t>대</a:t>
            </a:r>
            <a:r>
              <a:rPr lang="en-US" altLang="ko-KR" sz="1400" dirty="0">
                <a:sym typeface="Wingdings" panose="05000000000000000000" pitchFamily="2" charset="2"/>
              </a:rPr>
              <a:t>)</a:t>
            </a:r>
            <a:r>
              <a:rPr lang="ko-KR" altLang="en-US" sz="1400" dirty="0">
                <a:sym typeface="Wingdings" panose="05000000000000000000" pitchFamily="2" charset="2"/>
              </a:rPr>
              <a:t>로 분기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lvl="2">
              <a:buFont typeface="Arial" pitchFamily="34" charset="0"/>
              <a:buChar char="•"/>
            </a:pPr>
            <a:r>
              <a:rPr lang="en-US" altLang="ko-KR" sz="1400" dirty="0">
                <a:sym typeface="Wingdings" panose="05000000000000000000" pitchFamily="2" charset="2"/>
              </a:rPr>
              <a:t> A</a:t>
            </a:r>
            <a:r>
              <a:rPr lang="ko-KR" altLang="en-US" sz="1400" dirty="0">
                <a:sym typeface="Wingdings" panose="05000000000000000000" pitchFamily="2" charset="2"/>
              </a:rPr>
              <a:t>인 경우 </a:t>
            </a:r>
            <a:r>
              <a:rPr lang="en-US" altLang="ko-KR" sz="1400" dirty="0">
                <a:sym typeface="Wingdings" panose="05000000000000000000" pitchFamily="2" charset="2"/>
              </a:rPr>
              <a:t>: </a:t>
            </a:r>
            <a:r>
              <a:rPr lang="ko-KR" altLang="en-US" sz="1400" dirty="0" err="1">
                <a:sym typeface="Wingdings" panose="05000000000000000000" pitchFamily="2" charset="2"/>
              </a:rPr>
              <a:t>액서서리로서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A</a:t>
            </a:r>
            <a:r>
              <a:rPr lang="ko-KR" altLang="en-US" sz="1400" dirty="0">
                <a:sym typeface="Wingdings" panose="05000000000000000000" pitchFamily="2" charset="2"/>
              </a:rPr>
              <a:t> 다음 글자까지 구분</a:t>
            </a:r>
            <a:r>
              <a:rPr lang="en-US" altLang="ko-KR" sz="1400" dirty="0">
                <a:sym typeface="Wingdings" panose="05000000000000000000" pitchFamily="2" charset="2"/>
              </a:rPr>
              <a:t>. (</a:t>
            </a:r>
            <a:r>
              <a:rPr lang="ko-KR" altLang="en-US" sz="1400" dirty="0">
                <a:sym typeface="Wingdings" panose="05000000000000000000" pitchFamily="2" charset="2"/>
              </a:rPr>
              <a:t>예</a:t>
            </a:r>
            <a:r>
              <a:rPr lang="en-US" altLang="ko-KR" sz="1400" dirty="0">
                <a:sym typeface="Wingdings" panose="05000000000000000000" pitchFamily="2" charset="2"/>
              </a:rPr>
              <a:t>, AT, AG </a:t>
            </a:r>
            <a:r>
              <a:rPr lang="ko-KR" altLang="en-US" sz="1400" dirty="0">
                <a:sym typeface="Wingdings" panose="05000000000000000000" pitchFamily="2" charset="2"/>
              </a:rPr>
              <a:t>등</a:t>
            </a:r>
            <a:r>
              <a:rPr lang="en-US" altLang="ko-KR" sz="1400" dirty="0">
                <a:sym typeface="Wingdings" panose="05000000000000000000" pitchFamily="2" charset="2"/>
              </a:rPr>
              <a:t>)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sz="1400" dirty="0">
                <a:sym typeface="Wingdings" panose="05000000000000000000" pitchFamily="2" charset="2"/>
              </a:rPr>
              <a:t> A</a:t>
            </a:r>
            <a:r>
              <a:rPr lang="ko-KR" altLang="en-US" sz="1400" dirty="0">
                <a:sym typeface="Wingdings" panose="05000000000000000000" pitchFamily="2" charset="2"/>
              </a:rPr>
              <a:t>가 아닌 경우 </a:t>
            </a:r>
            <a:r>
              <a:rPr lang="en-US" altLang="ko-KR" sz="1400" dirty="0">
                <a:sym typeface="Wingdings" panose="05000000000000000000" pitchFamily="2" charset="2"/>
              </a:rPr>
              <a:t>: </a:t>
            </a:r>
            <a:r>
              <a:rPr lang="ko-KR" altLang="en-US" sz="1400" dirty="0">
                <a:sym typeface="Wingdings" panose="05000000000000000000" pitchFamily="2" charset="2"/>
              </a:rPr>
              <a:t>해당 문자만 구분하며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이후 문자 복종</a:t>
            </a:r>
            <a:r>
              <a:rPr lang="en-US" altLang="ko-KR" sz="1400" dirty="0"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sym typeface="Wingdings" panose="05000000000000000000" pitchFamily="2" charset="2"/>
              </a:rPr>
              <a:t>소</a:t>
            </a:r>
            <a:r>
              <a:rPr lang="en-US" altLang="ko-KR" sz="1400" dirty="0">
                <a:sym typeface="Wingdings" panose="05000000000000000000" pitchFamily="2" charset="2"/>
              </a:rPr>
              <a:t>) </a:t>
            </a:r>
            <a:r>
              <a:rPr lang="ko-KR" altLang="en-US" sz="1400" dirty="0">
                <a:sym typeface="Wingdings" panose="05000000000000000000" pitchFamily="2" charset="2"/>
              </a:rPr>
              <a:t>무시 가능 </a:t>
            </a:r>
            <a:r>
              <a:rPr lang="en-US" altLang="ko-KR" sz="1400" dirty="0">
                <a:sym typeface="Wingdings" panose="05000000000000000000" pitchFamily="2" charset="2"/>
              </a:rPr>
              <a:t>(C </a:t>
            </a:r>
            <a:r>
              <a:rPr lang="ko-KR" altLang="en-US" sz="1400" dirty="0">
                <a:sym typeface="Wingdings" panose="05000000000000000000" pitchFamily="2" charset="2"/>
              </a:rPr>
              <a:t>가디건</a:t>
            </a:r>
            <a:r>
              <a:rPr lang="en-US" altLang="ko-KR" sz="1400" dirty="0">
                <a:sym typeface="Wingdings" panose="05000000000000000000" pitchFamily="2" charset="2"/>
              </a:rPr>
              <a:t>, M </a:t>
            </a:r>
            <a:r>
              <a:rPr lang="ko-KR" altLang="en-US" sz="1400" dirty="0">
                <a:sym typeface="Wingdings" panose="05000000000000000000" pitchFamily="2" charset="2"/>
              </a:rPr>
              <a:t>점퍼</a:t>
            </a:r>
            <a:r>
              <a:rPr lang="en-US" altLang="ko-KR" sz="1400" dirty="0"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123919-5F35-4D89-BB1F-7875F1A8B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08720"/>
            <a:ext cx="5076056" cy="31966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1457B0-421D-49E0-8E44-1112D1CF64C9}"/>
              </a:ext>
            </a:extLst>
          </p:cNvPr>
          <p:cNvSpPr txBox="1"/>
          <p:nvPr/>
        </p:nvSpPr>
        <p:spPr>
          <a:xfrm>
            <a:off x="251520" y="1700808"/>
            <a:ext cx="492443" cy="21544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800"/>
              <a:t>브랜드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8E027A-B2D5-4D4E-8B40-BB0C84E0E5BF}"/>
              </a:ext>
            </a:extLst>
          </p:cNvPr>
          <p:cNvSpPr txBox="1"/>
          <p:nvPr/>
        </p:nvSpPr>
        <p:spPr>
          <a:xfrm>
            <a:off x="899592" y="1700808"/>
            <a:ext cx="389850" cy="21544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시즌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07E234-9021-44E5-94F4-FD10F5114C54}"/>
              </a:ext>
            </a:extLst>
          </p:cNvPr>
          <p:cNvSpPr txBox="1"/>
          <p:nvPr/>
        </p:nvSpPr>
        <p:spPr>
          <a:xfrm>
            <a:off x="1691680" y="1071607"/>
            <a:ext cx="556563" cy="21544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복종</a:t>
            </a:r>
            <a:r>
              <a:rPr lang="en-US" altLang="ko-KR" sz="800" dirty="0"/>
              <a:t>(</a:t>
            </a:r>
            <a:r>
              <a:rPr lang="ko-KR" altLang="en-US" sz="800" dirty="0"/>
              <a:t>대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47B2B-0861-4125-9254-4871411CBE66}"/>
              </a:ext>
            </a:extLst>
          </p:cNvPr>
          <p:cNvSpPr txBox="1"/>
          <p:nvPr/>
        </p:nvSpPr>
        <p:spPr>
          <a:xfrm>
            <a:off x="2343458" y="1071607"/>
            <a:ext cx="556563" cy="21544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복종</a:t>
            </a:r>
            <a:r>
              <a:rPr lang="en-US" altLang="ko-KR" sz="800" dirty="0"/>
              <a:t>(</a:t>
            </a:r>
            <a:r>
              <a:rPr lang="ko-KR" altLang="en-US" sz="800" dirty="0"/>
              <a:t>소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1D3131-ABEB-4699-8828-642E886EDCD2}"/>
              </a:ext>
            </a:extLst>
          </p:cNvPr>
          <p:cNvSpPr txBox="1"/>
          <p:nvPr/>
        </p:nvSpPr>
        <p:spPr>
          <a:xfrm>
            <a:off x="3552275" y="1060768"/>
            <a:ext cx="287258" cy="21544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95B63C-2522-4539-AD26-9A2D4B1BFFF3}"/>
              </a:ext>
            </a:extLst>
          </p:cNvPr>
          <p:cNvSpPr txBox="1"/>
          <p:nvPr/>
        </p:nvSpPr>
        <p:spPr>
          <a:xfrm>
            <a:off x="4279039" y="1060768"/>
            <a:ext cx="389850" cy="21544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숫자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020999-E2C5-4D13-A56F-318CF4C164D5}"/>
              </a:ext>
            </a:extLst>
          </p:cNvPr>
          <p:cNvSpPr txBox="1"/>
          <p:nvPr/>
        </p:nvSpPr>
        <p:spPr>
          <a:xfrm>
            <a:off x="4940446" y="1060557"/>
            <a:ext cx="389850" cy="21544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오더</a:t>
            </a:r>
          </a:p>
        </p:txBody>
      </p:sp>
    </p:spTree>
    <p:extLst>
      <p:ext uri="{BB962C8B-B14F-4D97-AF65-F5344CB8AC3E}">
        <p14:creationId xmlns:p14="http://schemas.microsoft.com/office/powerpoint/2010/main" val="1006330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490066"/>
          </a:xfrm>
        </p:spPr>
        <p:txBody>
          <a:bodyPr>
            <a:noAutofit/>
          </a:bodyPr>
          <a:lstStyle/>
          <a:p>
            <a:pPr algn="l"/>
            <a:r>
              <a:rPr lang="ko-KR" altLang="en-US" sz="2400" dirty="0"/>
              <a:t>질문할 내용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90872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dirty="0"/>
              <a:t> </a:t>
            </a:r>
            <a:r>
              <a:rPr lang="ko-KR" altLang="en-US" sz="1400" dirty="0"/>
              <a:t>여성정보고시 내용중 </a:t>
            </a:r>
            <a:r>
              <a:rPr lang="ko-KR" altLang="en-US" sz="1400" dirty="0" err="1"/>
              <a:t>대복종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카테고리중에</a:t>
            </a:r>
            <a:r>
              <a:rPr lang="ko-KR" altLang="en-US" sz="1400" dirty="0"/>
              <a:t> </a:t>
            </a:r>
            <a:r>
              <a:rPr lang="en-US" altLang="ko-KR" sz="1400" dirty="0"/>
              <a:t>P </a:t>
            </a:r>
            <a:r>
              <a:rPr lang="ko-KR" altLang="en-US" sz="1400" dirty="0"/>
              <a:t>가 없음</a:t>
            </a:r>
            <a:r>
              <a:rPr lang="en-US" altLang="ko-KR" sz="1400" dirty="0"/>
              <a:t>. (</a:t>
            </a:r>
            <a:r>
              <a:rPr lang="en-US" altLang="ko-KR" dirty="0"/>
              <a:t>SBPAZ2267</a:t>
            </a:r>
            <a:r>
              <a:rPr lang="en-US" altLang="ko-KR" sz="1400" dirty="0"/>
              <a:t>)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15914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2332</TotalTime>
  <Words>349</Words>
  <Application>Microsoft Office PowerPoint</Application>
  <PresentationFormat>화면 슬라이드 쇼(4:3)</PresentationFormat>
  <Paragraphs>53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QnA 0106</vt:lpstr>
      <vt:lpstr>Input</vt:lpstr>
      <vt:lpstr>Output</vt:lpstr>
      <vt:lpstr>Layout</vt:lpstr>
      <vt:lpstr>신원</vt:lpstr>
      <vt:lpstr>신원</vt:lpstr>
      <vt:lpstr>질문할 내용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jedi</dc:creator>
  <cp:lastModifiedBy>박 성희</cp:lastModifiedBy>
  <cp:revision>88</cp:revision>
  <dcterms:created xsi:type="dcterms:W3CDTF">2020-07-28T14:09:04Z</dcterms:created>
  <dcterms:modified xsi:type="dcterms:W3CDTF">2021-01-26T10:05:02Z</dcterms:modified>
</cp:coreProperties>
</file>