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1" r:id="rId4"/>
    <p:sldId id="258" r:id="rId5"/>
    <p:sldId id="257" r:id="rId6"/>
    <p:sldId id="260" r:id="rId7"/>
    <p:sldId id="259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66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B056-C236-4446-8805-86855242AC49}" type="datetimeFigureOut">
              <a:rPr lang="ko-KR" altLang="en-US" smtClean="0"/>
              <a:pPr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727DE-AD17-4F2D-8EE0-F194E042F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97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B056-C236-4446-8805-86855242AC49}" type="datetimeFigureOut">
              <a:rPr lang="ko-KR" altLang="en-US" smtClean="0"/>
              <a:pPr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727DE-AD17-4F2D-8EE0-F194E042F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2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B056-C236-4446-8805-86855242AC49}" type="datetimeFigureOut">
              <a:rPr lang="ko-KR" altLang="en-US" smtClean="0"/>
              <a:pPr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727DE-AD17-4F2D-8EE0-F194E042F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04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B056-C236-4446-8805-86855242AC49}" type="datetimeFigureOut">
              <a:rPr lang="ko-KR" altLang="en-US" smtClean="0"/>
              <a:pPr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727DE-AD17-4F2D-8EE0-F194E042F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5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B056-C236-4446-8805-86855242AC49}" type="datetimeFigureOut">
              <a:rPr lang="ko-KR" altLang="en-US" smtClean="0"/>
              <a:pPr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727DE-AD17-4F2D-8EE0-F194E042F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09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B056-C236-4446-8805-86855242AC49}" type="datetimeFigureOut">
              <a:rPr lang="ko-KR" altLang="en-US" smtClean="0"/>
              <a:pPr/>
              <a:t>2021-01-24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727DE-AD17-4F2D-8EE0-F194E042F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B056-C236-4446-8805-86855242AC49}" type="datetimeFigureOut">
              <a:rPr lang="ko-KR" altLang="en-US" smtClean="0"/>
              <a:pPr/>
              <a:t>2021-01-24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727DE-AD17-4F2D-8EE0-F194E042F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8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B056-C236-4446-8805-86855242AC49}" type="datetimeFigureOut">
              <a:rPr lang="ko-KR" altLang="en-US" smtClean="0"/>
              <a:pPr/>
              <a:t>2021-01-24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727DE-AD17-4F2D-8EE0-F194E042F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B056-C236-4446-8805-86855242AC49}" type="datetimeFigureOut">
              <a:rPr lang="ko-KR" altLang="en-US" smtClean="0"/>
              <a:pPr/>
              <a:t>2021-01-24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727DE-AD17-4F2D-8EE0-F194E042F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67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B056-C236-4446-8805-86855242AC49}" type="datetimeFigureOut">
              <a:rPr lang="ko-KR" altLang="en-US" smtClean="0"/>
              <a:pPr/>
              <a:t>2021-01-24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727DE-AD17-4F2D-8EE0-F194E042F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36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B056-C236-4446-8805-86855242AC49}" type="datetimeFigureOut">
              <a:rPr lang="ko-KR" altLang="en-US" smtClean="0"/>
              <a:pPr/>
              <a:t>2021-01-24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727DE-AD17-4F2D-8EE0-F194E042F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6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B056-C236-4446-8805-86855242AC49}" type="datetimeFigureOut">
              <a:rPr lang="ko-KR" altLang="en-US" smtClean="0"/>
              <a:pPr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727DE-AD17-4F2D-8EE0-F194E042F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02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mclim9/rss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EE221-C865-4F3A-99AD-87F088806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로데슈바르츠</a:t>
            </a:r>
            <a:r>
              <a:rPr lang="ko-KR" altLang="en-US" sz="3200" dirty="0"/>
              <a:t> 장비 컨트롤 </a:t>
            </a:r>
            <a:r>
              <a:rPr lang="en-US" altLang="ko-KR" sz="3200" dirty="0"/>
              <a:t>SW </a:t>
            </a:r>
            <a:r>
              <a:rPr lang="ko-KR" altLang="en-US" sz="3200" dirty="0"/>
              <a:t>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5CCB8-9315-4EA7-A6FD-C9CB29D72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0960" y="4775200"/>
            <a:ext cx="2987040" cy="1778000"/>
          </a:xfrm>
        </p:spPr>
        <p:txBody>
          <a:bodyPr>
            <a:normAutofit/>
          </a:bodyPr>
          <a:lstStyle/>
          <a:p>
            <a:pPr algn="l"/>
            <a:r>
              <a:rPr lang="en-US" altLang="ko-KR" sz="1400" dirty="0"/>
              <a:t>2021-01-11 start</a:t>
            </a:r>
          </a:p>
          <a:p>
            <a:pPr algn="l"/>
            <a:r>
              <a:rPr lang="en-US" altLang="ko-KR" sz="1400" dirty="0"/>
              <a:t>2021-2-11 proto.</a:t>
            </a:r>
          </a:p>
          <a:p>
            <a:pPr algn="l"/>
            <a:r>
              <a:rPr lang="en-US" altLang="ko-KR" sz="1400" dirty="0"/>
              <a:t>2021-2-26 alpha.</a:t>
            </a:r>
          </a:p>
          <a:p>
            <a:pPr algn="l"/>
            <a:r>
              <a:rPr lang="en-US" altLang="ko-KR" sz="1400" dirty="0"/>
              <a:t>2021-3-11 beta.</a:t>
            </a:r>
          </a:p>
          <a:p>
            <a:pPr algn="l"/>
            <a:r>
              <a:rPr lang="en-US" altLang="ko-KR" sz="1400" dirty="0"/>
              <a:t>2021-3-26 final.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820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880808" y="5269084"/>
            <a:ext cx="31413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46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D569E94-20F1-4378-9365-8A056CE5D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254" y="1902311"/>
            <a:ext cx="8290940" cy="48188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67B4BB-046B-4992-A2D4-2A82593F3ADC}"/>
              </a:ext>
            </a:extLst>
          </p:cNvPr>
          <p:cNvSpPr txBox="1"/>
          <p:nvPr/>
        </p:nvSpPr>
        <p:spPr>
          <a:xfrm>
            <a:off x="172720" y="411163"/>
            <a:ext cx="92352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전반적 </a:t>
            </a:r>
            <a:r>
              <a:rPr lang="en-US" altLang="ko-KR" dirty="0"/>
              <a:t>UI </a:t>
            </a:r>
            <a:r>
              <a:rPr lang="ko-KR" altLang="en-US" dirty="0"/>
              <a:t>스타일은 아래와 같이 개발할 예정이고</a:t>
            </a:r>
            <a:r>
              <a:rPr lang="en-US" altLang="ko-KR" dirty="0"/>
              <a:t>, </a:t>
            </a:r>
            <a:r>
              <a:rPr lang="ko-KR" altLang="en-US" dirty="0"/>
              <a:t>톤을 비슷하게 가져갔으면 합니다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프레임 분할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버튼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카테고리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결과 출력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그래프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예시는 다음 페이지에</a:t>
            </a:r>
            <a:r>
              <a:rPr lang="en-US" altLang="ko-KR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29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34674" y="739405"/>
            <a:ext cx="10498975" cy="59269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56550" y="897348"/>
            <a:ext cx="1188721" cy="23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Connection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7472485" y="897348"/>
            <a:ext cx="1188721" cy="23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Setting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8788666" y="897348"/>
            <a:ext cx="1188721" cy="23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Calibration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0104847" y="897348"/>
            <a:ext cx="1188721" cy="23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Result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1645263" y="6195326"/>
            <a:ext cx="1188721" cy="23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Measure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2945934" y="6195326"/>
            <a:ext cx="1188721" cy="23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Disconnect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1645263" y="5499827"/>
            <a:ext cx="2479965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Pass or Fail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4418944" y="1512488"/>
            <a:ext cx="7306888" cy="4915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VNA(</a:t>
            </a:r>
            <a:r>
              <a:rPr lang="ko-KR" altLang="en-US" dirty="0"/>
              <a:t>장비</a:t>
            </a:r>
            <a:r>
              <a:rPr lang="en-US" altLang="ko-KR" dirty="0"/>
              <a:t>) </a:t>
            </a:r>
            <a:r>
              <a:rPr lang="ko-KR" altLang="en-US" dirty="0"/>
              <a:t>측정된 화면 출력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77360" y="847914"/>
            <a:ext cx="296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Antenna Measure Software V1.0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1645263" y="1711994"/>
            <a:ext cx="2416233" cy="3316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모델명</a:t>
            </a:r>
            <a:endParaRPr lang="en-US" altLang="ko-KR" dirty="0"/>
          </a:p>
          <a:p>
            <a:pPr algn="ctr"/>
            <a:r>
              <a:rPr lang="ko-KR" altLang="en-US" dirty="0" err="1"/>
              <a:t>세팅된</a:t>
            </a:r>
            <a:r>
              <a:rPr lang="ko-KR" altLang="en-US" dirty="0"/>
              <a:t> 값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3287" y="1084083"/>
            <a:ext cx="3113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14441" y="1065229"/>
            <a:ext cx="3113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953947" y="1055803"/>
            <a:ext cx="3113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29319" y="1668544"/>
            <a:ext cx="3113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746558" y="6212264"/>
            <a:ext cx="942887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QTableView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3073139" y="4769962"/>
            <a:ext cx="942887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QTableView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3544479" y="5731496"/>
            <a:ext cx="630301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QLabel</a:t>
            </a:r>
            <a:endParaRPr lang="ko-KR" alt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4558" y="852831"/>
            <a:ext cx="1406606" cy="286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207390" y="122049"/>
            <a:ext cx="314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8A95BD-8AC0-422E-82BB-5E5D0044C7E6}"/>
              </a:ext>
            </a:extLst>
          </p:cNvPr>
          <p:cNvSpPr txBox="1"/>
          <p:nvPr/>
        </p:nvSpPr>
        <p:spPr>
          <a:xfrm>
            <a:off x="2512548" y="6330733"/>
            <a:ext cx="3113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6970BF-4C0E-4FED-881C-0E357F65C63E}"/>
              </a:ext>
            </a:extLst>
          </p:cNvPr>
          <p:cNvSpPr txBox="1"/>
          <p:nvPr/>
        </p:nvSpPr>
        <p:spPr>
          <a:xfrm>
            <a:off x="4707108" y="1668544"/>
            <a:ext cx="3113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DCE211C-4E31-4984-93D0-C2FDA19B3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25881"/>
              </p:ext>
            </p:extLst>
          </p:nvPr>
        </p:nvGraphicFramePr>
        <p:xfrm>
          <a:off x="5052263" y="1835799"/>
          <a:ext cx="62133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668">
                  <a:extLst>
                    <a:ext uri="{9D8B030D-6E8A-4147-A177-3AD203B41FA5}">
                      <a16:colId xmlns:a16="http://schemas.microsoft.com/office/drawing/2014/main" val="1372316046"/>
                    </a:ext>
                  </a:extLst>
                </a:gridCol>
                <a:gridCol w="1242668">
                  <a:extLst>
                    <a:ext uri="{9D8B030D-6E8A-4147-A177-3AD203B41FA5}">
                      <a16:colId xmlns:a16="http://schemas.microsoft.com/office/drawing/2014/main" val="1687273218"/>
                    </a:ext>
                  </a:extLst>
                </a:gridCol>
                <a:gridCol w="1242668">
                  <a:extLst>
                    <a:ext uri="{9D8B030D-6E8A-4147-A177-3AD203B41FA5}">
                      <a16:colId xmlns:a16="http://schemas.microsoft.com/office/drawing/2014/main" val="4034744083"/>
                    </a:ext>
                  </a:extLst>
                </a:gridCol>
                <a:gridCol w="1242668">
                  <a:extLst>
                    <a:ext uri="{9D8B030D-6E8A-4147-A177-3AD203B41FA5}">
                      <a16:colId xmlns:a16="http://schemas.microsoft.com/office/drawing/2014/main" val="1788827047"/>
                    </a:ext>
                  </a:extLst>
                </a:gridCol>
                <a:gridCol w="1242668">
                  <a:extLst>
                    <a:ext uri="{9D8B030D-6E8A-4147-A177-3AD203B41FA5}">
                      <a16:colId xmlns:a16="http://schemas.microsoft.com/office/drawing/2014/main" val="692484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Freq.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avg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Marker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 val.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265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85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97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590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46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98764" y="733324"/>
            <a:ext cx="6276109" cy="15378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8517" y="733323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Connection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434" y="1197538"/>
            <a:ext cx="4219575" cy="5429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98764" y="2531643"/>
            <a:ext cx="6276109" cy="3530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Start Frequency : </a:t>
            </a:r>
          </a:p>
          <a:p>
            <a:r>
              <a:rPr lang="en-US" altLang="ko-KR" dirty="0"/>
              <a:t>Stop Frequency :</a:t>
            </a:r>
          </a:p>
          <a:p>
            <a:r>
              <a:rPr lang="en-US" altLang="ko-KR" dirty="0"/>
              <a:t>Measure : (S11 -&gt; 11, S21-&gt;21, …..)</a:t>
            </a:r>
          </a:p>
          <a:p>
            <a:r>
              <a:rPr lang="en-US" altLang="ko-KR" dirty="0"/>
              <a:t>Power :</a:t>
            </a:r>
          </a:p>
          <a:p>
            <a:r>
              <a:rPr lang="en-US" altLang="ko-KR" dirty="0"/>
              <a:t>Bandwidth : </a:t>
            </a:r>
          </a:p>
          <a:p>
            <a:r>
              <a:rPr lang="en-US" altLang="ko-KR" dirty="0"/>
              <a:t>Number of Point : </a:t>
            </a:r>
          </a:p>
          <a:p>
            <a:r>
              <a:rPr lang="en-US" altLang="ko-KR" dirty="0"/>
              <a:t>Measure Result : Max, Min, Average (Trace </a:t>
            </a:r>
            <a:r>
              <a:rPr lang="ko-KR" altLang="en-US" dirty="0"/>
              <a:t>결과값</a:t>
            </a:r>
            <a:r>
              <a:rPr lang="en-US" altLang="ko-KR" dirty="0"/>
              <a:t>csv </a:t>
            </a:r>
            <a:r>
              <a:rPr lang="ko-KR" altLang="en-US" dirty="0"/>
              <a:t>값에서 나오는 값 중에 선택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Limit Setting : Frequency / Max / Min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8517" y="253164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163133" y="772114"/>
            <a:ext cx="4477789" cy="26240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측정된 값에 대한 </a:t>
            </a:r>
            <a:endParaRPr lang="en-US" altLang="ko-KR" dirty="0"/>
          </a:p>
          <a:p>
            <a:pPr algn="ctr"/>
            <a:r>
              <a:rPr lang="ko-KR" altLang="en-US" dirty="0"/>
              <a:t>시간 </a:t>
            </a:r>
            <a:r>
              <a:rPr lang="en-US" altLang="ko-KR" dirty="0"/>
              <a:t>: </a:t>
            </a:r>
            <a:r>
              <a:rPr lang="ko-KR" altLang="en-US" dirty="0"/>
              <a:t>결과값 </a:t>
            </a:r>
            <a:r>
              <a:rPr lang="en-US" altLang="ko-KR" dirty="0"/>
              <a:t>: pass fail </a:t>
            </a:r>
            <a:r>
              <a:rPr lang="ko-KR" altLang="en-US" dirty="0"/>
              <a:t>테이블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09748" y="781099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59399" y="707013"/>
            <a:ext cx="3113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87678" y="2526391"/>
            <a:ext cx="3113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80190" y="697587"/>
            <a:ext cx="3113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70718" y="1819378"/>
            <a:ext cx="37702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OK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4223204" y="1828804"/>
            <a:ext cx="678391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CANCEL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207390" y="122049"/>
            <a:ext cx="314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95447" y="5740923"/>
            <a:ext cx="708848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QDialog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5929460" y="1904213"/>
            <a:ext cx="708848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QDialog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10840825" y="3063710"/>
            <a:ext cx="442750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TBD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8110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11504" y="241664"/>
            <a:ext cx="9828176" cy="34163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개발 </a:t>
            </a:r>
            <a:r>
              <a:rPr lang="en-US" altLang="ko-KR" dirty="0"/>
              <a:t>1</a:t>
            </a:r>
            <a:r>
              <a:rPr lang="ko-KR" altLang="en-US" dirty="0"/>
              <a:t>차 오더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UI</a:t>
            </a:r>
            <a:r>
              <a:rPr lang="ko-KR" altLang="en-US" dirty="0"/>
              <a:t> 전체 틀 개발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프레임 분할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프레임</a:t>
            </a:r>
            <a:r>
              <a:rPr lang="en-US" altLang="ko-KR" dirty="0"/>
              <a:t>, </a:t>
            </a:r>
            <a:r>
              <a:rPr lang="ko-KR" altLang="en-US" dirty="0"/>
              <a:t>버튼</a:t>
            </a:r>
            <a:r>
              <a:rPr lang="en-US" altLang="ko-KR" dirty="0"/>
              <a:t> </a:t>
            </a:r>
            <a:r>
              <a:rPr lang="ko-KR" altLang="en-US" dirty="0"/>
              <a:t>등 커스텀 디자인</a:t>
            </a:r>
            <a:r>
              <a:rPr lang="en-US" altLang="ko-KR" dirty="0"/>
              <a:t> </a:t>
            </a:r>
            <a:r>
              <a:rPr lang="ko-KR" altLang="en-US" dirty="0"/>
              <a:t>가능한지 검토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정의 안된 컨트롤 들은 껍데기만 우선 </a:t>
            </a:r>
            <a:r>
              <a:rPr lang="ko-KR" altLang="en-US" dirty="0" err="1"/>
              <a:t>만듬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번 버튼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‘Measure </a:t>
            </a:r>
            <a:r>
              <a:rPr lang="ko-KR" altLang="en-US" dirty="0"/>
              <a:t>버튼</a:t>
            </a:r>
            <a:r>
              <a:rPr lang="en-US" altLang="ko-KR" dirty="0"/>
              <a:t>’(4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클릭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전달된 </a:t>
            </a:r>
            <a:r>
              <a:rPr lang="en-US" altLang="ko-KR" dirty="0"/>
              <a:t>CSV </a:t>
            </a:r>
            <a:r>
              <a:rPr lang="ko-KR" altLang="en-US" dirty="0"/>
              <a:t>파일을 </a:t>
            </a:r>
            <a:r>
              <a:rPr lang="ko-KR" altLang="en-US" dirty="0" err="1"/>
              <a:t>결과창</a:t>
            </a:r>
            <a:r>
              <a:rPr lang="en-US" altLang="ko-KR" dirty="0"/>
              <a:t>(5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에 출력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 err="1"/>
              <a:t>번를</a:t>
            </a:r>
            <a:r>
              <a:rPr lang="ko-KR" altLang="en-US" dirty="0"/>
              <a:t> 누를 때마다 </a:t>
            </a:r>
            <a:r>
              <a:rPr lang="en-US" altLang="ko-KR" dirty="0"/>
              <a:t>row </a:t>
            </a:r>
            <a:r>
              <a:rPr lang="ko-KR" altLang="en-US" dirty="0"/>
              <a:t>를 추가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실제는 누를 때마다 장비의 값을 </a:t>
            </a:r>
            <a:r>
              <a:rPr lang="en-US" altLang="ko-KR" dirty="0"/>
              <a:t>sweep(</a:t>
            </a:r>
            <a:r>
              <a:rPr lang="ko-KR" altLang="en-US" dirty="0"/>
              <a:t>캡쳐</a:t>
            </a:r>
            <a:r>
              <a:rPr lang="en-US" altLang="ko-KR" dirty="0"/>
              <a:t>)</a:t>
            </a:r>
            <a:r>
              <a:rPr lang="ko-KR" altLang="en-US" dirty="0"/>
              <a:t>하여 값을 추가할 것임</a:t>
            </a:r>
            <a:r>
              <a:rPr lang="en-US" altLang="ko-KR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현재는 </a:t>
            </a:r>
            <a:r>
              <a:rPr lang="en-US" altLang="ko-KR" dirty="0"/>
              <a:t>CSV</a:t>
            </a:r>
            <a:r>
              <a:rPr lang="ko-KR" altLang="en-US" dirty="0"/>
              <a:t>파일이 </a:t>
            </a:r>
            <a:r>
              <a:rPr lang="en-US" altLang="ko-KR" dirty="0"/>
              <a:t>2</a:t>
            </a:r>
            <a:r>
              <a:rPr lang="ko-KR" altLang="en-US" dirty="0"/>
              <a:t>개 뿐이므로 참조하여</a:t>
            </a:r>
            <a:r>
              <a:rPr lang="en-US" altLang="ko-KR" dirty="0"/>
              <a:t>, </a:t>
            </a:r>
            <a:r>
              <a:rPr lang="ko-KR" altLang="en-US" dirty="0"/>
              <a:t>반복해서 추가되도록 우선 개발</a:t>
            </a:r>
          </a:p>
        </p:txBody>
      </p:sp>
    </p:spTree>
    <p:extLst>
      <p:ext uri="{BB962C8B-B14F-4D97-AF65-F5344CB8AC3E}">
        <p14:creationId xmlns:p14="http://schemas.microsoft.com/office/powerpoint/2010/main" val="115946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880808" y="5269084"/>
            <a:ext cx="31413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Communication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46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11503" y="241664"/>
            <a:ext cx="953333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개발 </a:t>
            </a:r>
            <a:r>
              <a:rPr lang="en-US" altLang="ko-KR" dirty="0"/>
              <a:t>1</a:t>
            </a:r>
            <a:r>
              <a:rPr lang="ko-KR" altLang="en-US" dirty="0"/>
              <a:t>차 오더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참고할 소스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https://github.com/mclim9/rssd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 예제</a:t>
            </a:r>
            <a:r>
              <a:rPr lang="en-US" altLang="ko-KR" dirty="0"/>
              <a:t>/</a:t>
            </a:r>
            <a:r>
              <a:rPr lang="ko-KR" altLang="en-US" dirty="0"/>
              <a:t>드라이버 포함되어 있음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Hello 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1DE371A8-4A46-41A3-8DD2-FED11872C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56560" cy="295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582AA9-13EE-4520-A972-24E7753DF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553" y="5291811"/>
            <a:ext cx="4688839" cy="11702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C03D3C-F90F-49A6-B43C-7C253D921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8" y="2403621"/>
            <a:ext cx="7017385" cy="40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1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273</Words>
  <Application>Microsoft Office PowerPoint</Application>
  <PresentationFormat>와이드스크린</PresentationFormat>
  <Paragraphs>86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로데슈바르츠 장비 컨트롤 SW 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Broadtek-Eurotrade</dc:creator>
  <cp:lastModifiedBy>박 성희</cp:lastModifiedBy>
  <cp:revision>14</cp:revision>
  <dcterms:created xsi:type="dcterms:W3CDTF">2021-01-04T04:10:18Z</dcterms:created>
  <dcterms:modified xsi:type="dcterms:W3CDTF">2021-01-24T00:36:24Z</dcterms:modified>
</cp:coreProperties>
</file>