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319" r:id="rId3"/>
    <p:sldId id="261" r:id="rId4"/>
    <p:sldId id="318" r:id="rId5"/>
    <p:sldId id="317" r:id="rId6"/>
    <p:sldId id="314" r:id="rId7"/>
    <p:sldId id="320" r:id="rId8"/>
    <p:sldId id="262" r:id="rId9"/>
    <p:sldId id="26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edoka One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Saira Condensed" panose="020B0604020202020204" charset="0"/>
      <p:regular r:id="rId19"/>
      <p:bold r:id="rId20"/>
    </p:embeddedFont>
    <p:embeddedFont>
      <p:font typeface="Saira Condensed Medium" panose="020B0604020202020204" charset="0"/>
      <p:regular r:id="rId21"/>
      <p:bold r:id="rId22"/>
    </p:embeddedFont>
    <p:embeddedFont>
      <p:font typeface="TH Sarabun New" panose="020B0500040200020003" pitchFamily="34" charset="-3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30237-8693-4F9D-A63C-0A77224A4BF0}">
  <a:tblStyle styleId="{3D930237-8693-4F9D-A63C-0A77224A4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e6f8d33a6_0_4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e6f8d33a6_0_4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ee6f8d33a6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ee6f8d33a6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6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3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5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c6ac5e878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c6ac5e8787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95188" y="486125"/>
            <a:ext cx="9810575" cy="4247575"/>
            <a:chOff x="-295188" y="486125"/>
            <a:chExt cx="9810575" cy="424757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18988" y="562325"/>
              <a:ext cx="9734375" cy="4171375"/>
              <a:chOff x="-295188" y="486125"/>
              <a:chExt cx="9734375" cy="41713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7915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793090" y="121678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-295188" y="486125"/>
                <a:ext cx="9734375" cy="4171375"/>
                <a:chOff x="-295188" y="486125"/>
                <a:chExt cx="9734375" cy="4171375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-120890" y="121678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grpSp>
              <p:nvGrpSpPr>
                <p:cNvPr id="15" name="Google Shape;15;p2"/>
                <p:cNvGrpSpPr/>
                <p:nvPr/>
              </p:nvGrpSpPr>
              <p:grpSpPr>
                <a:xfrm>
                  <a:off x="-120890" y="4139400"/>
                  <a:ext cx="9385780" cy="518100"/>
                  <a:chOff x="-125355" y="4155900"/>
                  <a:chExt cx="9385780" cy="518100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>
                    <a:off x="7893140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>
                    <a:off x="720830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4306985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8626825" y="415590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6208755" y="415590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5040670" y="415590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622600" y="415590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-125355" y="415590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1454515" y="415590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25" name="Google Shape;25;p2"/>
                <p:cNvGrpSpPr/>
                <p:nvPr/>
              </p:nvGrpSpPr>
              <p:grpSpPr>
                <a:xfrm>
                  <a:off x="-295188" y="486125"/>
                  <a:ext cx="9734375" cy="518100"/>
                  <a:chOff x="-295188" y="486125"/>
                  <a:chExt cx="9734375" cy="518100"/>
                </a:xfrm>
              </p:grpSpPr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-295188" y="486125"/>
                    <a:ext cx="12060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1120595" y="486125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4698341" y="486125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5429223" y="486125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1851477" y="486125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3533059" y="486125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8626188" y="486125"/>
                    <a:ext cx="8130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33" name="Google Shape;33;p2"/>
                <p:cNvGrpSpPr/>
                <p:nvPr/>
              </p:nvGrpSpPr>
              <p:grpSpPr>
                <a:xfrm>
                  <a:off x="-120950" y="1947435"/>
                  <a:ext cx="9385899" cy="518100"/>
                  <a:chOff x="-125349" y="1943150"/>
                  <a:chExt cx="9385899" cy="518100"/>
                </a:xfrm>
              </p:grpSpPr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-125349" y="194315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8305050" y="194315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36" name="Google Shape;36;p2"/>
                <p:cNvGrpSpPr/>
                <p:nvPr/>
              </p:nvGrpSpPr>
              <p:grpSpPr>
                <a:xfrm>
                  <a:off x="-120890" y="2678090"/>
                  <a:ext cx="9385780" cy="518100"/>
                  <a:chOff x="-125355" y="2681350"/>
                  <a:chExt cx="9385780" cy="518100"/>
                </a:xfrm>
              </p:grpSpPr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8626825" y="268135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-125355" y="268135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39" name="Google Shape;39;p2"/>
                <p:cNvGrpSpPr/>
                <p:nvPr/>
              </p:nvGrpSpPr>
              <p:grpSpPr>
                <a:xfrm>
                  <a:off x="-120890" y="3408745"/>
                  <a:ext cx="9385780" cy="518100"/>
                  <a:chOff x="-125355" y="3418630"/>
                  <a:chExt cx="9385780" cy="518100"/>
                </a:xfrm>
              </p:grpSpPr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7788625" y="341863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-125355" y="341863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02841">
                      <a:alpha val="21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</p:grpSp>
        </p:grpSp>
        <p:grpSp>
          <p:nvGrpSpPr>
            <p:cNvPr id="42" name="Google Shape;42;p2"/>
            <p:cNvGrpSpPr/>
            <p:nvPr/>
          </p:nvGrpSpPr>
          <p:grpSpPr>
            <a:xfrm>
              <a:off x="-295188" y="486125"/>
              <a:ext cx="9734375" cy="4171375"/>
              <a:chOff x="-295188" y="486125"/>
              <a:chExt cx="9734375" cy="417137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717915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793090" y="121678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-295188" y="486125"/>
                <a:ext cx="9734375" cy="4171375"/>
                <a:chOff x="-295188" y="486125"/>
                <a:chExt cx="9734375" cy="4171375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-120890" y="121678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grpSp>
              <p:nvGrpSpPr>
                <p:cNvPr id="47" name="Google Shape;47;p2"/>
                <p:cNvGrpSpPr/>
                <p:nvPr/>
              </p:nvGrpSpPr>
              <p:grpSpPr>
                <a:xfrm>
                  <a:off x="-120890" y="4139400"/>
                  <a:ext cx="9385780" cy="518100"/>
                  <a:chOff x="-125355" y="4155900"/>
                  <a:chExt cx="9385780" cy="518100"/>
                </a:xfrm>
              </p:grpSpPr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7893140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720830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4306985" y="4155900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8626825" y="415590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6208755" y="415590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5040670" y="415590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2622600" y="415590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-125355" y="415590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1454515" y="415590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57" name="Google Shape;57;p2"/>
                <p:cNvGrpSpPr/>
                <p:nvPr/>
              </p:nvGrpSpPr>
              <p:grpSpPr>
                <a:xfrm>
                  <a:off x="-295188" y="486125"/>
                  <a:ext cx="9734375" cy="518100"/>
                  <a:chOff x="-295188" y="486125"/>
                  <a:chExt cx="9734375" cy="518100"/>
                </a:xfrm>
              </p:grpSpPr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-295188" y="486125"/>
                    <a:ext cx="12060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1120595" y="486125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4698341" y="486125"/>
                    <a:ext cx="5211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5429223" y="486125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1851477" y="486125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3533059" y="486125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8626188" y="486125"/>
                    <a:ext cx="8130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65" name="Google Shape;65;p2"/>
                <p:cNvGrpSpPr/>
                <p:nvPr/>
              </p:nvGrpSpPr>
              <p:grpSpPr>
                <a:xfrm>
                  <a:off x="-120950" y="1947435"/>
                  <a:ext cx="9385899" cy="518100"/>
                  <a:chOff x="-125349" y="1943150"/>
                  <a:chExt cx="9385899" cy="518100"/>
                </a:xfrm>
              </p:grpSpPr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-125349" y="194315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8305050" y="194315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68" name="Google Shape;68;p2"/>
                <p:cNvGrpSpPr/>
                <p:nvPr/>
              </p:nvGrpSpPr>
              <p:grpSpPr>
                <a:xfrm>
                  <a:off x="-120890" y="2678090"/>
                  <a:ext cx="9385780" cy="518100"/>
                  <a:chOff x="-125355" y="2681350"/>
                  <a:chExt cx="9385780" cy="518100"/>
                </a:xfrm>
              </p:grpSpPr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8626825" y="2681350"/>
                    <a:ext cx="6336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-125355" y="2681350"/>
                    <a:ext cx="9555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  <p:grpSp>
              <p:nvGrpSpPr>
                <p:cNvPr id="71" name="Google Shape;71;p2"/>
                <p:cNvGrpSpPr/>
                <p:nvPr/>
              </p:nvGrpSpPr>
              <p:grpSpPr>
                <a:xfrm>
                  <a:off x="-120890" y="3408745"/>
                  <a:ext cx="9385780" cy="518100"/>
                  <a:chOff x="-125355" y="3418630"/>
                  <a:chExt cx="9385780" cy="518100"/>
                </a:xfrm>
              </p:grpSpPr>
              <p:sp>
                <p:nvSpPr>
                  <p:cNvPr id="72" name="Google Shape;72;p2"/>
                  <p:cNvSpPr/>
                  <p:nvPr/>
                </p:nvSpPr>
                <p:spPr>
                  <a:xfrm>
                    <a:off x="7788625" y="341863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-125355" y="3418630"/>
                    <a:ext cx="1471800" cy="518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73150" anchor="ctr" anchorCtr="0">
                    <a:noAutofit/>
                  </a:bodyPr>
                  <a:lstStyle/>
                  <a:p>
                    <a:pPr marL="0" lvl="0" indent="0" algn="ctr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b="1">
                      <a:latin typeface="Saira Condensed"/>
                      <a:ea typeface="Saira Condensed"/>
                      <a:cs typeface="Saira Condensed"/>
                      <a:sym typeface="Saira Condensed"/>
                    </a:endParaRPr>
                  </a:p>
                </p:txBody>
              </p:sp>
            </p:grpSp>
          </p:grpSp>
        </p:grpSp>
      </p:grp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028750" y="1439181"/>
            <a:ext cx="5086500" cy="18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2028750" y="3250092"/>
            <a:ext cx="5086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-120900" y="486125"/>
            <a:ext cx="9462050" cy="4247575"/>
            <a:chOff x="-120900" y="486125"/>
            <a:chExt cx="9462050" cy="4247575"/>
          </a:xfrm>
        </p:grpSpPr>
        <p:grpSp>
          <p:nvGrpSpPr>
            <p:cNvPr id="78" name="Google Shape;78;p3"/>
            <p:cNvGrpSpPr/>
            <p:nvPr/>
          </p:nvGrpSpPr>
          <p:grpSpPr>
            <a:xfrm>
              <a:off x="-44700" y="562325"/>
              <a:ext cx="9385850" cy="4171375"/>
              <a:chOff x="-120900" y="486125"/>
              <a:chExt cx="9385850" cy="4171375"/>
            </a:xfrm>
          </p:grpSpPr>
          <p:grpSp>
            <p:nvGrpSpPr>
              <p:cNvPr id="79" name="Google Shape;79;p3"/>
              <p:cNvGrpSpPr/>
              <p:nvPr/>
            </p:nvGrpSpPr>
            <p:grpSpPr>
              <a:xfrm>
                <a:off x="-120890" y="1216780"/>
                <a:ext cx="9385780" cy="518100"/>
                <a:chOff x="-120890" y="1216780"/>
                <a:chExt cx="9385780" cy="518100"/>
              </a:xfrm>
            </p:grpSpPr>
            <p:sp>
              <p:nvSpPr>
                <p:cNvPr id="80" name="Google Shape;80;p3"/>
                <p:cNvSpPr/>
                <p:nvPr/>
              </p:nvSpPr>
              <p:spPr>
                <a:xfrm flipH="1">
                  <a:off x="-120890" y="121678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620091" y="121678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8631290" y="121678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7470585" y="121678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84" name="Google Shape;84;p3"/>
              <p:cNvGrpSpPr/>
              <p:nvPr/>
            </p:nvGrpSpPr>
            <p:grpSpPr>
              <a:xfrm>
                <a:off x="-120890" y="2678090"/>
                <a:ext cx="9385780" cy="518100"/>
                <a:chOff x="-120890" y="2678090"/>
                <a:chExt cx="9385780" cy="518100"/>
              </a:xfrm>
            </p:grpSpPr>
            <p:sp>
              <p:nvSpPr>
                <p:cNvPr id="85" name="Google Shape;85;p3"/>
                <p:cNvSpPr/>
                <p:nvPr/>
              </p:nvSpPr>
              <p:spPr>
                <a:xfrm>
                  <a:off x="1044602" y="267809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904985" y="267809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-120890" y="267809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8631290" y="267809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89" name="Google Shape;89;p3"/>
              <p:cNvGrpSpPr/>
              <p:nvPr/>
            </p:nvGrpSpPr>
            <p:grpSpPr>
              <a:xfrm>
                <a:off x="-120890" y="1947435"/>
                <a:ext cx="9385840" cy="518100"/>
                <a:chOff x="-120890" y="1947435"/>
                <a:chExt cx="9385840" cy="518100"/>
              </a:xfrm>
            </p:grpSpPr>
            <p:sp>
              <p:nvSpPr>
                <p:cNvPr id="90" name="Google Shape;90;p3"/>
                <p:cNvSpPr/>
                <p:nvPr/>
              </p:nvSpPr>
              <p:spPr>
                <a:xfrm>
                  <a:off x="8058950" y="1947435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-120890" y="194743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92" name="Google Shape;92;p3"/>
              <p:cNvGrpSpPr/>
              <p:nvPr/>
            </p:nvGrpSpPr>
            <p:grpSpPr>
              <a:xfrm>
                <a:off x="-120890" y="4139400"/>
                <a:ext cx="9385780" cy="518100"/>
                <a:chOff x="-120890" y="4155900"/>
                <a:chExt cx="9385780" cy="518100"/>
              </a:xfrm>
            </p:grpSpPr>
            <p:sp>
              <p:nvSpPr>
                <p:cNvPr id="93" name="Google Shape;93;p3"/>
                <p:cNvSpPr/>
                <p:nvPr/>
              </p:nvSpPr>
              <p:spPr>
                <a:xfrm>
                  <a:off x="1560902" y="415590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-120890" y="415590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6729520" y="415590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8631290" y="41559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7463205" y="415590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98" name="Google Shape;98;p3"/>
              <p:cNvGrpSpPr/>
              <p:nvPr/>
            </p:nvGrpSpPr>
            <p:grpSpPr>
              <a:xfrm>
                <a:off x="-120900" y="3408745"/>
                <a:ext cx="9385790" cy="518100"/>
                <a:chOff x="-120900" y="3408745"/>
                <a:chExt cx="9385790" cy="518100"/>
              </a:xfrm>
            </p:grpSpPr>
            <p:sp>
              <p:nvSpPr>
                <p:cNvPr id="99" name="Google Shape;99;p3"/>
                <p:cNvSpPr/>
                <p:nvPr/>
              </p:nvSpPr>
              <p:spPr>
                <a:xfrm>
                  <a:off x="7793090" y="340874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-120900" y="3408745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726499" y="3408745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02" name="Google Shape;102;p3"/>
              <p:cNvGrpSpPr/>
              <p:nvPr/>
            </p:nvGrpSpPr>
            <p:grpSpPr>
              <a:xfrm>
                <a:off x="722385" y="486125"/>
                <a:ext cx="7694020" cy="518100"/>
                <a:chOff x="722385" y="486125"/>
                <a:chExt cx="7694020" cy="518100"/>
              </a:xfrm>
            </p:grpSpPr>
            <p:sp>
              <p:nvSpPr>
                <p:cNvPr id="103" name="Google Shape;103;p3"/>
                <p:cNvSpPr/>
                <p:nvPr/>
              </p:nvSpPr>
              <p:spPr>
                <a:xfrm>
                  <a:off x="1883105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6944605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5778659" y="486125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722385" y="486125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  <p:grpSp>
          <p:nvGrpSpPr>
            <p:cNvPr id="107" name="Google Shape;107;p3"/>
            <p:cNvGrpSpPr/>
            <p:nvPr/>
          </p:nvGrpSpPr>
          <p:grpSpPr>
            <a:xfrm>
              <a:off x="-120900" y="486125"/>
              <a:ext cx="9385850" cy="4171375"/>
              <a:chOff x="-120900" y="486125"/>
              <a:chExt cx="9385850" cy="4171375"/>
            </a:xfrm>
          </p:grpSpPr>
          <p:grpSp>
            <p:nvGrpSpPr>
              <p:cNvPr id="108" name="Google Shape;108;p3"/>
              <p:cNvGrpSpPr/>
              <p:nvPr/>
            </p:nvGrpSpPr>
            <p:grpSpPr>
              <a:xfrm>
                <a:off x="-120890" y="1216780"/>
                <a:ext cx="9385780" cy="518100"/>
                <a:chOff x="-120890" y="1216780"/>
                <a:chExt cx="9385780" cy="51810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 flipH="1">
                  <a:off x="-120890" y="121678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620091" y="121678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8631290" y="121678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7470585" y="121678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13" name="Google Shape;113;p3"/>
              <p:cNvGrpSpPr/>
              <p:nvPr/>
            </p:nvGrpSpPr>
            <p:grpSpPr>
              <a:xfrm>
                <a:off x="-120890" y="2678090"/>
                <a:ext cx="9385780" cy="518100"/>
                <a:chOff x="-120890" y="2678090"/>
                <a:chExt cx="9385780" cy="518100"/>
              </a:xfrm>
            </p:grpSpPr>
            <p:sp>
              <p:nvSpPr>
                <p:cNvPr id="114" name="Google Shape;114;p3"/>
                <p:cNvSpPr/>
                <p:nvPr/>
              </p:nvSpPr>
              <p:spPr>
                <a:xfrm>
                  <a:off x="1044602" y="267809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7904985" y="267809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-120890" y="267809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8631290" y="267809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18" name="Google Shape;118;p3"/>
              <p:cNvGrpSpPr/>
              <p:nvPr/>
            </p:nvGrpSpPr>
            <p:grpSpPr>
              <a:xfrm>
                <a:off x="-120890" y="1947435"/>
                <a:ext cx="9385840" cy="518100"/>
                <a:chOff x="-120890" y="1947435"/>
                <a:chExt cx="9385840" cy="518100"/>
              </a:xfrm>
            </p:grpSpPr>
            <p:sp>
              <p:nvSpPr>
                <p:cNvPr id="119" name="Google Shape;119;p3"/>
                <p:cNvSpPr/>
                <p:nvPr/>
              </p:nvSpPr>
              <p:spPr>
                <a:xfrm>
                  <a:off x="8058950" y="1947435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-120890" y="194743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21" name="Google Shape;121;p3"/>
              <p:cNvGrpSpPr/>
              <p:nvPr/>
            </p:nvGrpSpPr>
            <p:grpSpPr>
              <a:xfrm>
                <a:off x="-120890" y="4139400"/>
                <a:ext cx="9385780" cy="518100"/>
                <a:chOff x="-120890" y="4155900"/>
                <a:chExt cx="9385780" cy="518100"/>
              </a:xfrm>
            </p:grpSpPr>
            <p:sp>
              <p:nvSpPr>
                <p:cNvPr id="122" name="Google Shape;122;p3"/>
                <p:cNvSpPr/>
                <p:nvPr/>
              </p:nvSpPr>
              <p:spPr>
                <a:xfrm>
                  <a:off x="1560902" y="415590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-120890" y="415590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6729520" y="4155900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8631290" y="41559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7463205" y="4155900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27" name="Google Shape;127;p3"/>
              <p:cNvGrpSpPr/>
              <p:nvPr/>
            </p:nvGrpSpPr>
            <p:grpSpPr>
              <a:xfrm>
                <a:off x="-120900" y="3408745"/>
                <a:ext cx="9385790" cy="518100"/>
                <a:chOff x="-120900" y="3408745"/>
                <a:chExt cx="9385790" cy="518100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7793090" y="340874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-120900" y="3408745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726499" y="3408745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31" name="Google Shape;131;p3"/>
              <p:cNvGrpSpPr/>
              <p:nvPr/>
            </p:nvGrpSpPr>
            <p:grpSpPr>
              <a:xfrm>
                <a:off x="722385" y="486125"/>
                <a:ext cx="7694020" cy="518100"/>
                <a:chOff x="722385" y="486125"/>
                <a:chExt cx="7694020" cy="51810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1883105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6944605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5778659" y="486125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722385" y="486125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</p:grpSp>
      <p:grpSp>
        <p:nvGrpSpPr>
          <p:cNvPr id="136" name="Google Shape;136;p3"/>
          <p:cNvGrpSpPr/>
          <p:nvPr/>
        </p:nvGrpSpPr>
        <p:grpSpPr>
          <a:xfrm>
            <a:off x="-165650" y="486125"/>
            <a:ext cx="759000" cy="594300"/>
            <a:chOff x="-165650" y="486125"/>
            <a:chExt cx="759000" cy="594300"/>
          </a:xfrm>
        </p:grpSpPr>
        <p:sp>
          <p:nvSpPr>
            <p:cNvPr id="137" name="Google Shape;137;p3">
              <a:hlinkClick r:id="" action="ppaction://hlinkshowjump?jump=previousslide"/>
            </p:cNvPr>
            <p:cNvSpPr/>
            <p:nvPr/>
          </p:nvSpPr>
          <p:spPr>
            <a:xfrm>
              <a:off x="-89450" y="562325"/>
              <a:ext cx="682800" cy="518100"/>
            </a:xfrm>
            <a:prstGeom prst="roundRect">
              <a:avLst>
                <a:gd name="adj" fmla="val 16667"/>
              </a:avLst>
            </a:prstGeom>
            <a:solidFill>
              <a:srgbClr val="402841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sp>
          <p:nvSpPr>
            <p:cNvPr id="138" name="Google Shape;138;p3">
              <a:hlinkClick r:id="" action="ppaction://hlinkshowjump?jump=previousslide"/>
            </p:cNvPr>
            <p:cNvSpPr/>
            <p:nvPr/>
          </p:nvSpPr>
          <p:spPr>
            <a:xfrm>
              <a:off x="-165650" y="486125"/>
              <a:ext cx="682800" cy="518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8626850" y="486125"/>
            <a:ext cx="759000" cy="594300"/>
            <a:chOff x="8626850" y="486125"/>
            <a:chExt cx="759000" cy="594300"/>
          </a:xfrm>
        </p:grpSpPr>
        <p:sp>
          <p:nvSpPr>
            <p:cNvPr id="140" name="Google Shape;140;p3">
              <a:hlinkClick r:id="" action="ppaction://hlinkshowjump?jump=nextslide"/>
            </p:cNvPr>
            <p:cNvSpPr/>
            <p:nvPr/>
          </p:nvSpPr>
          <p:spPr>
            <a:xfrm>
              <a:off x="8703050" y="562325"/>
              <a:ext cx="682800" cy="518100"/>
            </a:xfrm>
            <a:prstGeom prst="roundRect">
              <a:avLst>
                <a:gd name="adj" fmla="val 16667"/>
              </a:avLst>
            </a:prstGeom>
            <a:solidFill>
              <a:srgbClr val="402841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sp>
          <p:nvSpPr>
            <p:cNvPr id="141" name="Google Shape;141;p3">
              <a:hlinkClick r:id="" action="ppaction://hlinkshowjump?jump=nextslide"/>
            </p:cNvPr>
            <p:cNvSpPr/>
            <p:nvPr/>
          </p:nvSpPr>
          <p:spPr>
            <a:xfrm>
              <a:off x="8626850" y="486125"/>
              <a:ext cx="682800" cy="518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372250" y="2627316"/>
            <a:ext cx="4399500" cy="8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31338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208800" y="3451775"/>
            <a:ext cx="2726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-120890" y="3408745"/>
            <a:ext cx="9462015" cy="2055605"/>
            <a:chOff x="-120890" y="3408745"/>
            <a:chExt cx="9462015" cy="2055605"/>
          </a:xfrm>
        </p:grpSpPr>
        <p:grpSp>
          <p:nvGrpSpPr>
            <p:cNvPr id="147" name="Google Shape;147;p4"/>
            <p:cNvGrpSpPr/>
            <p:nvPr/>
          </p:nvGrpSpPr>
          <p:grpSpPr>
            <a:xfrm>
              <a:off x="-44690" y="3484945"/>
              <a:ext cx="9385815" cy="1979405"/>
              <a:chOff x="-120890" y="3408745"/>
              <a:chExt cx="9385815" cy="1979405"/>
            </a:xfrm>
          </p:grpSpPr>
          <p:grpSp>
            <p:nvGrpSpPr>
              <p:cNvPr id="148" name="Google Shape;148;p4"/>
              <p:cNvGrpSpPr/>
              <p:nvPr/>
            </p:nvGrpSpPr>
            <p:grpSpPr>
              <a:xfrm>
                <a:off x="-120890" y="4139400"/>
                <a:ext cx="9385780" cy="518100"/>
                <a:chOff x="-120890" y="4139400"/>
                <a:chExt cx="9385780" cy="518100"/>
              </a:xfrm>
            </p:grpSpPr>
            <p:sp>
              <p:nvSpPr>
                <p:cNvPr id="149" name="Google Shape;149;p4"/>
                <p:cNvSpPr/>
                <p:nvPr/>
              </p:nvSpPr>
              <p:spPr>
                <a:xfrm>
                  <a:off x="86312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-1208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sp>
            <p:nvSpPr>
              <p:cNvPr id="151" name="Google Shape;151;p4"/>
              <p:cNvSpPr/>
              <p:nvPr/>
            </p:nvSpPr>
            <p:spPr>
              <a:xfrm>
                <a:off x="8992492" y="3408745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grpSp>
            <p:nvGrpSpPr>
              <p:cNvPr id="152" name="Google Shape;152;p4"/>
              <p:cNvGrpSpPr/>
              <p:nvPr/>
            </p:nvGrpSpPr>
            <p:grpSpPr>
              <a:xfrm>
                <a:off x="-120890" y="4870050"/>
                <a:ext cx="9385815" cy="518100"/>
                <a:chOff x="-120890" y="4870050"/>
                <a:chExt cx="9385815" cy="518100"/>
              </a:xfrm>
            </p:grpSpPr>
            <p:sp>
              <p:nvSpPr>
                <p:cNvPr id="153" name="Google Shape;153;p4"/>
                <p:cNvSpPr/>
                <p:nvPr/>
              </p:nvSpPr>
              <p:spPr>
                <a:xfrm>
                  <a:off x="7900525" y="4870050"/>
                  <a:ext cx="1364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-120890" y="4870050"/>
                  <a:ext cx="1364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  <p:grpSp>
          <p:nvGrpSpPr>
            <p:cNvPr id="155" name="Google Shape;155;p4"/>
            <p:cNvGrpSpPr/>
            <p:nvPr/>
          </p:nvGrpSpPr>
          <p:grpSpPr>
            <a:xfrm>
              <a:off x="-120890" y="3408745"/>
              <a:ext cx="9385815" cy="1979405"/>
              <a:chOff x="-120890" y="3408745"/>
              <a:chExt cx="9385815" cy="1979405"/>
            </a:xfrm>
          </p:grpSpPr>
          <p:grpSp>
            <p:nvGrpSpPr>
              <p:cNvPr id="156" name="Google Shape;156;p4"/>
              <p:cNvGrpSpPr/>
              <p:nvPr/>
            </p:nvGrpSpPr>
            <p:grpSpPr>
              <a:xfrm>
                <a:off x="-120890" y="4139400"/>
                <a:ext cx="9385780" cy="518100"/>
                <a:chOff x="-120890" y="4139400"/>
                <a:chExt cx="9385780" cy="518100"/>
              </a:xfrm>
            </p:grpSpPr>
            <p:sp>
              <p:nvSpPr>
                <p:cNvPr id="157" name="Google Shape;157;p4"/>
                <p:cNvSpPr/>
                <p:nvPr/>
              </p:nvSpPr>
              <p:spPr>
                <a:xfrm>
                  <a:off x="86312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-1208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sp>
            <p:nvSpPr>
              <p:cNvPr id="159" name="Google Shape;159;p4"/>
              <p:cNvSpPr/>
              <p:nvPr/>
            </p:nvSpPr>
            <p:spPr>
              <a:xfrm>
                <a:off x="8992492" y="3408745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grpSp>
            <p:nvGrpSpPr>
              <p:cNvPr id="160" name="Google Shape;160;p4"/>
              <p:cNvGrpSpPr/>
              <p:nvPr/>
            </p:nvGrpSpPr>
            <p:grpSpPr>
              <a:xfrm>
                <a:off x="-120890" y="4870050"/>
                <a:ext cx="9385815" cy="518100"/>
                <a:chOff x="-120890" y="4870050"/>
                <a:chExt cx="9385815" cy="518100"/>
              </a:xfrm>
            </p:grpSpPr>
            <p:sp>
              <p:nvSpPr>
                <p:cNvPr id="161" name="Google Shape;161;p4"/>
                <p:cNvSpPr/>
                <p:nvPr/>
              </p:nvSpPr>
              <p:spPr>
                <a:xfrm>
                  <a:off x="7900525" y="4870050"/>
                  <a:ext cx="1364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-120890" y="4870050"/>
                  <a:ext cx="1364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</p:grpSp>
      <p:grpSp>
        <p:nvGrpSpPr>
          <p:cNvPr id="163" name="Google Shape;163;p4"/>
          <p:cNvGrpSpPr/>
          <p:nvPr/>
        </p:nvGrpSpPr>
        <p:grpSpPr>
          <a:xfrm>
            <a:off x="-165650" y="486125"/>
            <a:ext cx="9551500" cy="594300"/>
            <a:chOff x="-165650" y="486125"/>
            <a:chExt cx="9551500" cy="594300"/>
          </a:xfrm>
        </p:grpSpPr>
        <p:grpSp>
          <p:nvGrpSpPr>
            <p:cNvPr id="164" name="Google Shape;164;p4"/>
            <p:cNvGrpSpPr/>
            <p:nvPr/>
          </p:nvGrpSpPr>
          <p:grpSpPr>
            <a:xfrm>
              <a:off x="7900525" y="486125"/>
              <a:ext cx="597300" cy="594300"/>
              <a:chOff x="7900525" y="486125"/>
              <a:chExt cx="597300" cy="594300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797672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790052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67" name="Google Shape;167;p4"/>
            <p:cNvGrpSpPr/>
            <p:nvPr/>
          </p:nvGrpSpPr>
          <p:grpSpPr>
            <a:xfrm>
              <a:off x="722375" y="486125"/>
              <a:ext cx="597300" cy="594300"/>
              <a:chOff x="722375" y="486125"/>
              <a:chExt cx="597300" cy="594300"/>
            </a:xfrm>
          </p:grpSpPr>
          <p:sp>
            <p:nvSpPr>
              <p:cNvPr id="168" name="Google Shape;168;p4"/>
              <p:cNvSpPr/>
              <p:nvPr/>
            </p:nvSpPr>
            <p:spPr>
              <a:xfrm>
                <a:off x="79857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72237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70" name="Google Shape;170;p4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171" name="Google Shape;171;p4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72" name="Google Shape;172;p4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174" name="Google Shape;174;p4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75" name="Google Shape;175;p4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>
              <a:off x="1448700" y="486125"/>
              <a:ext cx="6322800" cy="594300"/>
              <a:chOff x="1448700" y="486125"/>
              <a:chExt cx="6322800" cy="594300"/>
            </a:xfrm>
          </p:grpSpPr>
          <p:sp>
            <p:nvSpPr>
              <p:cNvPr id="177" name="Google Shape;177;p4"/>
              <p:cNvSpPr/>
              <p:nvPr/>
            </p:nvSpPr>
            <p:spPr>
              <a:xfrm>
                <a:off x="1524900" y="5623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1448700" y="4861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720000" y="1351973"/>
            <a:ext cx="7706400" cy="3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5"/>
          <p:cNvGrpSpPr/>
          <p:nvPr/>
        </p:nvGrpSpPr>
        <p:grpSpPr>
          <a:xfrm>
            <a:off x="-120950" y="1216780"/>
            <a:ext cx="9462040" cy="4247570"/>
            <a:chOff x="-120950" y="1216780"/>
            <a:chExt cx="9462040" cy="4247570"/>
          </a:xfrm>
        </p:grpSpPr>
        <p:grpSp>
          <p:nvGrpSpPr>
            <p:cNvPr id="183" name="Google Shape;183;p5"/>
            <p:cNvGrpSpPr/>
            <p:nvPr/>
          </p:nvGrpSpPr>
          <p:grpSpPr>
            <a:xfrm>
              <a:off x="-44750" y="1292980"/>
              <a:ext cx="9385840" cy="4171370"/>
              <a:chOff x="-120950" y="1216780"/>
              <a:chExt cx="9385840" cy="4171370"/>
            </a:xfrm>
          </p:grpSpPr>
          <p:sp>
            <p:nvSpPr>
              <p:cNvPr id="184" name="Google Shape;184;p5"/>
              <p:cNvSpPr/>
              <p:nvPr/>
            </p:nvSpPr>
            <p:spPr>
              <a:xfrm>
                <a:off x="-120891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897605" y="4139400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8291104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120950" y="194743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309390" y="3408745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120890" y="413940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631290" y="413940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120890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flipH="1">
                <a:off x="-110705" y="340874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631290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94" name="Google Shape;194;p5"/>
            <p:cNvGrpSpPr/>
            <p:nvPr/>
          </p:nvGrpSpPr>
          <p:grpSpPr>
            <a:xfrm>
              <a:off x="-120950" y="1216780"/>
              <a:ext cx="9385840" cy="4171370"/>
              <a:chOff x="-120950" y="1216780"/>
              <a:chExt cx="9385840" cy="4171370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-120891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897605" y="4139400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8291104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120950" y="194743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309390" y="3408745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-120890" y="413940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631290" y="413940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-120890" y="121678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 flipH="1">
                <a:off x="-110705" y="340874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631290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grpSp>
        <p:nvGrpSpPr>
          <p:cNvPr id="205" name="Google Shape;205;p5"/>
          <p:cNvGrpSpPr/>
          <p:nvPr/>
        </p:nvGrpSpPr>
        <p:grpSpPr>
          <a:xfrm>
            <a:off x="-165650" y="486125"/>
            <a:ext cx="9551500" cy="594300"/>
            <a:chOff x="-165650" y="486125"/>
            <a:chExt cx="9551500" cy="594300"/>
          </a:xfrm>
        </p:grpSpPr>
        <p:grpSp>
          <p:nvGrpSpPr>
            <p:cNvPr id="206" name="Google Shape;206;p5"/>
            <p:cNvGrpSpPr/>
            <p:nvPr/>
          </p:nvGrpSpPr>
          <p:grpSpPr>
            <a:xfrm>
              <a:off x="7900525" y="486125"/>
              <a:ext cx="597300" cy="594300"/>
              <a:chOff x="7900525" y="486125"/>
              <a:chExt cx="597300" cy="594300"/>
            </a:xfrm>
          </p:grpSpPr>
          <p:sp>
            <p:nvSpPr>
              <p:cNvPr id="207" name="Google Shape;207;p5"/>
              <p:cNvSpPr/>
              <p:nvPr/>
            </p:nvSpPr>
            <p:spPr>
              <a:xfrm>
                <a:off x="797672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790052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209" name="Google Shape;209;p5"/>
            <p:cNvGrpSpPr/>
            <p:nvPr/>
          </p:nvGrpSpPr>
          <p:grpSpPr>
            <a:xfrm>
              <a:off x="722375" y="486125"/>
              <a:ext cx="597300" cy="594300"/>
              <a:chOff x="722375" y="486125"/>
              <a:chExt cx="597300" cy="594300"/>
            </a:xfrm>
          </p:grpSpPr>
          <p:sp>
            <p:nvSpPr>
              <p:cNvPr id="210" name="Google Shape;210;p5"/>
              <p:cNvSpPr/>
              <p:nvPr/>
            </p:nvSpPr>
            <p:spPr>
              <a:xfrm>
                <a:off x="79857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72237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213" name="Google Shape;213;p5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14" name="Google Shape;214;p5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216" name="Google Shape;216;p5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17" name="Google Shape;217;p5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218" name="Google Shape;218;p5"/>
            <p:cNvGrpSpPr/>
            <p:nvPr/>
          </p:nvGrpSpPr>
          <p:grpSpPr>
            <a:xfrm>
              <a:off x="1448700" y="486125"/>
              <a:ext cx="6322800" cy="594300"/>
              <a:chOff x="1448700" y="486125"/>
              <a:chExt cx="6322800" cy="594300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1524900" y="5623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448700" y="4861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sp>
        <p:nvSpPr>
          <p:cNvPr id="221" name="Google Shape;221;p5"/>
          <p:cNvSpPr txBox="1">
            <a:spLocks noGrp="1"/>
          </p:cNvSpPr>
          <p:nvPr>
            <p:ph type="subTitle" idx="1"/>
          </p:nvPr>
        </p:nvSpPr>
        <p:spPr>
          <a:xfrm>
            <a:off x="1773000" y="2678375"/>
            <a:ext cx="2115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2"/>
          </p:nvPr>
        </p:nvSpPr>
        <p:spPr>
          <a:xfrm>
            <a:off x="1773000" y="3441599"/>
            <a:ext cx="2115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3"/>
          </p:nvPr>
        </p:nvSpPr>
        <p:spPr>
          <a:xfrm>
            <a:off x="5255700" y="2678375"/>
            <a:ext cx="2115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4"/>
          </p:nvPr>
        </p:nvSpPr>
        <p:spPr>
          <a:xfrm>
            <a:off x="5255700" y="3441599"/>
            <a:ext cx="2115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title" hasCustomPrompt="1"/>
          </p:nvPr>
        </p:nvSpPr>
        <p:spPr>
          <a:xfrm>
            <a:off x="2427000" y="1845750"/>
            <a:ext cx="807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5"/>
          <p:cNvSpPr txBox="1">
            <a:spLocks noGrp="1"/>
          </p:cNvSpPr>
          <p:nvPr>
            <p:ph type="title" idx="5" hasCustomPrompt="1"/>
          </p:nvPr>
        </p:nvSpPr>
        <p:spPr>
          <a:xfrm>
            <a:off x="5909700" y="1845750"/>
            <a:ext cx="807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5"/>
          <p:cNvSpPr txBox="1">
            <a:spLocks noGrp="1"/>
          </p:cNvSpPr>
          <p:nvPr>
            <p:ph type="title" idx="6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9"/>
          <p:cNvSpPr txBox="1">
            <a:spLocks noGrp="1"/>
          </p:cNvSpPr>
          <p:nvPr>
            <p:ph type="subTitle" idx="1"/>
          </p:nvPr>
        </p:nvSpPr>
        <p:spPr>
          <a:xfrm>
            <a:off x="833700" y="2868275"/>
            <a:ext cx="148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subTitle" idx="2"/>
          </p:nvPr>
        </p:nvSpPr>
        <p:spPr>
          <a:xfrm>
            <a:off x="833700" y="3239675"/>
            <a:ext cx="1480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3"/>
          </p:nvPr>
        </p:nvSpPr>
        <p:spPr>
          <a:xfrm>
            <a:off x="2832400" y="2868275"/>
            <a:ext cx="148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4"/>
          </p:nvPr>
        </p:nvSpPr>
        <p:spPr>
          <a:xfrm>
            <a:off x="2832400" y="3239675"/>
            <a:ext cx="1480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5"/>
          </p:nvPr>
        </p:nvSpPr>
        <p:spPr>
          <a:xfrm>
            <a:off x="4831100" y="2868275"/>
            <a:ext cx="148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6"/>
          </p:nvPr>
        </p:nvSpPr>
        <p:spPr>
          <a:xfrm>
            <a:off x="4831100" y="3239675"/>
            <a:ext cx="1480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subTitle" idx="7"/>
          </p:nvPr>
        </p:nvSpPr>
        <p:spPr>
          <a:xfrm>
            <a:off x="6829800" y="2868275"/>
            <a:ext cx="148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56" name="Google Shape;756;p19"/>
          <p:cNvSpPr txBox="1">
            <a:spLocks noGrp="1"/>
          </p:cNvSpPr>
          <p:nvPr>
            <p:ph type="subTitle" idx="8"/>
          </p:nvPr>
        </p:nvSpPr>
        <p:spPr>
          <a:xfrm>
            <a:off x="6829800" y="3239675"/>
            <a:ext cx="1480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757" name="Google Shape;757;p19"/>
          <p:cNvGrpSpPr/>
          <p:nvPr/>
        </p:nvGrpSpPr>
        <p:grpSpPr>
          <a:xfrm>
            <a:off x="-165650" y="486125"/>
            <a:ext cx="9551500" cy="594300"/>
            <a:chOff x="-165650" y="486125"/>
            <a:chExt cx="9551500" cy="594300"/>
          </a:xfrm>
        </p:grpSpPr>
        <p:grpSp>
          <p:nvGrpSpPr>
            <p:cNvPr id="758" name="Google Shape;758;p19"/>
            <p:cNvGrpSpPr/>
            <p:nvPr/>
          </p:nvGrpSpPr>
          <p:grpSpPr>
            <a:xfrm>
              <a:off x="7900525" y="486125"/>
              <a:ext cx="597300" cy="594300"/>
              <a:chOff x="7900525" y="486125"/>
              <a:chExt cx="597300" cy="594300"/>
            </a:xfrm>
          </p:grpSpPr>
          <p:sp>
            <p:nvSpPr>
              <p:cNvPr id="759" name="Google Shape;759;p19"/>
              <p:cNvSpPr/>
              <p:nvPr/>
            </p:nvSpPr>
            <p:spPr>
              <a:xfrm>
                <a:off x="797672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90052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761" name="Google Shape;761;p19"/>
            <p:cNvGrpSpPr/>
            <p:nvPr/>
          </p:nvGrpSpPr>
          <p:grpSpPr>
            <a:xfrm>
              <a:off x="722375" y="486125"/>
              <a:ext cx="597300" cy="594300"/>
              <a:chOff x="722375" y="486125"/>
              <a:chExt cx="597300" cy="594300"/>
            </a:xfrm>
          </p:grpSpPr>
          <p:sp>
            <p:nvSpPr>
              <p:cNvPr id="762" name="Google Shape;762;p19"/>
              <p:cNvSpPr/>
              <p:nvPr/>
            </p:nvSpPr>
            <p:spPr>
              <a:xfrm>
                <a:off x="79857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2237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764" name="Google Shape;764;p19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765" name="Google Shape;765;p19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66" name="Google Shape;766;p19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767" name="Google Shape;767;p19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768" name="Google Shape;768;p19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69" name="Google Shape;769;p19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770" name="Google Shape;770;p19"/>
            <p:cNvGrpSpPr/>
            <p:nvPr/>
          </p:nvGrpSpPr>
          <p:grpSpPr>
            <a:xfrm>
              <a:off x="1448700" y="486125"/>
              <a:ext cx="6322800" cy="594300"/>
              <a:chOff x="1448700" y="486125"/>
              <a:chExt cx="6322800" cy="594300"/>
            </a:xfrm>
          </p:grpSpPr>
          <p:sp>
            <p:nvSpPr>
              <p:cNvPr id="771" name="Google Shape;771;p19"/>
              <p:cNvSpPr/>
              <p:nvPr/>
            </p:nvSpPr>
            <p:spPr>
              <a:xfrm>
                <a:off x="1524900" y="5623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1448700" y="4861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sp>
        <p:nvSpPr>
          <p:cNvPr id="773" name="Google Shape;773;p19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74" name="Google Shape;774;p19"/>
          <p:cNvGrpSpPr/>
          <p:nvPr/>
        </p:nvGrpSpPr>
        <p:grpSpPr>
          <a:xfrm>
            <a:off x="-120897" y="3408750"/>
            <a:ext cx="9461991" cy="2055600"/>
            <a:chOff x="-120897" y="3408750"/>
            <a:chExt cx="9461991" cy="2055600"/>
          </a:xfrm>
        </p:grpSpPr>
        <p:grpSp>
          <p:nvGrpSpPr>
            <p:cNvPr id="775" name="Google Shape;775;p19"/>
            <p:cNvGrpSpPr/>
            <p:nvPr/>
          </p:nvGrpSpPr>
          <p:grpSpPr>
            <a:xfrm>
              <a:off x="-44697" y="3484950"/>
              <a:ext cx="9385791" cy="1979400"/>
              <a:chOff x="-120897" y="3408750"/>
              <a:chExt cx="9385791" cy="1979400"/>
            </a:xfrm>
          </p:grpSpPr>
          <p:sp>
            <p:nvSpPr>
              <p:cNvPr id="776" name="Google Shape;776;p19"/>
              <p:cNvSpPr/>
              <p:nvPr/>
            </p:nvSpPr>
            <p:spPr>
              <a:xfrm>
                <a:off x="-120897" y="413940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8631290" y="4139404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-120892" y="487005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7793090" y="487005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8992494" y="3408750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-120894" y="3408750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1560603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6950378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784" name="Google Shape;784;p19"/>
            <p:cNvGrpSpPr/>
            <p:nvPr/>
          </p:nvGrpSpPr>
          <p:grpSpPr>
            <a:xfrm>
              <a:off x="-120897" y="3408750"/>
              <a:ext cx="9385791" cy="1979400"/>
              <a:chOff x="-120897" y="3408750"/>
              <a:chExt cx="9385791" cy="1979400"/>
            </a:xfrm>
          </p:grpSpPr>
          <p:sp>
            <p:nvSpPr>
              <p:cNvPr id="785" name="Google Shape;785;p19"/>
              <p:cNvSpPr/>
              <p:nvPr/>
            </p:nvSpPr>
            <p:spPr>
              <a:xfrm>
                <a:off x="-120897" y="413940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8631290" y="4139404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-120892" y="487005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7793090" y="4870050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8992494" y="3408750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-120894" y="3408750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1560603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6950378" y="487005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5"/>
          <p:cNvGrpSpPr/>
          <p:nvPr/>
        </p:nvGrpSpPr>
        <p:grpSpPr>
          <a:xfrm>
            <a:off x="-120892" y="4139404"/>
            <a:ext cx="9461982" cy="1324946"/>
            <a:chOff x="-120892" y="4139404"/>
            <a:chExt cx="9461982" cy="1324946"/>
          </a:xfrm>
        </p:grpSpPr>
        <p:grpSp>
          <p:nvGrpSpPr>
            <p:cNvPr id="1054" name="Google Shape;1054;p25"/>
            <p:cNvGrpSpPr/>
            <p:nvPr/>
          </p:nvGrpSpPr>
          <p:grpSpPr>
            <a:xfrm>
              <a:off x="-44692" y="4215604"/>
              <a:ext cx="9385782" cy="1248746"/>
              <a:chOff x="-120892" y="4139404"/>
              <a:chExt cx="9385782" cy="1248746"/>
            </a:xfrm>
          </p:grpSpPr>
          <p:grpSp>
            <p:nvGrpSpPr>
              <p:cNvPr id="1055" name="Google Shape;1055;p25"/>
              <p:cNvGrpSpPr/>
              <p:nvPr/>
            </p:nvGrpSpPr>
            <p:grpSpPr>
              <a:xfrm>
                <a:off x="-120890" y="4139404"/>
                <a:ext cx="9385780" cy="518100"/>
                <a:chOff x="-120890" y="4139404"/>
                <a:chExt cx="9385780" cy="518100"/>
              </a:xfrm>
            </p:grpSpPr>
            <p:sp>
              <p:nvSpPr>
                <p:cNvPr id="1056" name="Google Shape;1056;p25"/>
                <p:cNvSpPr/>
                <p:nvPr/>
              </p:nvSpPr>
              <p:spPr>
                <a:xfrm>
                  <a:off x="-120890" y="4139404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57" name="Google Shape;1057;p25"/>
                <p:cNvSpPr/>
                <p:nvPr/>
              </p:nvSpPr>
              <p:spPr>
                <a:xfrm>
                  <a:off x="8631290" y="4139404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58" name="Google Shape;1058;p25"/>
                <p:cNvSpPr/>
                <p:nvPr/>
              </p:nvSpPr>
              <p:spPr>
                <a:xfrm>
                  <a:off x="1826961" y="4139404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59" name="Google Shape;1059;p25"/>
                <p:cNvSpPr/>
                <p:nvPr/>
              </p:nvSpPr>
              <p:spPr>
                <a:xfrm>
                  <a:off x="5732739" y="4139404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0" name="Google Shape;1060;p25"/>
                <p:cNvSpPr/>
                <p:nvPr/>
              </p:nvSpPr>
              <p:spPr>
                <a:xfrm>
                  <a:off x="1070236" y="4139404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1" name="Google Shape;1061;p25"/>
                <p:cNvSpPr/>
                <p:nvPr/>
              </p:nvSpPr>
              <p:spPr>
                <a:xfrm>
                  <a:off x="3534387" y="4139404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2" name="Google Shape;1062;p25"/>
                <p:cNvSpPr/>
                <p:nvPr/>
              </p:nvSpPr>
              <p:spPr>
                <a:xfrm>
                  <a:off x="4976013" y="4139404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3" name="Google Shape;1063;p25"/>
                <p:cNvSpPr/>
                <p:nvPr/>
              </p:nvSpPr>
              <p:spPr>
                <a:xfrm>
                  <a:off x="6923864" y="4139404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064" name="Google Shape;1064;p25"/>
              <p:cNvGrpSpPr/>
              <p:nvPr/>
            </p:nvGrpSpPr>
            <p:grpSpPr>
              <a:xfrm>
                <a:off x="-120892" y="4870050"/>
                <a:ext cx="9385782" cy="518100"/>
                <a:chOff x="-120892" y="4870050"/>
                <a:chExt cx="9385782" cy="518100"/>
              </a:xfrm>
            </p:grpSpPr>
            <p:sp>
              <p:nvSpPr>
                <p:cNvPr id="1065" name="Google Shape;1065;p25"/>
                <p:cNvSpPr/>
                <p:nvPr/>
              </p:nvSpPr>
              <p:spPr>
                <a:xfrm>
                  <a:off x="-120892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66" name="Google Shape;1066;p25"/>
                <p:cNvSpPr/>
                <p:nvPr/>
              </p:nvSpPr>
              <p:spPr>
                <a:xfrm>
                  <a:off x="7793090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  <p:grpSp>
          <p:nvGrpSpPr>
            <p:cNvPr id="1067" name="Google Shape;1067;p25"/>
            <p:cNvGrpSpPr/>
            <p:nvPr/>
          </p:nvGrpSpPr>
          <p:grpSpPr>
            <a:xfrm>
              <a:off x="-120892" y="4139404"/>
              <a:ext cx="9385782" cy="1248746"/>
              <a:chOff x="-120892" y="4139404"/>
              <a:chExt cx="9385782" cy="1248746"/>
            </a:xfrm>
          </p:grpSpPr>
          <p:grpSp>
            <p:nvGrpSpPr>
              <p:cNvPr id="1068" name="Google Shape;1068;p25"/>
              <p:cNvGrpSpPr/>
              <p:nvPr/>
            </p:nvGrpSpPr>
            <p:grpSpPr>
              <a:xfrm>
                <a:off x="-120890" y="4139404"/>
                <a:ext cx="9385780" cy="518100"/>
                <a:chOff x="-120890" y="4139404"/>
                <a:chExt cx="9385780" cy="518100"/>
              </a:xfrm>
            </p:grpSpPr>
            <p:sp>
              <p:nvSpPr>
                <p:cNvPr id="1069" name="Google Shape;1069;p25"/>
                <p:cNvSpPr/>
                <p:nvPr/>
              </p:nvSpPr>
              <p:spPr>
                <a:xfrm>
                  <a:off x="-120890" y="4139404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0" name="Google Shape;1070;p25"/>
                <p:cNvSpPr/>
                <p:nvPr/>
              </p:nvSpPr>
              <p:spPr>
                <a:xfrm>
                  <a:off x="8631290" y="4139404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1" name="Google Shape;1071;p25"/>
                <p:cNvSpPr/>
                <p:nvPr/>
              </p:nvSpPr>
              <p:spPr>
                <a:xfrm>
                  <a:off x="1826961" y="4139404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5732739" y="4139404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1070236" y="4139404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3534387" y="4139404"/>
                  <a:ext cx="12060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5" name="Google Shape;1075;p25"/>
                <p:cNvSpPr/>
                <p:nvPr/>
              </p:nvSpPr>
              <p:spPr>
                <a:xfrm>
                  <a:off x="4976013" y="4139404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6" name="Google Shape;1076;p25"/>
                <p:cNvSpPr/>
                <p:nvPr/>
              </p:nvSpPr>
              <p:spPr>
                <a:xfrm>
                  <a:off x="6923864" y="4139404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077" name="Google Shape;1077;p25"/>
              <p:cNvGrpSpPr/>
              <p:nvPr/>
            </p:nvGrpSpPr>
            <p:grpSpPr>
              <a:xfrm>
                <a:off x="-120892" y="4870050"/>
                <a:ext cx="9385782" cy="518100"/>
                <a:chOff x="-120892" y="4870050"/>
                <a:chExt cx="9385782" cy="518100"/>
              </a:xfrm>
            </p:grpSpPr>
            <p:sp>
              <p:nvSpPr>
                <p:cNvPr id="1078" name="Google Shape;1078;p25"/>
                <p:cNvSpPr/>
                <p:nvPr/>
              </p:nvSpPr>
              <p:spPr>
                <a:xfrm>
                  <a:off x="-120892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079" name="Google Shape;1079;p25"/>
                <p:cNvSpPr/>
                <p:nvPr/>
              </p:nvSpPr>
              <p:spPr>
                <a:xfrm>
                  <a:off x="7793090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</p:grpSp>
      <p:sp>
        <p:nvSpPr>
          <p:cNvPr id="1080" name="Google Shape;1080;p25"/>
          <p:cNvSpPr txBox="1">
            <a:spLocks noGrp="1"/>
          </p:cNvSpPr>
          <p:nvPr>
            <p:ph type="body" idx="1"/>
          </p:nvPr>
        </p:nvSpPr>
        <p:spPr>
          <a:xfrm>
            <a:off x="873588" y="1352730"/>
            <a:ext cx="42744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081" name="Google Shape;1081;p25"/>
          <p:cNvGrpSpPr/>
          <p:nvPr/>
        </p:nvGrpSpPr>
        <p:grpSpPr>
          <a:xfrm>
            <a:off x="-165650" y="486125"/>
            <a:ext cx="9551500" cy="594300"/>
            <a:chOff x="-165650" y="486125"/>
            <a:chExt cx="9551500" cy="594300"/>
          </a:xfrm>
        </p:grpSpPr>
        <p:grpSp>
          <p:nvGrpSpPr>
            <p:cNvPr id="1082" name="Google Shape;1082;p25"/>
            <p:cNvGrpSpPr/>
            <p:nvPr/>
          </p:nvGrpSpPr>
          <p:grpSpPr>
            <a:xfrm>
              <a:off x="7900525" y="486125"/>
              <a:ext cx="597300" cy="594300"/>
              <a:chOff x="7900525" y="486125"/>
              <a:chExt cx="597300" cy="594300"/>
            </a:xfrm>
          </p:grpSpPr>
          <p:sp>
            <p:nvSpPr>
              <p:cNvPr id="1083" name="Google Shape;1083;p25"/>
              <p:cNvSpPr/>
              <p:nvPr/>
            </p:nvSpPr>
            <p:spPr>
              <a:xfrm>
                <a:off x="797672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90052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085" name="Google Shape;1085;p25"/>
            <p:cNvGrpSpPr/>
            <p:nvPr/>
          </p:nvGrpSpPr>
          <p:grpSpPr>
            <a:xfrm>
              <a:off x="722375" y="486125"/>
              <a:ext cx="597300" cy="594300"/>
              <a:chOff x="722375" y="486125"/>
              <a:chExt cx="597300" cy="594300"/>
            </a:xfrm>
          </p:grpSpPr>
          <p:sp>
            <p:nvSpPr>
              <p:cNvPr id="1086" name="Google Shape;1086;p25"/>
              <p:cNvSpPr/>
              <p:nvPr/>
            </p:nvSpPr>
            <p:spPr>
              <a:xfrm>
                <a:off x="79857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72237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1089" name="Google Shape;1089;p25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090" name="Google Shape;1090;p25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091" name="Google Shape;1091;p25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1092" name="Google Shape;1092;p25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093" name="Google Shape;1093;p25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094" name="Google Shape;1094;p25"/>
            <p:cNvGrpSpPr/>
            <p:nvPr/>
          </p:nvGrpSpPr>
          <p:grpSpPr>
            <a:xfrm>
              <a:off x="1448700" y="486125"/>
              <a:ext cx="6322800" cy="594300"/>
              <a:chOff x="1448700" y="486125"/>
              <a:chExt cx="6322800" cy="594300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1524900" y="5623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448700" y="486125"/>
                <a:ext cx="6246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sp>
        <p:nvSpPr>
          <p:cNvPr id="1097" name="Google Shape;1097;p25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32"/>
          <p:cNvGrpSpPr/>
          <p:nvPr/>
        </p:nvGrpSpPr>
        <p:grpSpPr>
          <a:xfrm>
            <a:off x="-165650" y="486125"/>
            <a:ext cx="9551500" cy="594300"/>
            <a:chOff x="-165650" y="486125"/>
            <a:chExt cx="9551500" cy="594300"/>
          </a:xfrm>
        </p:grpSpPr>
        <p:grpSp>
          <p:nvGrpSpPr>
            <p:cNvPr id="1371" name="Google Shape;1371;p32"/>
            <p:cNvGrpSpPr/>
            <p:nvPr/>
          </p:nvGrpSpPr>
          <p:grpSpPr>
            <a:xfrm>
              <a:off x="7900525" y="486125"/>
              <a:ext cx="597300" cy="594300"/>
              <a:chOff x="7900525" y="486125"/>
              <a:chExt cx="597300" cy="594300"/>
            </a:xfrm>
          </p:grpSpPr>
          <p:sp>
            <p:nvSpPr>
              <p:cNvPr id="1372" name="Google Shape;1372;p32"/>
              <p:cNvSpPr/>
              <p:nvPr/>
            </p:nvSpPr>
            <p:spPr>
              <a:xfrm>
                <a:off x="797672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790052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374" name="Google Shape;1374;p32"/>
            <p:cNvGrpSpPr/>
            <p:nvPr/>
          </p:nvGrpSpPr>
          <p:grpSpPr>
            <a:xfrm>
              <a:off x="722375" y="486125"/>
              <a:ext cx="597300" cy="594300"/>
              <a:chOff x="722375" y="486125"/>
              <a:chExt cx="597300" cy="594300"/>
            </a:xfrm>
          </p:grpSpPr>
          <p:sp>
            <p:nvSpPr>
              <p:cNvPr id="1375" name="Google Shape;1375;p32"/>
              <p:cNvSpPr/>
              <p:nvPr/>
            </p:nvSpPr>
            <p:spPr>
              <a:xfrm>
                <a:off x="798575" y="5623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722375" y="486125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377" name="Google Shape;1377;p32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1378" name="Google Shape;1378;p32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79" name="Google Shape;1379;p32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380" name="Google Shape;1380;p32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1381" name="Google Shape;1381;p32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82" name="Google Shape;1382;p32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  <p:grpSp>
        <p:nvGrpSpPr>
          <p:cNvPr id="1383" name="Google Shape;1383;p32"/>
          <p:cNvGrpSpPr/>
          <p:nvPr/>
        </p:nvGrpSpPr>
        <p:grpSpPr>
          <a:xfrm>
            <a:off x="-120907" y="1216775"/>
            <a:ext cx="9462032" cy="4247575"/>
            <a:chOff x="-120907" y="1216775"/>
            <a:chExt cx="9462032" cy="4247575"/>
          </a:xfrm>
        </p:grpSpPr>
        <p:grpSp>
          <p:nvGrpSpPr>
            <p:cNvPr id="1384" name="Google Shape;1384;p32"/>
            <p:cNvGrpSpPr/>
            <p:nvPr/>
          </p:nvGrpSpPr>
          <p:grpSpPr>
            <a:xfrm>
              <a:off x="-44707" y="1292975"/>
              <a:ext cx="9385832" cy="4171375"/>
              <a:chOff x="-120907" y="1216775"/>
              <a:chExt cx="9385832" cy="4171375"/>
            </a:xfrm>
          </p:grpSpPr>
          <p:sp>
            <p:nvSpPr>
              <p:cNvPr id="1385" name="Google Shape;1385;p32"/>
              <p:cNvSpPr/>
              <p:nvPr/>
            </p:nvSpPr>
            <p:spPr>
              <a:xfrm>
                <a:off x="8309426" y="267810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86" name="Google Shape;1386;p32"/>
              <p:cNvSpPr/>
              <p:nvPr/>
            </p:nvSpPr>
            <p:spPr>
              <a:xfrm>
                <a:off x="-120876" y="1216775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87" name="Google Shape;1387;p32"/>
              <p:cNvSpPr/>
              <p:nvPr/>
            </p:nvSpPr>
            <p:spPr>
              <a:xfrm>
                <a:off x="8631290" y="3408754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88" name="Google Shape;1388;p32"/>
              <p:cNvSpPr/>
              <p:nvPr/>
            </p:nvSpPr>
            <p:spPr>
              <a:xfrm flipH="1">
                <a:off x="1320736" y="4139404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89" name="Google Shape;1389;p32"/>
              <p:cNvSpPr/>
              <p:nvPr/>
            </p:nvSpPr>
            <p:spPr>
              <a:xfrm flipH="1">
                <a:off x="-120890" y="4139404"/>
                <a:ext cx="12060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0" name="Google Shape;1390;p32"/>
              <p:cNvSpPr/>
              <p:nvPr/>
            </p:nvSpPr>
            <p:spPr>
              <a:xfrm>
                <a:off x="6870514" y="4139404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1" name="Google Shape;1391;p32"/>
              <p:cNvSpPr/>
              <p:nvPr/>
            </p:nvSpPr>
            <p:spPr>
              <a:xfrm>
                <a:off x="-120907" y="4870050"/>
                <a:ext cx="276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6501309" y="4870050"/>
                <a:ext cx="276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8631290" y="194743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4" name="Google Shape;1394;p32"/>
              <p:cNvSpPr/>
              <p:nvPr/>
            </p:nvSpPr>
            <p:spPr>
              <a:xfrm>
                <a:off x="-120890" y="267809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5" name="Google Shape;1395;p32"/>
              <p:cNvSpPr/>
              <p:nvPr/>
            </p:nvSpPr>
            <p:spPr>
              <a:xfrm>
                <a:off x="-120867" y="1947435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6" name="Google Shape;1396;p32"/>
              <p:cNvSpPr/>
              <p:nvPr/>
            </p:nvSpPr>
            <p:spPr>
              <a:xfrm>
                <a:off x="7793125" y="1216775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7" name="Google Shape;1397;p32"/>
              <p:cNvSpPr/>
              <p:nvPr/>
            </p:nvSpPr>
            <p:spPr>
              <a:xfrm>
                <a:off x="-120897" y="340875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8" name="Google Shape;1398;p32"/>
              <p:cNvSpPr/>
              <p:nvPr/>
            </p:nvSpPr>
            <p:spPr>
              <a:xfrm>
                <a:off x="7902738" y="3408754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 flipH="1">
                <a:off x="8058890" y="4139404"/>
                <a:ext cx="12060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400" name="Google Shape;1400;p32"/>
            <p:cNvGrpSpPr/>
            <p:nvPr/>
          </p:nvGrpSpPr>
          <p:grpSpPr>
            <a:xfrm>
              <a:off x="-120907" y="1216775"/>
              <a:ext cx="9385832" cy="4171375"/>
              <a:chOff x="-120907" y="1216775"/>
              <a:chExt cx="9385832" cy="4171375"/>
            </a:xfrm>
          </p:grpSpPr>
          <p:sp>
            <p:nvSpPr>
              <p:cNvPr id="1401" name="Google Shape;1401;p32"/>
              <p:cNvSpPr/>
              <p:nvPr/>
            </p:nvSpPr>
            <p:spPr>
              <a:xfrm>
                <a:off x="8309426" y="267810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-120876" y="1216775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3" name="Google Shape;1403;p32"/>
              <p:cNvSpPr/>
              <p:nvPr/>
            </p:nvSpPr>
            <p:spPr>
              <a:xfrm>
                <a:off x="8631290" y="3408754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4" name="Google Shape;1404;p32"/>
              <p:cNvSpPr/>
              <p:nvPr/>
            </p:nvSpPr>
            <p:spPr>
              <a:xfrm flipH="1">
                <a:off x="1320736" y="4139404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 flipH="1">
                <a:off x="-120890" y="4139404"/>
                <a:ext cx="12060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6870514" y="4139404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-120907" y="4870050"/>
                <a:ext cx="276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>
                <a:off x="6501309" y="4870050"/>
                <a:ext cx="276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09" name="Google Shape;1409;p32"/>
              <p:cNvSpPr/>
              <p:nvPr/>
            </p:nvSpPr>
            <p:spPr>
              <a:xfrm>
                <a:off x="8631290" y="1947435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-120890" y="2678090"/>
                <a:ext cx="6336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-120867" y="1947435"/>
                <a:ext cx="2724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7793125" y="1216775"/>
                <a:ext cx="1471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3" name="Google Shape;1413;p32"/>
              <p:cNvSpPr/>
              <p:nvPr/>
            </p:nvSpPr>
            <p:spPr>
              <a:xfrm>
                <a:off x="-120897" y="3408750"/>
                <a:ext cx="9555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4" name="Google Shape;1414;p32"/>
              <p:cNvSpPr/>
              <p:nvPr/>
            </p:nvSpPr>
            <p:spPr>
              <a:xfrm>
                <a:off x="7902738" y="3408754"/>
                <a:ext cx="5211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15" name="Google Shape;1415;p32"/>
              <p:cNvSpPr/>
              <p:nvPr/>
            </p:nvSpPr>
            <p:spPr>
              <a:xfrm flipH="1">
                <a:off x="8058890" y="4139404"/>
                <a:ext cx="12060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33"/>
          <p:cNvGrpSpPr/>
          <p:nvPr/>
        </p:nvGrpSpPr>
        <p:grpSpPr>
          <a:xfrm>
            <a:off x="-165650" y="486125"/>
            <a:ext cx="9551500" cy="4978225"/>
            <a:chOff x="-165650" y="486125"/>
            <a:chExt cx="9551500" cy="4978225"/>
          </a:xfrm>
        </p:grpSpPr>
        <p:grpSp>
          <p:nvGrpSpPr>
            <p:cNvPr id="1418" name="Google Shape;1418;p33"/>
            <p:cNvGrpSpPr/>
            <p:nvPr/>
          </p:nvGrpSpPr>
          <p:grpSpPr>
            <a:xfrm>
              <a:off x="-165650" y="486125"/>
              <a:ext cx="759000" cy="594300"/>
              <a:chOff x="-165650" y="486125"/>
              <a:chExt cx="759000" cy="594300"/>
            </a:xfrm>
          </p:grpSpPr>
          <p:sp>
            <p:nvSpPr>
              <p:cNvPr id="1419" name="Google Shape;1419;p33">
                <a:hlinkClick r:id="" action="ppaction://hlinkshowjump?jump=previousslide"/>
              </p:cNvPr>
              <p:cNvSpPr/>
              <p:nvPr/>
            </p:nvSpPr>
            <p:spPr>
              <a:xfrm>
                <a:off x="-894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20" name="Google Shape;1420;p33">
                <a:hlinkClick r:id="" action="ppaction://hlinkshowjump?jump=previousslide"/>
              </p:cNvPr>
              <p:cNvSpPr/>
              <p:nvPr/>
            </p:nvSpPr>
            <p:spPr>
              <a:xfrm>
                <a:off x="-1656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421" name="Google Shape;1421;p33"/>
            <p:cNvGrpSpPr/>
            <p:nvPr/>
          </p:nvGrpSpPr>
          <p:grpSpPr>
            <a:xfrm>
              <a:off x="8626850" y="486125"/>
              <a:ext cx="759000" cy="594300"/>
              <a:chOff x="8626850" y="486125"/>
              <a:chExt cx="759000" cy="594300"/>
            </a:xfrm>
          </p:grpSpPr>
          <p:sp>
            <p:nvSpPr>
              <p:cNvPr id="1422" name="Google Shape;1422;p33">
                <a:hlinkClick r:id="" action="ppaction://hlinkshowjump?jump=nextslide"/>
              </p:cNvPr>
              <p:cNvSpPr/>
              <p:nvPr/>
            </p:nvSpPr>
            <p:spPr>
              <a:xfrm>
                <a:off x="8703050" y="5623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rgbClr val="402841">
                  <a:alpha val="2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  <p:sp>
            <p:nvSpPr>
              <p:cNvPr id="1423" name="Google Shape;1423;p33">
                <a:hlinkClick r:id="" action="ppaction://hlinkshowjump?jump=nextslide"/>
              </p:cNvPr>
              <p:cNvSpPr/>
              <p:nvPr/>
            </p:nvSpPr>
            <p:spPr>
              <a:xfrm>
                <a:off x="8626850" y="486125"/>
                <a:ext cx="682800" cy="5181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73150" anchor="ctr" anchorCtr="0">
                <a:noAutofit/>
              </a:bodyPr>
              <a:lstStyle/>
              <a:p>
                <a:pPr marL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latin typeface="Saira Condensed"/>
                  <a:ea typeface="Saira Condensed"/>
                  <a:cs typeface="Saira Condensed"/>
                  <a:sym typeface="Saira Condensed"/>
                </a:endParaRPr>
              </a:p>
            </p:txBody>
          </p:sp>
        </p:grpSp>
        <p:grpSp>
          <p:nvGrpSpPr>
            <p:cNvPr id="1424" name="Google Shape;1424;p33"/>
            <p:cNvGrpSpPr/>
            <p:nvPr/>
          </p:nvGrpSpPr>
          <p:grpSpPr>
            <a:xfrm>
              <a:off x="-120950" y="486125"/>
              <a:ext cx="9462099" cy="4978225"/>
              <a:chOff x="-120950" y="486125"/>
              <a:chExt cx="9462099" cy="4978225"/>
            </a:xfrm>
          </p:grpSpPr>
          <p:grpSp>
            <p:nvGrpSpPr>
              <p:cNvPr id="1425" name="Google Shape;1425;p33"/>
              <p:cNvGrpSpPr/>
              <p:nvPr/>
            </p:nvGrpSpPr>
            <p:grpSpPr>
              <a:xfrm>
                <a:off x="-44750" y="562325"/>
                <a:ext cx="9385899" cy="4902025"/>
                <a:chOff x="-120950" y="486125"/>
                <a:chExt cx="9385899" cy="4902025"/>
              </a:xfrm>
            </p:grpSpPr>
            <p:sp>
              <p:nvSpPr>
                <p:cNvPr id="1426" name="Google Shape;1426;p33"/>
                <p:cNvSpPr/>
                <p:nvPr/>
              </p:nvSpPr>
              <p:spPr>
                <a:xfrm>
                  <a:off x="7793090" y="121678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27" name="Google Shape;1427;p33"/>
                <p:cNvSpPr/>
                <p:nvPr/>
              </p:nvSpPr>
              <p:spPr>
                <a:xfrm flipH="1">
                  <a:off x="-120890" y="1216773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28" name="Google Shape;1428;p33"/>
                <p:cNvSpPr/>
                <p:nvPr/>
              </p:nvSpPr>
              <p:spPr>
                <a:xfrm>
                  <a:off x="723736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29" name="Google Shape;1429;p33"/>
                <p:cNvSpPr/>
                <p:nvPr/>
              </p:nvSpPr>
              <p:spPr>
                <a:xfrm>
                  <a:off x="6948464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0" name="Google Shape;1430;p33"/>
                <p:cNvSpPr/>
                <p:nvPr/>
              </p:nvSpPr>
              <p:spPr>
                <a:xfrm>
                  <a:off x="7793150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1" name="Google Shape;1431;p33"/>
                <p:cNvSpPr/>
                <p:nvPr/>
              </p:nvSpPr>
              <p:spPr>
                <a:xfrm>
                  <a:off x="-120894" y="340875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2" name="Google Shape;1432;p33"/>
                <p:cNvSpPr/>
                <p:nvPr/>
              </p:nvSpPr>
              <p:spPr>
                <a:xfrm>
                  <a:off x="-120950" y="2678100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86312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4" name="Google Shape;1434;p33"/>
                <p:cNvSpPr/>
                <p:nvPr/>
              </p:nvSpPr>
              <p:spPr>
                <a:xfrm>
                  <a:off x="-120894" y="4139400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5" name="Google Shape;1435;p33"/>
                <p:cNvSpPr/>
                <p:nvPr/>
              </p:nvSpPr>
              <p:spPr>
                <a:xfrm>
                  <a:off x="8992492" y="1947435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6" name="Google Shape;1436;p33"/>
                <p:cNvSpPr/>
                <p:nvPr/>
              </p:nvSpPr>
              <p:spPr>
                <a:xfrm>
                  <a:off x="-120894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37" name="Google Shape;1437;p33"/>
                <p:cNvSpPr/>
                <p:nvPr/>
              </p:nvSpPr>
              <p:spPr>
                <a:xfrm>
                  <a:off x="1041902" y="1216771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02841">
                    <a:alpha val="21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  <p:grpSp>
            <p:nvGrpSpPr>
              <p:cNvPr id="1438" name="Google Shape;1438;p33"/>
              <p:cNvGrpSpPr/>
              <p:nvPr/>
            </p:nvGrpSpPr>
            <p:grpSpPr>
              <a:xfrm>
                <a:off x="-120950" y="486125"/>
                <a:ext cx="9385899" cy="4902025"/>
                <a:chOff x="-120950" y="486125"/>
                <a:chExt cx="9385899" cy="4902025"/>
              </a:xfrm>
            </p:grpSpPr>
            <p:sp>
              <p:nvSpPr>
                <p:cNvPr id="1439" name="Google Shape;1439;p33"/>
                <p:cNvSpPr/>
                <p:nvPr/>
              </p:nvSpPr>
              <p:spPr>
                <a:xfrm>
                  <a:off x="7793090" y="121678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0" name="Google Shape;1440;p33"/>
                <p:cNvSpPr/>
                <p:nvPr/>
              </p:nvSpPr>
              <p:spPr>
                <a:xfrm flipH="1">
                  <a:off x="-120890" y="1216773"/>
                  <a:ext cx="9555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1" name="Google Shape;1441;p33"/>
                <p:cNvSpPr/>
                <p:nvPr/>
              </p:nvSpPr>
              <p:spPr>
                <a:xfrm>
                  <a:off x="723736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2" name="Google Shape;1442;p33"/>
                <p:cNvSpPr/>
                <p:nvPr/>
              </p:nvSpPr>
              <p:spPr>
                <a:xfrm>
                  <a:off x="6948464" y="486125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3" name="Google Shape;1443;p33"/>
                <p:cNvSpPr/>
                <p:nvPr/>
              </p:nvSpPr>
              <p:spPr>
                <a:xfrm>
                  <a:off x="7793150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4" name="Google Shape;1444;p33"/>
                <p:cNvSpPr/>
                <p:nvPr/>
              </p:nvSpPr>
              <p:spPr>
                <a:xfrm>
                  <a:off x="-120894" y="340875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5" name="Google Shape;1445;p33"/>
                <p:cNvSpPr/>
                <p:nvPr/>
              </p:nvSpPr>
              <p:spPr>
                <a:xfrm>
                  <a:off x="-120950" y="2678100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6" name="Google Shape;1446;p33"/>
                <p:cNvSpPr/>
                <p:nvPr/>
              </p:nvSpPr>
              <p:spPr>
                <a:xfrm>
                  <a:off x="8631290" y="4139400"/>
                  <a:ext cx="6336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7" name="Google Shape;1447;p33"/>
                <p:cNvSpPr/>
                <p:nvPr/>
              </p:nvSpPr>
              <p:spPr>
                <a:xfrm>
                  <a:off x="-120894" y="4139400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8" name="Google Shape;1448;p33"/>
                <p:cNvSpPr/>
                <p:nvPr/>
              </p:nvSpPr>
              <p:spPr>
                <a:xfrm>
                  <a:off x="8992492" y="1947435"/>
                  <a:ext cx="2724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49" name="Google Shape;1449;p33"/>
                <p:cNvSpPr/>
                <p:nvPr/>
              </p:nvSpPr>
              <p:spPr>
                <a:xfrm>
                  <a:off x="-120894" y="4870050"/>
                  <a:ext cx="14718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  <p:sp>
              <p:nvSpPr>
                <p:cNvPr id="1450" name="Google Shape;1450;p33"/>
                <p:cNvSpPr/>
                <p:nvPr/>
              </p:nvSpPr>
              <p:spPr>
                <a:xfrm>
                  <a:off x="1041902" y="1216771"/>
                  <a:ext cx="521100" cy="518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73150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latin typeface="Saira Condensed"/>
                    <a:ea typeface="Saira Condensed"/>
                    <a:cs typeface="Saira Condensed"/>
                    <a:sym typeface="Saira Condense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5000">
              <a:schemeClr val="lt2"/>
            </a:gs>
            <a:gs pos="65000">
              <a:schemeClr val="lt2"/>
            </a:gs>
            <a:gs pos="100000">
              <a:srgbClr val="EF9878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aira Condensed"/>
              <a:buNone/>
              <a:defRPr sz="34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●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○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■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●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○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■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●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○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aira Condensed Medium"/>
              <a:buChar char="■"/>
              <a:defRPr sz="1600">
                <a:solidFill>
                  <a:schemeClr val="dk1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5" r:id="rId6"/>
    <p:sldLayoutId id="2147483671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37"/>
          <p:cNvGrpSpPr/>
          <p:nvPr/>
        </p:nvGrpSpPr>
        <p:grpSpPr>
          <a:xfrm>
            <a:off x="7110805" y="486125"/>
            <a:ext cx="1381800" cy="594300"/>
            <a:chOff x="7110805" y="486125"/>
            <a:chExt cx="1381800" cy="594300"/>
          </a:xfrm>
        </p:grpSpPr>
        <p:sp>
          <p:nvSpPr>
            <p:cNvPr id="1462" name="Google Shape;1462;p37"/>
            <p:cNvSpPr/>
            <p:nvPr/>
          </p:nvSpPr>
          <p:spPr>
            <a:xfrm>
              <a:off x="7187005" y="562325"/>
              <a:ext cx="1305600" cy="518100"/>
            </a:xfrm>
            <a:prstGeom prst="roundRect">
              <a:avLst>
                <a:gd name="adj" fmla="val 16667"/>
              </a:avLst>
            </a:prstGeom>
            <a:solidFill>
              <a:srgbClr val="402841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7110805" y="486125"/>
              <a:ext cx="1305600" cy="518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9TH GRADE</a:t>
              </a:r>
              <a:endParaRPr sz="1800" b="1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</p:grpSp>
      <p:sp>
        <p:nvSpPr>
          <p:cNvPr id="1464" name="Google Shape;1464;p37"/>
          <p:cNvSpPr/>
          <p:nvPr/>
        </p:nvSpPr>
        <p:spPr>
          <a:xfrm>
            <a:off x="8154065" y="2800940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37"/>
          <p:cNvSpPr txBox="1">
            <a:spLocks noGrp="1"/>
          </p:cNvSpPr>
          <p:nvPr>
            <p:ph type="ctrTitle"/>
          </p:nvPr>
        </p:nvSpPr>
        <p:spPr>
          <a:xfrm>
            <a:off x="2028750" y="1439181"/>
            <a:ext cx="5086500" cy="18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/>
            </a:br>
            <a:r>
              <a:rPr lang="en-US" b="1" i="0" dirty="0">
                <a:effectLst/>
                <a:latin typeface="Arial" panose="020B0604020202020204" pitchFamily="34" charset="0"/>
              </a:rPr>
              <a:t>Student Grades Prediction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1466" name="Google Shape;1466;p37"/>
          <p:cNvSpPr txBox="1">
            <a:spLocks noGrp="1"/>
          </p:cNvSpPr>
          <p:nvPr>
            <p:ph type="subTitle" idx="1"/>
          </p:nvPr>
        </p:nvSpPr>
        <p:spPr>
          <a:xfrm>
            <a:off x="2028750" y="3250092"/>
            <a:ext cx="5086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 err="1">
                <a:cs typeface="+mj-cs"/>
              </a:rPr>
              <a:t>การทำ</a:t>
            </a:r>
            <a:r>
              <a:rPr lang="th-TH" sz="3200" b="1" dirty="0">
                <a:cs typeface="+mj-cs"/>
              </a:rPr>
              <a:t>นายเกรดนักเรียน</a:t>
            </a:r>
            <a:endParaRPr sz="3200" b="1" dirty="0">
              <a:cs typeface="+mj-cs"/>
            </a:endParaRPr>
          </a:p>
        </p:txBody>
      </p:sp>
      <p:grpSp>
        <p:nvGrpSpPr>
          <p:cNvPr id="1467" name="Google Shape;1467;p37"/>
          <p:cNvGrpSpPr/>
          <p:nvPr/>
        </p:nvGrpSpPr>
        <p:grpSpPr>
          <a:xfrm>
            <a:off x="1225706" y="606294"/>
            <a:ext cx="310876" cy="277763"/>
            <a:chOff x="7125777" y="3355466"/>
            <a:chExt cx="503933" cy="450256"/>
          </a:xfrm>
        </p:grpSpPr>
        <p:sp>
          <p:nvSpPr>
            <p:cNvPr id="1468" name="Google Shape;1468;p37"/>
            <p:cNvSpPr/>
            <p:nvPr/>
          </p:nvSpPr>
          <p:spPr>
            <a:xfrm>
              <a:off x="7125777" y="3355466"/>
              <a:ext cx="503933" cy="450256"/>
            </a:xfrm>
            <a:custGeom>
              <a:avLst/>
              <a:gdLst/>
              <a:ahLst/>
              <a:cxnLst/>
              <a:rect l="l" t="t" r="r" b="b"/>
              <a:pathLst>
                <a:path w="18814" h="16810" extrusionOk="0">
                  <a:moveTo>
                    <a:pt x="9144" y="1115"/>
                  </a:moveTo>
                  <a:cubicBezTo>
                    <a:pt x="10099" y="1115"/>
                    <a:pt x="11058" y="1304"/>
                    <a:pt x="11963" y="1686"/>
                  </a:cubicBezTo>
                  <a:cubicBezTo>
                    <a:pt x="13250" y="2238"/>
                    <a:pt x="14353" y="3140"/>
                    <a:pt x="15138" y="4309"/>
                  </a:cubicBezTo>
                  <a:cubicBezTo>
                    <a:pt x="16508" y="6331"/>
                    <a:pt x="16759" y="8921"/>
                    <a:pt x="15806" y="11177"/>
                  </a:cubicBezTo>
                  <a:cubicBezTo>
                    <a:pt x="15272" y="12463"/>
                    <a:pt x="14353" y="13583"/>
                    <a:pt x="13183" y="14368"/>
                  </a:cubicBezTo>
                  <a:cubicBezTo>
                    <a:pt x="11973" y="15188"/>
                    <a:pt x="10565" y="15607"/>
                    <a:pt x="9146" y="15607"/>
                  </a:cubicBezTo>
                  <a:cubicBezTo>
                    <a:pt x="8195" y="15607"/>
                    <a:pt x="7238" y="15419"/>
                    <a:pt x="6333" y="15036"/>
                  </a:cubicBezTo>
                  <a:cubicBezTo>
                    <a:pt x="5029" y="14485"/>
                    <a:pt x="3927" y="13566"/>
                    <a:pt x="3141" y="12396"/>
                  </a:cubicBezTo>
                  <a:cubicBezTo>
                    <a:pt x="1771" y="10375"/>
                    <a:pt x="1521" y="7802"/>
                    <a:pt x="2473" y="5546"/>
                  </a:cubicBezTo>
                  <a:cubicBezTo>
                    <a:pt x="3024" y="4243"/>
                    <a:pt x="3927" y="3140"/>
                    <a:pt x="5096" y="2355"/>
                  </a:cubicBezTo>
                  <a:cubicBezTo>
                    <a:pt x="6306" y="1534"/>
                    <a:pt x="7720" y="1115"/>
                    <a:pt x="9144" y="1115"/>
                  </a:cubicBezTo>
                  <a:close/>
                  <a:moveTo>
                    <a:pt x="9129" y="0"/>
                  </a:moveTo>
                  <a:cubicBezTo>
                    <a:pt x="7240" y="0"/>
                    <a:pt x="5360" y="639"/>
                    <a:pt x="3826" y="1903"/>
                  </a:cubicBezTo>
                  <a:cubicBezTo>
                    <a:pt x="969" y="4243"/>
                    <a:pt x="0" y="8203"/>
                    <a:pt x="1437" y="11611"/>
                  </a:cubicBezTo>
                  <a:cubicBezTo>
                    <a:pt x="2072" y="13098"/>
                    <a:pt x="3125" y="14385"/>
                    <a:pt x="4461" y="15287"/>
                  </a:cubicBezTo>
                  <a:cubicBezTo>
                    <a:pt x="5925" y="16316"/>
                    <a:pt x="7605" y="16810"/>
                    <a:pt x="9267" y="16810"/>
                  </a:cubicBezTo>
                  <a:cubicBezTo>
                    <a:pt x="11949" y="16810"/>
                    <a:pt x="14588" y="15525"/>
                    <a:pt x="16207" y="13132"/>
                  </a:cubicBezTo>
                  <a:cubicBezTo>
                    <a:pt x="18814" y="9239"/>
                    <a:pt x="17745" y="3975"/>
                    <a:pt x="13801" y="1436"/>
                  </a:cubicBezTo>
                  <a:lnTo>
                    <a:pt x="13818" y="1436"/>
                  </a:lnTo>
                  <a:cubicBezTo>
                    <a:pt x="12394" y="476"/>
                    <a:pt x="10758" y="0"/>
                    <a:pt x="9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7234524" y="3428187"/>
              <a:ext cx="272564" cy="292439"/>
            </a:xfrm>
            <a:custGeom>
              <a:avLst/>
              <a:gdLst/>
              <a:ahLst/>
              <a:cxnLst/>
              <a:rect l="l" t="t" r="r" b="b"/>
              <a:pathLst>
                <a:path w="10176" h="10918" extrusionOk="0">
                  <a:moveTo>
                    <a:pt x="7249" y="0"/>
                  </a:moveTo>
                  <a:cubicBezTo>
                    <a:pt x="7058" y="0"/>
                    <a:pt x="6867" y="101"/>
                    <a:pt x="6767" y="341"/>
                  </a:cubicBezTo>
                  <a:lnTo>
                    <a:pt x="5447" y="3282"/>
                  </a:lnTo>
                  <a:lnTo>
                    <a:pt x="719" y="3282"/>
                  </a:lnTo>
                  <a:cubicBezTo>
                    <a:pt x="0" y="3282"/>
                    <a:pt x="0" y="4368"/>
                    <a:pt x="719" y="4368"/>
                  </a:cubicBezTo>
                  <a:lnTo>
                    <a:pt x="4963" y="4368"/>
                  </a:lnTo>
                  <a:lnTo>
                    <a:pt x="3994" y="6557"/>
                  </a:lnTo>
                  <a:lnTo>
                    <a:pt x="719" y="6557"/>
                  </a:lnTo>
                  <a:cubicBezTo>
                    <a:pt x="0" y="6557"/>
                    <a:pt x="0" y="7643"/>
                    <a:pt x="719" y="7643"/>
                  </a:cubicBezTo>
                  <a:lnTo>
                    <a:pt x="3509" y="7643"/>
                  </a:lnTo>
                  <a:lnTo>
                    <a:pt x="2406" y="10149"/>
                  </a:lnTo>
                  <a:cubicBezTo>
                    <a:pt x="2211" y="10582"/>
                    <a:pt x="2564" y="10917"/>
                    <a:pt x="2914" y="10917"/>
                  </a:cubicBezTo>
                  <a:cubicBezTo>
                    <a:pt x="3103" y="10917"/>
                    <a:pt x="3292" y="10819"/>
                    <a:pt x="3392" y="10584"/>
                  </a:cubicBezTo>
                  <a:lnTo>
                    <a:pt x="4712" y="7643"/>
                  </a:lnTo>
                  <a:lnTo>
                    <a:pt x="9441" y="7643"/>
                  </a:lnTo>
                  <a:cubicBezTo>
                    <a:pt x="10159" y="7643"/>
                    <a:pt x="10159" y="6557"/>
                    <a:pt x="9441" y="6557"/>
                  </a:cubicBezTo>
                  <a:lnTo>
                    <a:pt x="5197" y="6557"/>
                  </a:lnTo>
                  <a:lnTo>
                    <a:pt x="6166" y="4368"/>
                  </a:lnTo>
                  <a:lnTo>
                    <a:pt x="9441" y="4368"/>
                  </a:lnTo>
                  <a:cubicBezTo>
                    <a:pt x="10176" y="4368"/>
                    <a:pt x="10176" y="3282"/>
                    <a:pt x="9441" y="3282"/>
                  </a:cubicBezTo>
                  <a:lnTo>
                    <a:pt x="6650" y="3282"/>
                  </a:lnTo>
                  <a:lnTo>
                    <a:pt x="7753" y="776"/>
                  </a:lnTo>
                  <a:cubicBezTo>
                    <a:pt x="7959" y="342"/>
                    <a:pt x="760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7"/>
          <p:cNvGrpSpPr/>
          <p:nvPr/>
        </p:nvGrpSpPr>
        <p:grpSpPr>
          <a:xfrm>
            <a:off x="8736121" y="2798209"/>
            <a:ext cx="311438" cy="277862"/>
            <a:chOff x="1521686" y="4005940"/>
            <a:chExt cx="504844" cy="450417"/>
          </a:xfrm>
        </p:grpSpPr>
        <p:sp>
          <p:nvSpPr>
            <p:cNvPr id="1471" name="Google Shape;1471;p37"/>
            <p:cNvSpPr/>
            <p:nvPr/>
          </p:nvSpPr>
          <p:spPr>
            <a:xfrm>
              <a:off x="1521686" y="4005940"/>
              <a:ext cx="504844" cy="450417"/>
            </a:xfrm>
            <a:custGeom>
              <a:avLst/>
              <a:gdLst/>
              <a:ahLst/>
              <a:cxnLst/>
              <a:rect l="l" t="t" r="r" b="b"/>
              <a:pathLst>
                <a:path w="18848" h="16816" extrusionOk="0">
                  <a:moveTo>
                    <a:pt x="9140" y="1108"/>
                  </a:moveTo>
                  <a:cubicBezTo>
                    <a:pt x="10093" y="1108"/>
                    <a:pt x="11048" y="1296"/>
                    <a:pt x="11947" y="1679"/>
                  </a:cubicBezTo>
                  <a:cubicBezTo>
                    <a:pt x="13250" y="2230"/>
                    <a:pt x="14353" y="3149"/>
                    <a:pt x="15138" y="4302"/>
                  </a:cubicBezTo>
                  <a:cubicBezTo>
                    <a:pt x="16508" y="6340"/>
                    <a:pt x="16759" y="8914"/>
                    <a:pt x="15807" y="11169"/>
                  </a:cubicBezTo>
                  <a:cubicBezTo>
                    <a:pt x="15255" y="12456"/>
                    <a:pt x="14353" y="13575"/>
                    <a:pt x="13183" y="14361"/>
                  </a:cubicBezTo>
                  <a:cubicBezTo>
                    <a:pt x="11973" y="15181"/>
                    <a:pt x="10560" y="15600"/>
                    <a:pt x="9136" y="15600"/>
                  </a:cubicBezTo>
                  <a:cubicBezTo>
                    <a:pt x="8181" y="15600"/>
                    <a:pt x="7222" y="15411"/>
                    <a:pt x="6316" y="15029"/>
                  </a:cubicBezTo>
                  <a:cubicBezTo>
                    <a:pt x="5030" y="14478"/>
                    <a:pt x="3927" y="13559"/>
                    <a:pt x="3142" y="12406"/>
                  </a:cubicBezTo>
                  <a:cubicBezTo>
                    <a:pt x="1771" y="10367"/>
                    <a:pt x="1521" y="7794"/>
                    <a:pt x="2473" y="5538"/>
                  </a:cubicBezTo>
                  <a:cubicBezTo>
                    <a:pt x="3025" y="4252"/>
                    <a:pt x="3927" y="3132"/>
                    <a:pt x="5096" y="2347"/>
                  </a:cubicBezTo>
                  <a:cubicBezTo>
                    <a:pt x="6307" y="1527"/>
                    <a:pt x="7720" y="1108"/>
                    <a:pt x="9140" y="1108"/>
                  </a:cubicBezTo>
                  <a:close/>
                  <a:moveTo>
                    <a:pt x="9146" y="0"/>
                  </a:moveTo>
                  <a:cubicBezTo>
                    <a:pt x="7254" y="0"/>
                    <a:pt x="5366" y="644"/>
                    <a:pt x="3827" y="1913"/>
                  </a:cubicBezTo>
                  <a:cubicBezTo>
                    <a:pt x="969" y="4252"/>
                    <a:pt x="0" y="8195"/>
                    <a:pt x="1437" y="11604"/>
                  </a:cubicBezTo>
                  <a:cubicBezTo>
                    <a:pt x="2072" y="13091"/>
                    <a:pt x="3125" y="14377"/>
                    <a:pt x="4478" y="15280"/>
                  </a:cubicBezTo>
                  <a:cubicBezTo>
                    <a:pt x="5946" y="16318"/>
                    <a:pt x="7630" y="16815"/>
                    <a:pt x="9296" y="16815"/>
                  </a:cubicBezTo>
                  <a:cubicBezTo>
                    <a:pt x="11974" y="16815"/>
                    <a:pt x="14607" y="15530"/>
                    <a:pt x="16224" y="13141"/>
                  </a:cubicBezTo>
                  <a:cubicBezTo>
                    <a:pt x="18848" y="9248"/>
                    <a:pt x="17762" y="3951"/>
                    <a:pt x="13802" y="1428"/>
                  </a:cubicBezTo>
                  <a:cubicBezTo>
                    <a:pt x="12391" y="472"/>
                    <a:pt x="10767" y="0"/>
                    <a:pt x="9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1630433" y="4254076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0"/>
                  </a:moveTo>
                  <a:cubicBezTo>
                    <a:pt x="1" y="0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1630433" y="4166355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1"/>
                  </a:moveTo>
                  <a:cubicBezTo>
                    <a:pt x="1" y="1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7"/>
          <p:cNvGrpSpPr/>
          <p:nvPr/>
        </p:nvGrpSpPr>
        <p:grpSpPr>
          <a:xfrm>
            <a:off x="8006302" y="4260370"/>
            <a:ext cx="303705" cy="276160"/>
            <a:chOff x="7928202" y="2055001"/>
            <a:chExt cx="492308" cy="447658"/>
          </a:xfrm>
        </p:grpSpPr>
        <p:sp>
          <p:nvSpPr>
            <p:cNvPr id="1475" name="Google Shape;1475;p37"/>
            <p:cNvSpPr/>
            <p:nvPr/>
          </p:nvSpPr>
          <p:spPr>
            <a:xfrm>
              <a:off x="7928202" y="2055001"/>
              <a:ext cx="492308" cy="447658"/>
            </a:xfrm>
            <a:custGeom>
              <a:avLst/>
              <a:gdLst/>
              <a:ahLst/>
              <a:cxnLst/>
              <a:rect l="l" t="t" r="r" b="b"/>
              <a:pathLst>
                <a:path w="18380" h="16713" extrusionOk="0">
                  <a:moveTo>
                    <a:pt x="9074" y="1112"/>
                  </a:moveTo>
                  <a:cubicBezTo>
                    <a:pt x="10026" y="1112"/>
                    <a:pt x="10982" y="1301"/>
                    <a:pt x="11880" y="1683"/>
                  </a:cubicBezTo>
                  <a:cubicBezTo>
                    <a:pt x="13184" y="2235"/>
                    <a:pt x="14286" y="3137"/>
                    <a:pt x="15072" y="4306"/>
                  </a:cubicBezTo>
                  <a:cubicBezTo>
                    <a:pt x="16442" y="6328"/>
                    <a:pt x="16692" y="8918"/>
                    <a:pt x="15740" y="11174"/>
                  </a:cubicBezTo>
                  <a:cubicBezTo>
                    <a:pt x="15189" y="12460"/>
                    <a:pt x="14286" y="13563"/>
                    <a:pt x="13117" y="14365"/>
                  </a:cubicBezTo>
                  <a:cubicBezTo>
                    <a:pt x="11904" y="15177"/>
                    <a:pt x="10486" y="15592"/>
                    <a:pt x="9063" y="15592"/>
                  </a:cubicBezTo>
                  <a:cubicBezTo>
                    <a:pt x="8114" y="15592"/>
                    <a:pt x="7162" y="15408"/>
                    <a:pt x="6266" y="15033"/>
                  </a:cubicBezTo>
                  <a:cubicBezTo>
                    <a:pt x="4963" y="14482"/>
                    <a:pt x="3860" y="13563"/>
                    <a:pt x="3075" y="12393"/>
                  </a:cubicBezTo>
                  <a:cubicBezTo>
                    <a:pt x="1705" y="10372"/>
                    <a:pt x="1454" y="7798"/>
                    <a:pt x="2407" y="5543"/>
                  </a:cubicBezTo>
                  <a:cubicBezTo>
                    <a:pt x="2958" y="4240"/>
                    <a:pt x="3860" y="3137"/>
                    <a:pt x="5030" y="2351"/>
                  </a:cubicBezTo>
                  <a:cubicBezTo>
                    <a:pt x="6240" y="1531"/>
                    <a:pt x="7654" y="1112"/>
                    <a:pt x="9074" y="1112"/>
                  </a:cubicBezTo>
                  <a:close/>
                  <a:moveTo>
                    <a:pt x="9075" y="1"/>
                  </a:moveTo>
                  <a:cubicBezTo>
                    <a:pt x="6788" y="1"/>
                    <a:pt x="4525" y="936"/>
                    <a:pt x="2891" y="2736"/>
                  </a:cubicBezTo>
                  <a:cubicBezTo>
                    <a:pt x="101" y="5810"/>
                    <a:pt x="1" y="10472"/>
                    <a:pt x="2641" y="13663"/>
                  </a:cubicBezTo>
                  <a:cubicBezTo>
                    <a:pt x="4269" y="15655"/>
                    <a:pt x="6658" y="16713"/>
                    <a:pt x="9083" y="16713"/>
                  </a:cubicBezTo>
                  <a:cubicBezTo>
                    <a:pt x="10564" y="16713"/>
                    <a:pt x="12058" y="16318"/>
                    <a:pt x="13401" y="15501"/>
                  </a:cubicBezTo>
                  <a:cubicBezTo>
                    <a:pt x="16960" y="13346"/>
                    <a:pt x="18380" y="8918"/>
                    <a:pt x="16776" y="5108"/>
                  </a:cubicBezTo>
                  <a:cubicBezTo>
                    <a:pt x="16141" y="3605"/>
                    <a:pt x="15088" y="2335"/>
                    <a:pt x="13752" y="1432"/>
                  </a:cubicBezTo>
                  <a:cubicBezTo>
                    <a:pt x="12325" y="470"/>
                    <a:pt x="10694" y="1"/>
                    <a:pt x="9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8034699" y="2117972"/>
              <a:ext cx="214414" cy="272618"/>
            </a:xfrm>
            <a:custGeom>
              <a:avLst/>
              <a:gdLst/>
              <a:ahLst/>
              <a:cxnLst/>
              <a:rect l="l" t="t" r="r" b="b"/>
              <a:pathLst>
                <a:path w="8005" h="10178" extrusionOk="0">
                  <a:moveTo>
                    <a:pt x="6818" y="0"/>
                  </a:moveTo>
                  <a:cubicBezTo>
                    <a:pt x="5565" y="0"/>
                    <a:pt x="4462" y="869"/>
                    <a:pt x="4162" y="2089"/>
                  </a:cubicBezTo>
                  <a:lnTo>
                    <a:pt x="2808" y="7837"/>
                  </a:lnTo>
                  <a:cubicBezTo>
                    <a:pt x="2758" y="8004"/>
                    <a:pt x="2691" y="8171"/>
                    <a:pt x="2591" y="8338"/>
                  </a:cubicBezTo>
                  <a:cubicBezTo>
                    <a:pt x="2441" y="8555"/>
                    <a:pt x="2240" y="8739"/>
                    <a:pt x="2006" y="8873"/>
                  </a:cubicBezTo>
                  <a:cubicBezTo>
                    <a:pt x="1772" y="9006"/>
                    <a:pt x="1488" y="9090"/>
                    <a:pt x="1221" y="9090"/>
                  </a:cubicBezTo>
                  <a:lnTo>
                    <a:pt x="753" y="9090"/>
                  </a:lnTo>
                  <a:cubicBezTo>
                    <a:pt x="737" y="9089"/>
                    <a:pt x="722" y="9088"/>
                    <a:pt x="706" y="9088"/>
                  </a:cubicBezTo>
                  <a:cubicBezTo>
                    <a:pt x="0" y="9088"/>
                    <a:pt x="0" y="10178"/>
                    <a:pt x="706" y="10178"/>
                  </a:cubicBezTo>
                  <a:cubicBezTo>
                    <a:pt x="722" y="10178"/>
                    <a:pt x="737" y="10177"/>
                    <a:pt x="753" y="10176"/>
                  </a:cubicBezTo>
                  <a:lnTo>
                    <a:pt x="1221" y="10176"/>
                  </a:lnTo>
                  <a:cubicBezTo>
                    <a:pt x="1822" y="10176"/>
                    <a:pt x="2424" y="9975"/>
                    <a:pt x="2908" y="9591"/>
                  </a:cubicBezTo>
                  <a:cubicBezTo>
                    <a:pt x="3393" y="9207"/>
                    <a:pt x="3727" y="8689"/>
                    <a:pt x="3861" y="8087"/>
                  </a:cubicBezTo>
                  <a:lnTo>
                    <a:pt x="5248" y="2356"/>
                  </a:lnTo>
                  <a:cubicBezTo>
                    <a:pt x="5281" y="2173"/>
                    <a:pt x="5348" y="2005"/>
                    <a:pt x="5448" y="1838"/>
                  </a:cubicBezTo>
                  <a:cubicBezTo>
                    <a:pt x="5599" y="1621"/>
                    <a:pt x="5799" y="1437"/>
                    <a:pt x="6033" y="1304"/>
                  </a:cubicBezTo>
                  <a:cubicBezTo>
                    <a:pt x="6267" y="1170"/>
                    <a:pt x="6534" y="1087"/>
                    <a:pt x="6818" y="1087"/>
                  </a:cubicBezTo>
                  <a:lnTo>
                    <a:pt x="7286" y="1087"/>
                  </a:lnTo>
                  <a:cubicBezTo>
                    <a:pt x="8005" y="1087"/>
                    <a:pt x="8005" y="0"/>
                    <a:pt x="7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8159330" y="2302494"/>
              <a:ext cx="100256" cy="88765"/>
            </a:xfrm>
            <a:custGeom>
              <a:avLst/>
              <a:gdLst/>
              <a:ahLst/>
              <a:cxnLst/>
              <a:rect l="l" t="t" r="r" b="b"/>
              <a:pathLst>
                <a:path w="3743" h="3314" extrusionOk="0">
                  <a:moveTo>
                    <a:pt x="803" y="0"/>
                  </a:moveTo>
                  <a:cubicBezTo>
                    <a:pt x="374" y="0"/>
                    <a:pt x="2" y="552"/>
                    <a:pt x="411" y="948"/>
                  </a:cubicBezTo>
                  <a:lnTo>
                    <a:pt x="1113" y="1650"/>
                  </a:lnTo>
                  <a:lnTo>
                    <a:pt x="411" y="2368"/>
                  </a:lnTo>
                  <a:cubicBezTo>
                    <a:pt x="1" y="2752"/>
                    <a:pt x="377" y="3313"/>
                    <a:pt x="808" y="3313"/>
                  </a:cubicBezTo>
                  <a:cubicBezTo>
                    <a:pt x="939" y="3313"/>
                    <a:pt x="1075" y="3261"/>
                    <a:pt x="1196" y="3137"/>
                  </a:cubicBezTo>
                  <a:lnTo>
                    <a:pt x="1898" y="2435"/>
                  </a:lnTo>
                  <a:lnTo>
                    <a:pt x="2600" y="3137"/>
                  </a:lnTo>
                  <a:cubicBezTo>
                    <a:pt x="2717" y="3247"/>
                    <a:pt x="2846" y="3293"/>
                    <a:pt x="2969" y="3293"/>
                  </a:cubicBezTo>
                  <a:cubicBezTo>
                    <a:pt x="3389" y="3293"/>
                    <a:pt x="3743" y="2756"/>
                    <a:pt x="3368" y="2368"/>
                  </a:cubicBezTo>
                  <a:lnTo>
                    <a:pt x="2667" y="1650"/>
                  </a:lnTo>
                  <a:lnTo>
                    <a:pt x="3368" y="948"/>
                  </a:lnTo>
                  <a:cubicBezTo>
                    <a:pt x="3586" y="731"/>
                    <a:pt x="3586" y="396"/>
                    <a:pt x="3368" y="179"/>
                  </a:cubicBezTo>
                  <a:cubicBezTo>
                    <a:pt x="3260" y="71"/>
                    <a:pt x="3122" y="16"/>
                    <a:pt x="2984" y="16"/>
                  </a:cubicBezTo>
                  <a:cubicBezTo>
                    <a:pt x="2846" y="16"/>
                    <a:pt x="2708" y="71"/>
                    <a:pt x="2600" y="179"/>
                  </a:cubicBezTo>
                  <a:lnTo>
                    <a:pt x="1898" y="881"/>
                  </a:lnTo>
                  <a:lnTo>
                    <a:pt x="1196" y="179"/>
                  </a:lnTo>
                  <a:cubicBezTo>
                    <a:pt x="1074" y="53"/>
                    <a:pt x="936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37"/>
          <p:cNvGrpSpPr/>
          <p:nvPr/>
        </p:nvGrpSpPr>
        <p:grpSpPr>
          <a:xfrm>
            <a:off x="4429252" y="4260453"/>
            <a:ext cx="285496" cy="275995"/>
            <a:chOff x="3128786" y="3355734"/>
            <a:chExt cx="462791" cy="447390"/>
          </a:xfrm>
        </p:grpSpPr>
        <p:sp>
          <p:nvSpPr>
            <p:cNvPr id="1479" name="Google Shape;1479;p37"/>
            <p:cNvSpPr/>
            <p:nvPr/>
          </p:nvSpPr>
          <p:spPr>
            <a:xfrm>
              <a:off x="3128786" y="3355734"/>
              <a:ext cx="462791" cy="447390"/>
            </a:xfrm>
            <a:custGeom>
              <a:avLst/>
              <a:gdLst/>
              <a:ahLst/>
              <a:cxnLst/>
              <a:rect l="l" t="t" r="r" b="b"/>
              <a:pathLst>
                <a:path w="17278" h="16703" extrusionOk="0">
                  <a:moveTo>
                    <a:pt x="8913" y="1107"/>
                  </a:moveTo>
                  <a:cubicBezTo>
                    <a:pt x="10801" y="1107"/>
                    <a:pt x="12653" y="1847"/>
                    <a:pt x="14036" y="3230"/>
                  </a:cubicBezTo>
                  <a:cubicBezTo>
                    <a:pt x="14721" y="3915"/>
                    <a:pt x="15272" y="4734"/>
                    <a:pt x="15623" y="5619"/>
                  </a:cubicBezTo>
                  <a:cubicBezTo>
                    <a:pt x="16342" y="7374"/>
                    <a:pt x="16342" y="9329"/>
                    <a:pt x="15623" y="11083"/>
                  </a:cubicBezTo>
                  <a:cubicBezTo>
                    <a:pt x="14521" y="13807"/>
                    <a:pt x="11864" y="15594"/>
                    <a:pt x="8923" y="15594"/>
                  </a:cubicBezTo>
                  <a:cubicBezTo>
                    <a:pt x="7988" y="15594"/>
                    <a:pt x="7069" y="15411"/>
                    <a:pt x="6200" y="15060"/>
                  </a:cubicBezTo>
                  <a:cubicBezTo>
                    <a:pt x="4378" y="14325"/>
                    <a:pt x="2942" y="12888"/>
                    <a:pt x="2206" y="11083"/>
                  </a:cubicBezTo>
                  <a:cubicBezTo>
                    <a:pt x="1855" y="10214"/>
                    <a:pt x="1672" y="9279"/>
                    <a:pt x="1672" y="8343"/>
                  </a:cubicBezTo>
                  <a:cubicBezTo>
                    <a:pt x="1672" y="6421"/>
                    <a:pt x="2440" y="4584"/>
                    <a:pt x="3794" y="3230"/>
                  </a:cubicBezTo>
                  <a:cubicBezTo>
                    <a:pt x="4479" y="2545"/>
                    <a:pt x="5297" y="1994"/>
                    <a:pt x="6183" y="1643"/>
                  </a:cubicBezTo>
                  <a:cubicBezTo>
                    <a:pt x="7068" y="1282"/>
                    <a:pt x="7995" y="1107"/>
                    <a:pt x="8913" y="1107"/>
                  </a:cubicBezTo>
                  <a:close/>
                  <a:moveTo>
                    <a:pt x="8935" y="1"/>
                  </a:moveTo>
                  <a:cubicBezTo>
                    <a:pt x="8671" y="1"/>
                    <a:pt x="8405" y="13"/>
                    <a:pt x="8138" y="39"/>
                  </a:cubicBezTo>
                  <a:cubicBezTo>
                    <a:pt x="4479" y="373"/>
                    <a:pt x="1471" y="3080"/>
                    <a:pt x="736" y="6689"/>
                  </a:cubicBezTo>
                  <a:cubicBezTo>
                    <a:pt x="1" y="10298"/>
                    <a:pt x="1722" y="13974"/>
                    <a:pt x="4963" y="15711"/>
                  </a:cubicBezTo>
                  <a:cubicBezTo>
                    <a:pt x="6213" y="16378"/>
                    <a:pt x="7571" y="16703"/>
                    <a:pt x="8918" y="16703"/>
                  </a:cubicBezTo>
                  <a:cubicBezTo>
                    <a:pt x="11081" y="16703"/>
                    <a:pt x="13215" y="15864"/>
                    <a:pt x="14821" y="14258"/>
                  </a:cubicBezTo>
                  <a:cubicBezTo>
                    <a:pt x="16392" y="12687"/>
                    <a:pt x="17277" y="10565"/>
                    <a:pt x="17277" y="8360"/>
                  </a:cubicBezTo>
                  <a:cubicBezTo>
                    <a:pt x="17277" y="7274"/>
                    <a:pt x="17060" y="6204"/>
                    <a:pt x="16659" y="5202"/>
                  </a:cubicBezTo>
                  <a:cubicBezTo>
                    <a:pt x="15373" y="2041"/>
                    <a:pt x="12306" y="1"/>
                    <a:pt x="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3264800" y="3482132"/>
              <a:ext cx="206084" cy="194406"/>
            </a:xfrm>
            <a:custGeom>
              <a:avLst/>
              <a:gdLst/>
              <a:ahLst/>
              <a:cxnLst/>
              <a:rect l="l" t="t" r="r" b="b"/>
              <a:pathLst>
                <a:path w="7694" h="7258" extrusionOk="0">
                  <a:moveTo>
                    <a:pt x="776" y="0"/>
                  </a:moveTo>
                  <a:cubicBezTo>
                    <a:pt x="356" y="0"/>
                    <a:pt x="2" y="536"/>
                    <a:pt x="387" y="934"/>
                  </a:cubicBezTo>
                  <a:lnTo>
                    <a:pt x="3077" y="3624"/>
                  </a:lnTo>
                  <a:lnTo>
                    <a:pt x="387" y="6331"/>
                  </a:lnTo>
                  <a:cubicBezTo>
                    <a:pt x="0" y="6730"/>
                    <a:pt x="358" y="7258"/>
                    <a:pt x="779" y="7258"/>
                  </a:cubicBezTo>
                  <a:cubicBezTo>
                    <a:pt x="905" y="7258"/>
                    <a:pt x="1036" y="7211"/>
                    <a:pt x="1155" y="7099"/>
                  </a:cubicBezTo>
                  <a:lnTo>
                    <a:pt x="3845" y="4409"/>
                  </a:lnTo>
                  <a:lnTo>
                    <a:pt x="6552" y="7099"/>
                  </a:lnTo>
                  <a:cubicBezTo>
                    <a:pt x="6671" y="7211"/>
                    <a:pt x="6801" y="7258"/>
                    <a:pt x="6926" y="7258"/>
                  </a:cubicBezTo>
                  <a:cubicBezTo>
                    <a:pt x="7343" y="7258"/>
                    <a:pt x="7694" y="6730"/>
                    <a:pt x="7321" y="6331"/>
                  </a:cubicBezTo>
                  <a:lnTo>
                    <a:pt x="4614" y="3624"/>
                  </a:lnTo>
                  <a:lnTo>
                    <a:pt x="7321" y="934"/>
                  </a:lnTo>
                  <a:cubicBezTo>
                    <a:pt x="7538" y="717"/>
                    <a:pt x="7538" y="366"/>
                    <a:pt x="7321" y="165"/>
                  </a:cubicBezTo>
                  <a:cubicBezTo>
                    <a:pt x="7212" y="57"/>
                    <a:pt x="7074" y="2"/>
                    <a:pt x="6936" y="2"/>
                  </a:cubicBezTo>
                  <a:cubicBezTo>
                    <a:pt x="6798" y="2"/>
                    <a:pt x="6661" y="57"/>
                    <a:pt x="6552" y="165"/>
                  </a:cubicBezTo>
                  <a:lnTo>
                    <a:pt x="3845" y="2855"/>
                  </a:lnTo>
                  <a:lnTo>
                    <a:pt x="1155" y="165"/>
                  </a:lnTo>
                  <a:cubicBezTo>
                    <a:pt x="1035" y="49"/>
                    <a:pt x="902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37"/>
          <p:cNvGrpSpPr/>
          <p:nvPr/>
        </p:nvGrpSpPr>
        <p:grpSpPr>
          <a:xfrm>
            <a:off x="837165" y="4260527"/>
            <a:ext cx="297360" cy="275846"/>
            <a:chOff x="4734573" y="3355841"/>
            <a:chExt cx="482023" cy="447149"/>
          </a:xfrm>
        </p:grpSpPr>
        <p:sp>
          <p:nvSpPr>
            <p:cNvPr id="1482" name="Google Shape;1482;p37"/>
            <p:cNvSpPr/>
            <p:nvPr/>
          </p:nvSpPr>
          <p:spPr>
            <a:xfrm>
              <a:off x="4734573" y="3355841"/>
              <a:ext cx="482023" cy="447149"/>
            </a:xfrm>
            <a:custGeom>
              <a:avLst/>
              <a:gdLst/>
              <a:ahLst/>
              <a:cxnLst/>
              <a:rect l="l" t="t" r="r" b="b"/>
              <a:pathLst>
                <a:path w="17996" h="16694" extrusionOk="0">
                  <a:moveTo>
                    <a:pt x="8748" y="1101"/>
                  </a:moveTo>
                  <a:cubicBezTo>
                    <a:pt x="9700" y="1101"/>
                    <a:pt x="10657" y="1290"/>
                    <a:pt x="11563" y="1672"/>
                  </a:cubicBezTo>
                  <a:cubicBezTo>
                    <a:pt x="16859" y="3911"/>
                    <a:pt x="17561" y="11129"/>
                    <a:pt x="12799" y="14354"/>
                  </a:cubicBezTo>
                  <a:cubicBezTo>
                    <a:pt x="11576" y="15166"/>
                    <a:pt x="10160" y="15581"/>
                    <a:pt x="8736" y="15581"/>
                  </a:cubicBezTo>
                  <a:cubicBezTo>
                    <a:pt x="7787" y="15581"/>
                    <a:pt x="6834" y="15397"/>
                    <a:pt x="5932" y="15022"/>
                  </a:cubicBezTo>
                  <a:cubicBezTo>
                    <a:pt x="4645" y="14471"/>
                    <a:pt x="3526" y="13552"/>
                    <a:pt x="2740" y="12399"/>
                  </a:cubicBezTo>
                  <a:cubicBezTo>
                    <a:pt x="1370" y="10361"/>
                    <a:pt x="1120" y="7788"/>
                    <a:pt x="2072" y="5532"/>
                  </a:cubicBezTo>
                  <a:cubicBezTo>
                    <a:pt x="2623" y="4229"/>
                    <a:pt x="3542" y="3126"/>
                    <a:pt x="4695" y="2341"/>
                  </a:cubicBezTo>
                  <a:cubicBezTo>
                    <a:pt x="5915" y="1520"/>
                    <a:pt x="7327" y="1101"/>
                    <a:pt x="8748" y="1101"/>
                  </a:cubicBezTo>
                  <a:close/>
                  <a:moveTo>
                    <a:pt x="8751" y="1"/>
                  </a:moveTo>
                  <a:cubicBezTo>
                    <a:pt x="8201" y="1"/>
                    <a:pt x="7643" y="55"/>
                    <a:pt x="7085" y="168"/>
                  </a:cubicBezTo>
                  <a:cubicBezTo>
                    <a:pt x="2891" y="1021"/>
                    <a:pt x="0" y="4914"/>
                    <a:pt x="435" y="9174"/>
                  </a:cubicBezTo>
                  <a:cubicBezTo>
                    <a:pt x="869" y="13452"/>
                    <a:pt x="4461" y="16693"/>
                    <a:pt x="8755" y="16693"/>
                  </a:cubicBezTo>
                  <a:cubicBezTo>
                    <a:pt x="9858" y="16693"/>
                    <a:pt x="10961" y="16476"/>
                    <a:pt x="11997" y="16042"/>
                  </a:cubicBezTo>
                  <a:cubicBezTo>
                    <a:pt x="15957" y="14371"/>
                    <a:pt x="17995" y="9976"/>
                    <a:pt x="16725" y="5883"/>
                  </a:cubicBezTo>
                  <a:cubicBezTo>
                    <a:pt x="15624" y="2332"/>
                    <a:pt x="12348" y="1"/>
                    <a:pt x="8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4832579" y="3564871"/>
              <a:ext cx="267663" cy="29115"/>
            </a:xfrm>
            <a:custGeom>
              <a:avLst/>
              <a:gdLst/>
              <a:ahLst/>
              <a:cxnLst/>
              <a:rect l="l" t="t" r="r" b="b"/>
              <a:pathLst>
                <a:path w="9993" h="1087" extrusionOk="0">
                  <a:moveTo>
                    <a:pt x="736" y="0"/>
                  </a:moveTo>
                  <a:cubicBezTo>
                    <a:pt x="0" y="0"/>
                    <a:pt x="0" y="1086"/>
                    <a:pt x="736" y="1086"/>
                  </a:cubicBezTo>
                  <a:lnTo>
                    <a:pt x="9441" y="1086"/>
                  </a:lnTo>
                  <a:cubicBezTo>
                    <a:pt x="9741" y="1086"/>
                    <a:pt x="9992" y="836"/>
                    <a:pt x="9992" y="535"/>
                  </a:cubicBezTo>
                  <a:cubicBezTo>
                    <a:pt x="9992" y="234"/>
                    <a:pt x="9741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37"/>
          <p:cNvGrpSpPr/>
          <p:nvPr/>
        </p:nvGrpSpPr>
        <p:grpSpPr>
          <a:xfrm>
            <a:off x="105348" y="2068463"/>
            <a:ext cx="293493" cy="276044"/>
            <a:chOff x="3936166" y="2705260"/>
            <a:chExt cx="475755" cy="447470"/>
          </a:xfrm>
        </p:grpSpPr>
        <p:sp>
          <p:nvSpPr>
            <p:cNvPr id="1485" name="Google Shape;1485;p37"/>
            <p:cNvSpPr/>
            <p:nvPr/>
          </p:nvSpPr>
          <p:spPr>
            <a:xfrm>
              <a:off x="3936166" y="2705260"/>
              <a:ext cx="475755" cy="447470"/>
            </a:xfrm>
            <a:custGeom>
              <a:avLst/>
              <a:gdLst/>
              <a:ahLst/>
              <a:cxnLst/>
              <a:rect l="l" t="t" r="r" b="b"/>
              <a:pathLst>
                <a:path w="17762" h="16706" extrusionOk="0">
                  <a:moveTo>
                    <a:pt x="8655" y="1116"/>
                  </a:moveTo>
                  <a:cubicBezTo>
                    <a:pt x="9591" y="1116"/>
                    <a:pt x="10526" y="1299"/>
                    <a:pt x="11395" y="1650"/>
                  </a:cubicBezTo>
                  <a:cubicBezTo>
                    <a:pt x="13200" y="2385"/>
                    <a:pt x="14637" y="3822"/>
                    <a:pt x="15372" y="5627"/>
                  </a:cubicBezTo>
                  <a:cubicBezTo>
                    <a:pt x="16074" y="7381"/>
                    <a:pt x="16074" y="9336"/>
                    <a:pt x="15372" y="11091"/>
                  </a:cubicBezTo>
                  <a:cubicBezTo>
                    <a:pt x="14274" y="13801"/>
                    <a:pt x="11637" y="15585"/>
                    <a:pt x="8713" y="15585"/>
                  </a:cubicBezTo>
                  <a:cubicBezTo>
                    <a:pt x="8699" y="15585"/>
                    <a:pt x="8685" y="15585"/>
                    <a:pt x="8672" y="15585"/>
                  </a:cubicBezTo>
                  <a:cubicBezTo>
                    <a:pt x="8633" y="15586"/>
                    <a:pt x="8594" y="15586"/>
                    <a:pt x="8554" y="15586"/>
                  </a:cubicBezTo>
                  <a:cubicBezTo>
                    <a:pt x="7658" y="15586"/>
                    <a:pt x="6765" y="15403"/>
                    <a:pt x="5948" y="15067"/>
                  </a:cubicBezTo>
                  <a:cubicBezTo>
                    <a:pt x="4127" y="14332"/>
                    <a:pt x="2690" y="12895"/>
                    <a:pt x="1955" y="11074"/>
                  </a:cubicBezTo>
                  <a:cubicBezTo>
                    <a:pt x="1253" y="9336"/>
                    <a:pt x="1253" y="7381"/>
                    <a:pt x="1955" y="5627"/>
                  </a:cubicBezTo>
                  <a:cubicBezTo>
                    <a:pt x="3058" y="2887"/>
                    <a:pt x="5714" y="1116"/>
                    <a:pt x="8655" y="1116"/>
                  </a:cubicBezTo>
                  <a:close/>
                  <a:moveTo>
                    <a:pt x="8663" y="0"/>
                  </a:moveTo>
                  <a:cubicBezTo>
                    <a:pt x="7594" y="0"/>
                    <a:pt x="6525" y="205"/>
                    <a:pt x="5514" y="614"/>
                  </a:cubicBezTo>
                  <a:cubicBezTo>
                    <a:pt x="2105" y="2001"/>
                    <a:pt x="0" y="5460"/>
                    <a:pt x="351" y="9136"/>
                  </a:cubicBezTo>
                  <a:cubicBezTo>
                    <a:pt x="685" y="12795"/>
                    <a:pt x="3392" y="15802"/>
                    <a:pt x="7018" y="16538"/>
                  </a:cubicBezTo>
                  <a:cubicBezTo>
                    <a:pt x="7574" y="16651"/>
                    <a:pt x="8131" y="16706"/>
                    <a:pt x="8683" y="16706"/>
                  </a:cubicBezTo>
                  <a:cubicBezTo>
                    <a:pt x="11709" y="16706"/>
                    <a:pt x="14554" y="15050"/>
                    <a:pt x="16024" y="12294"/>
                  </a:cubicBezTo>
                  <a:cubicBezTo>
                    <a:pt x="17761" y="9052"/>
                    <a:pt x="17176" y="5042"/>
                    <a:pt x="14570" y="2436"/>
                  </a:cubicBezTo>
                  <a:lnTo>
                    <a:pt x="14570" y="2452"/>
                  </a:lnTo>
                  <a:cubicBezTo>
                    <a:pt x="13785" y="1650"/>
                    <a:pt x="12849" y="1032"/>
                    <a:pt x="11813" y="614"/>
                  </a:cubicBezTo>
                  <a:cubicBezTo>
                    <a:pt x="10802" y="205"/>
                    <a:pt x="9733" y="0"/>
                    <a:pt x="8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4061466" y="2807177"/>
              <a:ext cx="209030" cy="243502"/>
            </a:xfrm>
            <a:custGeom>
              <a:avLst/>
              <a:gdLst/>
              <a:ahLst/>
              <a:cxnLst/>
              <a:rect l="l" t="t" r="r" b="b"/>
              <a:pathLst>
                <a:path w="7804" h="9091" extrusionOk="0">
                  <a:moveTo>
                    <a:pt x="719" y="1"/>
                  </a:moveTo>
                  <a:cubicBezTo>
                    <a:pt x="251" y="17"/>
                    <a:pt x="0" y="535"/>
                    <a:pt x="301" y="903"/>
                  </a:cubicBezTo>
                  <a:lnTo>
                    <a:pt x="3292" y="4545"/>
                  </a:lnTo>
                  <a:lnTo>
                    <a:pt x="301" y="8205"/>
                  </a:lnTo>
                  <a:cubicBezTo>
                    <a:pt x="0" y="8555"/>
                    <a:pt x="251" y="9090"/>
                    <a:pt x="719" y="9090"/>
                  </a:cubicBezTo>
                  <a:lnTo>
                    <a:pt x="7252" y="9090"/>
                  </a:lnTo>
                  <a:cubicBezTo>
                    <a:pt x="7402" y="9090"/>
                    <a:pt x="7536" y="9040"/>
                    <a:pt x="7636" y="8940"/>
                  </a:cubicBezTo>
                  <a:cubicBezTo>
                    <a:pt x="7737" y="8839"/>
                    <a:pt x="7803" y="8689"/>
                    <a:pt x="7803" y="8555"/>
                  </a:cubicBezTo>
                  <a:lnTo>
                    <a:pt x="7803" y="7453"/>
                  </a:lnTo>
                  <a:cubicBezTo>
                    <a:pt x="7803" y="7093"/>
                    <a:pt x="7532" y="6914"/>
                    <a:pt x="7260" y="6914"/>
                  </a:cubicBezTo>
                  <a:cubicBezTo>
                    <a:pt x="6989" y="6914"/>
                    <a:pt x="6717" y="7093"/>
                    <a:pt x="6717" y="7453"/>
                  </a:cubicBezTo>
                  <a:lnTo>
                    <a:pt x="6717" y="8004"/>
                  </a:lnTo>
                  <a:lnTo>
                    <a:pt x="1872" y="8004"/>
                  </a:lnTo>
                  <a:lnTo>
                    <a:pt x="4412" y="4896"/>
                  </a:lnTo>
                  <a:cubicBezTo>
                    <a:pt x="4579" y="4696"/>
                    <a:pt x="4579" y="4395"/>
                    <a:pt x="4412" y="4195"/>
                  </a:cubicBezTo>
                  <a:lnTo>
                    <a:pt x="1872" y="1103"/>
                  </a:lnTo>
                  <a:lnTo>
                    <a:pt x="6717" y="1103"/>
                  </a:lnTo>
                  <a:lnTo>
                    <a:pt x="6717" y="1655"/>
                  </a:lnTo>
                  <a:cubicBezTo>
                    <a:pt x="6717" y="2014"/>
                    <a:pt x="6989" y="2194"/>
                    <a:pt x="7260" y="2194"/>
                  </a:cubicBezTo>
                  <a:cubicBezTo>
                    <a:pt x="7532" y="2194"/>
                    <a:pt x="7803" y="2014"/>
                    <a:pt x="7803" y="1655"/>
                  </a:cubicBezTo>
                  <a:lnTo>
                    <a:pt x="7803" y="552"/>
                  </a:lnTo>
                  <a:cubicBezTo>
                    <a:pt x="7803" y="251"/>
                    <a:pt x="7553" y="17"/>
                    <a:pt x="7252" y="17"/>
                  </a:cubicBezTo>
                  <a:lnTo>
                    <a:pt x="7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37"/>
          <p:cNvGrpSpPr/>
          <p:nvPr/>
        </p:nvGrpSpPr>
        <p:grpSpPr>
          <a:xfrm>
            <a:off x="-29575" y="2738840"/>
            <a:ext cx="772870" cy="396600"/>
            <a:chOff x="8305050" y="3110375"/>
            <a:chExt cx="772870" cy="396600"/>
          </a:xfrm>
        </p:grpSpPr>
        <p:sp>
          <p:nvSpPr>
            <p:cNvPr id="1488" name="Google Shape;1488;p37"/>
            <p:cNvSpPr/>
            <p:nvPr/>
          </p:nvSpPr>
          <p:spPr>
            <a:xfrm>
              <a:off x="830505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868132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7"/>
          <p:cNvGrpSpPr/>
          <p:nvPr/>
        </p:nvGrpSpPr>
        <p:grpSpPr>
          <a:xfrm>
            <a:off x="-146613" y="662225"/>
            <a:ext cx="908850" cy="165900"/>
            <a:chOff x="5872175" y="645650"/>
            <a:chExt cx="908850" cy="165900"/>
          </a:xfrm>
        </p:grpSpPr>
        <p:sp>
          <p:nvSpPr>
            <p:cNvPr id="1491" name="Google Shape;1491;p37"/>
            <p:cNvSpPr/>
            <p:nvPr/>
          </p:nvSpPr>
          <p:spPr>
            <a:xfrm>
              <a:off x="58721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611982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63674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615125" y="645650"/>
              <a:ext cx="165900" cy="165900"/>
            </a:xfrm>
            <a:prstGeom prst="diamond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37"/>
          <p:cNvGrpSpPr/>
          <p:nvPr/>
        </p:nvGrpSpPr>
        <p:grpSpPr>
          <a:xfrm>
            <a:off x="1998418" y="618232"/>
            <a:ext cx="1177917" cy="253886"/>
            <a:chOff x="7448983" y="3864533"/>
            <a:chExt cx="1202570" cy="259200"/>
          </a:xfrm>
        </p:grpSpPr>
        <p:sp>
          <p:nvSpPr>
            <p:cNvPr id="1496" name="Google Shape;1496;p37"/>
            <p:cNvSpPr/>
            <p:nvPr/>
          </p:nvSpPr>
          <p:spPr>
            <a:xfrm rot="-1798193">
              <a:off x="745167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 rot="1804941">
              <a:off x="7665675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 rot="-1798193">
              <a:off x="7879712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 rot="1804941">
              <a:off x="8093709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 rot="-1798193">
              <a:off x="830774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7"/>
          <p:cNvGrpSpPr/>
          <p:nvPr/>
        </p:nvGrpSpPr>
        <p:grpSpPr>
          <a:xfrm>
            <a:off x="3685162" y="607625"/>
            <a:ext cx="651293" cy="275100"/>
            <a:chOff x="3687084" y="591947"/>
            <a:chExt cx="651293" cy="275100"/>
          </a:xfrm>
        </p:grpSpPr>
        <p:sp>
          <p:nvSpPr>
            <p:cNvPr id="1502" name="Google Shape;1502;p37"/>
            <p:cNvSpPr/>
            <p:nvPr/>
          </p:nvSpPr>
          <p:spPr>
            <a:xfrm>
              <a:off x="3687084" y="591947"/>
              <a:ext cx="275100" cy="275100"/>
            </a:xfrm>
            <a:prstGeom prst="rtTriangl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4063277" y="591947"/>
              <a:ext cx="275100" cy="275100"/>
            </a:xfrm>
            <a:prstGeom prst="rtTriangl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37"/>
          <p:cNvGrpSpPr/>
          <p:nvPr/>
        </p:nvGrpSpPr>
        <p:grpSpPr>
          <a:xfrm>
            <a:off x="5586873" y="662225"/>
            <a:ext cx="1156500" cy="165900"/>
            <a:chOff x="5624525" y="645650"/>
            <a:chExt cx="1156500" cy="165900"/>
          </a:xfrm>
        </p:grpSpPr>
        <p:sp>
          <p:nvSpPr>
            <p:cNvPr id="1505" name="Google Shape;1505;p37"/>
            <p:cNvSpPr/>
            <p:nvPr/>
          </p:nvSpPr>
          <p:spPr>
            <a:xfrm>
              <a:off x="5624525" y="645650"/>
              <a:ext cx="165900" cy="165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5872175" y="645650"/>
              <a:ext cx="165900" cy="165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119825" y="645650"/>
              <a:ext cx="165900" cy="165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36747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6151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7"/>
          <p:cNvGrpSpPr/>
          <p:nvPr/>
        </p:nvGrpSpPr>
        <p:grpSpPr>
          <a:xfrm>
            <a:off x="7952898" y="1392880"/>
            <a:ext cx="1152184" cy="165900"/>
            <a:chOff x="7929000" y="3069525"/>
            <a:chExt cx="1215000" cy="165900"/>
          </a:xfrm>
        </p:grpSpPr>
        <p:sp>
          <p:nvSpPr>
            <p:cNvPr id="1511" name="Google Shape;1511;p37"/>
            <p:cNvSpPr/>
            <p:nvPr/>
          </p:nvSpPr>
          <p:spPr>
            <a:xfrm>
              <a:off x="7929000" y="3069525"/>
              <a:ext cx="1215000" cy="165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7929000" y="3069525"/>
              <a:ext cx="633600" cy="165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37"/>
          <p:cNvGrpSpPr/>
          <p:nvPr/>
        </p:nvGrpSpPr>
        <p:grpSpPr>
          <a:xfrm>
            <a:off x="8400765" y="2008185"/>
            <a:ext cx="772870" cy="396600"/>
            <a:chOff x="8305050" y="3110375"/>
            <a:chExt cx="772870" cy="396600"/>
          </a:xfrm>
        </p:grpSpPr>
        <p:sp>
          <p:nvSpPr>
            <p:cNvPr id="1514" name="Google Shape;1514;p37"/>
            <p:cNvSpPr/>
            <p:nvPr/>
          </p:nvSpPr>
          <p:spPr>
            <a:xfrm>
              <a:off x="830505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868132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7"/>
          <p:cNvGrpSpPr/>
          <p:nvPr/>
        </p:nvGrpSpPr>
        <p:grpSpPr>
          <a:xfrm>
            <a:off x="7940032" y="3540852"/>
            <a:ext cx="1177917" cy="253886"/>
            <a:chOff x="7448983" y="3864533"/>
            <a:chExt cx="1202570" cy="259200"/>
          </a:xfrm>
        </p:grpSpPr>
        <p:sp>
          <p:nvSpPr>
            <p:cNvPr id="1517" name="Google Shape;1517;p37"/>
            <p:cNvSpPr/>
            <p:nvPr/>
          </p:nvSpPr>
          <p:spPr>
            <a:xfrm rot="-1798193">
              <a:off x="745167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 rot="1804941">
              <a:off x="7665675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 rot="-1798193">
              <a:off x="7879712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 rot="1804941">
              <a:off x="8093709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 rot="-1798193">
              <a:off x="830774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7"/>
          <p:cNvGrpSpPr/>
          <p:nvPr/>
        </p:nvGrpSpPr>
        <p:grpSpPr>
          <a:xfrm>
            <a:off x="6370870" y="4315500"/>
            <a:ext cx="1156500" cy="165900"/>
            <a:chOff x="5624525" y="645650"/>
            <a:chExt cx="1156500" cy="165900"/>
          </a:xfrm>
        </p:grpSpPr>
        <p:sp>
          <p:nvSpPr>
            <p:cNvPr id="1523" name="Google Shape;1523;p37"/>
            <p:cNvSpPr/>
            <p:nvPr/>
          </p:nvSpPr>
          <p:spPr>
            <a:xfrm>
              <a:off x="562452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587217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11982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36747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6151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7"/>
          <p:cNvGrpSpPr/>
          <p:nvPr/>
        </p:nvGrpSpPr>
        <p:grpSpPr>
          <a:xfrm>
            <a:off x="5136450" y="4200150"/>
            <a:ext cx="772870" cy="396600"/>
            <a:chOff x="8305050" y="3110375"/>
            <a:chExt cx="772870" cy="396600"/>
          </a:xfrm>
        </p:grpSpPr>
        <p:sp>
          <p:nvSpPr>
            <p:cNvPr id="1529" name="Google Shape;1529;p37"/>
            <p:cNvSpPr/>
            <p:nvPr/>
          </p:nvSpPr>
          <p:spPr>
            <a:xfrm>
              <a:off x="830505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868132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37"/>
          <p:cNvGrpSpPr/>
          <p:nvPr/>
        </p:nvGrpSpPr>
        <p:grpSpPr>
          <a:xfrm>
            <a:off x="2786861" y="4315500"/>
            <a:ext cx="1152197" cy="165900"/>
            <a:chOff x="7928987" y="3069525"/>
            <a:chExt cx="1215013" cy="165900"/>
          </a:xfrm>
        </p:grpSpPr>
        <p:sp>
          <p:nvSpPr>
            <p:cNvPr id="1532" name="Google Shape;1532;p37"/>
            <p:cNvSpPr/>
            <p:nvPr/>
          </p:nvSpPr>
          <p:spPr>
            <a:xfrm>
              <a:off x="7929000" y="3069525"/>
              <a:ext cx="1215000" cy="165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7928987" y="3069525"/>
              <a:ext cx="1007700" cy="1659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7"/>
          <p:cNvGrpSpPr/>
          <p:nvPr/>
        </p:nvGrpSpPr>
        <p:grpSpPr>
          <a:xfrm>
            <a:off x="809230" y="1277530"/>
            <a:ext cx="772870" cy="396600"/>
            <a:chOff x="8305050" y="3110375"/>
            <a:chExt cx="772870" cy="396600"/>
          </a:xfrm>
        </p:grpSpPr>
        <p:sp>
          <p:nvSpPr>
            <p:cNvPr id="1535" name="Google Shape;1535;p37"/>
            <p:cNvSpPr/>
            <p:nvPr/>
          </p:nvSpPr>
          <p:spPr>
            <a:xfrm>
              <a:off x="830505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868132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7"/>
          <p:cNvGrpSpPr/>
          <p:nvPr/>
        </p:nvGrpSpPr>
        <p:grpSpPr>
          <a:xfrm>
            <a:off x="36760" y="3584845"/>
            <a:ext cx="1156500" cy="165900"/>
            <a:chOff x="5624525" y="645650"/>
            <a:chExt cx="1156500" cy="165900"/>
          </a:xfrm>
        </p:grpSpPr>
        <p:sp>
          <p:nvSpPr>
            <p:cNvPr id="1538" name="Google Shape;1538;p37"/>
            <p:cNvSpPr/>
            <p:nvPr/>
          </p:nvSpPr>
          <p:spPr>
            <a:xfrm>
              <a:off x="5624525" y="645650"/>
              <a:ext cx="165900" cy="1659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872175" y="645650"/>
              <a:ext cx="165900" cy="1659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61198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636747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6151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37"/>
          <p:cNvSpPr/>
          <p:nvPr/>
        </p:nvSpPr>
        <p:spPr>
          <a:xfrm>
            <a:off x="717850" y="2070285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4" name="Google Shape;1544;p37"/>
          <p:cNvGrpSpPr/>
          <p:nvPr/>
        </p:nvGrpSpPr>
        <p:grpSpPr>
          <a:xfrm>
            <a:off x="1611083" y="4260900"/>
            <a:ext cx="651293" cy="275100"/>
            <a:chOff x="3687084" y="591947"/>
            <a:chExt cx="651293" cy="275100"/>
          </a:xfrm>
        </p:grpSpPr>
        <p:sp>
          <p:nvSpPr>
            <p:cNvPr id="1545" name="Google Shape;1545;p37"/>
            <p:cNvSpPr/>
            <p:nvPr/>
          </p:nvSpPr>
          <p:spPr>
            <a:xfrm>
              <a:off x="3687084" y="591947"/>
              <a:ext cx="275100" cy="275100"/>
            </a:xfrm>
            <a:prstGeom prst="rtTriangl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4063277" y="591947"/>
              <a:ext cx="275100" cy="275100"/>
            </a:xfrm>
            <a:prstGeom prst="rtTriangl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7"/>
          <p:cNvGrpSpPr/>
          <p:nvPr/>
        </p:nvGrpSpPr>
        <p:grpSpPr>
          <a:xfrm>
            <a:off x="4821810" y="607277"/>
            <a:ext cx="297079" cy="275797"/>
            <a:chOff x="2361943" y="4005806"/>
            <a:chExt cx="481568" cy="447068"/>
          </a:xfrm>
        </p:grpSpPr>
        <p:sp>
          <p:nvSpPr>
            <p:cNvPr id="1548" name="Google Shape;1548;p37"/>
            <p:cNvSpPr/>
            <p:nvPr/>
          </p:nvSpPr>
          <p:spPr>
            <a:xfrm>
              <a:off x="2361943" y="4005806"/>
              <a:ext cx="481568" cy="447068"/>
            </a:xfrm>
            <a:custGeom>
              <a:avLst/>
              <a:gdLst/>
              <a:ahLst/>
              <a:cxnLst/>
              <a:rect l="l" t="t" r="r" b="b"/>
              <a:pathLst>
                <a:path w="17979" h="16691" extrusionOk="0">
                  <a:moveTo>
                    <a:pt x="8338" y="1116"/>
                  </a:moveTo>
                  <a:cubicBezTo>
                    <a:pt x="9274" y="1116"/>
                    <a:pt x="10209" y="1299"/>
                    <a:pt x="11078" y="1650"/>
                  </a:cubicBezTo>
                  <a:cubicBezTo>
                    <a:pt x="12883" y="2386"/>
                    <a:pt x="14336" y="3822"/>
                    <a:pt x="15055" y="5644"/>
                  </a:cubicBezTo>
                  <a:cubicBezTo>
                    <a:pt x="15773" y="7398"/>
                    <a:pt x="15773" y="9353"/>
                    <a:pt x="15055" y="11107"/>
                  </a:cubicBezTo>
                  <a:lnTo>
                    <a:pt x="15055" y="11091"/>
                  </a:lnTo>
                  <a:cubicBezTo>
                    <a:pt x="13952" y="13814"/>
                    <a:pt x="11295" y="15602"/>
                    <a:pt x="8355" y="15602"/>
                  </a:cubicBezTo>
                  <a:cubicBezTo>
                    <a:pt x="7419" y="15602"/>
                    <a:pt x="6500" y="15418"/>
                    <a:pt x="5631" y="15067"/>
                  </a:cubicBezTo>
                  <a:cubicBezTo>
                    <a:pt x="3810" y="14332"/>
                    <a:pt x="2373" y="12895"/>
                    <a:pt x="1638" y="11091"/>
                  </a:cubicBezTo>
                  <a:cubicBezTo>
                    <a:pt x="936" y="9336"/>
                    <a:pt x="936" y="7381"/>
                    <a:pt x="1638" y="5627"/>
                  </a:cubicBezTo>
                  <a:cubicBezTo>
                    <a:pt x="2740" y="2904"/>
                    <a:pt x="5397" y="1116"/>
                    <a:pt x="8338" y="1116"/>
                  </a:cubicBezTo>
                  <a:close/>
                  <a:moveTo>
                    <a:pt x="8346" y="0"/>
                  </a:moveTo>
                  <a:cubicBezTo>
                    <a:pt x="7277" y="0"/>
                    <a:pt x="6208" y="205"/>
                    <a:pt x="5197" y="614"/>
                  </a:cubicBezTo>
                  <a:cubicBezTo>
                    <a:pt x="2055" y="1884"/>
                    <a:pt x="0" y="4942"/>
                    <a:pt x="0" y="8351"/>
                  </a:cubicBezTo>
                  <a:cubicBezTo>
                    <a:pt x="0" y="9420"/>
                    <a:pt x="201" y="10489"/>
                    <a:pt x="602" y="11492"/>
                  </a:cubicBezTo>
                  <a:cubicBezTo>
                    <a:pt x="1954" y="14783"/>
                    <a:pt x="5110" y="16691"/>
                    <a:pt x="8369" y="16691"/>
                  </a:cubicBezTo>
                  <a:cubicBezTo>
                    <a:pt x="9941" y="16691"/>
                    <a:pt x="11536" y="16247"/>
                    <a:pt x="12966" y="15301"/>
                  </a:cubicBezTo>
                  <a:cubicBezTo>
                    <a:pt x="17360" y="12377"/>
                    <a:pt x="17979" y="6178"/>
                    <a:pt x="14269" y="2436"/>
                  </a:cubicBezTo>
                  <a:lnTo>
                    <a:pt x="14269" y="2436"/>
                  </a:lnTo>
                  <a:lnTo>
                    <a:pt x="14269" y="2452"/>
                  </a:lnTo>
                  <a:cubicBezTo>
                    <a:pt x="13467" y="1650"/>
                    <a:pt x="12532" y="1032"/>
                    <a:pt x="11496" y="614"/>
                  </a:cubicBezTo>
                  <a:cubicBezTo>
                    <a:pt x="10485" y="205"/>
                    <a:pt x="9416" y="0"/>
                    <a:pt x="8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2462065" y="4111821"/>
              <a:ext cx="247306" cy="235762"/>
            </a:xfrm>
            <a:custGeom>
              <a:avLst/>
              <a:gdLst/>
              <a:ahLst/>
              <a:cxnLst/>
              <a:rect l="l" t="t" r="r" b="b"/>
              <a:pathLst>
                <a:path w="9233" h="8802" extrusionOk="0">
                  <a:moveTo>
                    <a:pt x="4618" y="1667"/>
                  </a:moveTo>
                  <a:cubicBezTo>
                    <a:pt x="5137" y="1667"/>
                    <a:pt x="5660" y="1816"/>
                    <a:pt x="6120" y="2120"/>
                  </a:cubicBezTo>
                  <a:lnTo>
                    <a:pt x="2344" y="5913"/>
                  </a:lnTo>
                  <a:cubicBezTo>
                    <a:pt x="2244" y="5763"/>
                    <a:pt x="2160" y="5596"/>
                    <a:pt x="2094" y="5428"/>
                  </a:cubicBezTo>
                  <a:cubicBezTo>
                    <a:pt x="1676" y="4409"/>
                    <a:pt x="1910" y="3240"/>
                    <a:pt x="2695" y="2471"/>
                  </a:cubicBezTo>
                  <a:cubicBezTo>
                    <a:pt x="3215" y="1942"/>
                    <a:pt x="3912" y="1667"/>
                    <a:pt x="4618" y="1667"/>
                  </a:cubicBezTo>
                  <a:close/>
                  <a:moveTo>
                    <a:pt x="6889" y="2905"/>
                  </a:moveTo>
                  <a:cubicBezTo>
                    <a:pt x="7373" y="3641"/>
                    <a:pt x="7474" y="4593"/>
                    <a:pt x="7140" y="5428"/>
                  </a:cubicBezTo>
                  <a:cubicBezTo>
                    <a:pt x="6856" y="6097"/>
                    <a:pt x="6338" y="6631"/>
                    <a:pt x="5652" y="6915"/>
                  </a:cubicBezTo>
                  <a:cubicBezTo>
                    <a:pt x="5312" y="7058"/>
                    <a:pt x="4953" y="7129"/>
                    <a:pt x="4596" y="7129"/>
                  </a:cubicBezTo>
                  <a:cubicBezTo>
                    <a:pt x="4075" y="7129"/>
                    <a:pt x="3559" y="6979"/>
                    <a:pt x="3113" y="6682"/>
                  </a:cubicBezTo>
                  <a:lnTo>
                    <a:pt x="6889" y="2905"/>
                  </a:lnTo>
                  <a:close/>
                  <a:moveTo>
                    <a:pt x="8463" y="0"/>
                  </a:moveTo>
                  <a:cubicBezTo>
                    <a:pt x="8338" y="0"/>
                    <a:pt x="8208" y="49"/>
                    <a:pt x="8092" y="165"/>
                  </a:cubicBezTo>
                  <a:lnTo>
                    <a:pt x="6906" y="1352"/>
                  </a:lnTo>
                  <a:cubicBezTo>
                    <a:pt x="6638" y="1151"/>
                    <a:pt x="6371" y="1001"/>
                    <a:pt x="6070" y="884"/>
                  </a:cubicBezTo>
                  <a:cubicBezTo>
                    <a:pt x="5571" y="675"/>
                    <a:pt x="5071" y="580"/>
                    <a:pt x="4588" y="580"/>
                  </a:cubicBezTo>
                  <a:cubicBezTo>
                    <a:pt x="2054" y="580"/>
                    <a:pt x="8" y="3207"/>
                    <a:pt x="1074" y="5846"/>
                  </a:cubicBezTo>
                  <a:cubicBezTo>
                    <a:pt x="1208" y="6147"/>
                    <a:pt x="1358" y="6431"/>
                    <a:pt x="1559" y="6682"/>
                  </a:cubicBezTo>
                  <a:lnTo>
                    <a:pt x="373" y="7868"/>
                  </a:lnTo>
                  <a:cubicBezTo>
                    <a:pt x="0" y="8266"/>
                    <a:pt x="348" y="8802"/>
                    <a:pt x="764" y="8802"/>
                  </a:cubicBezTo>
                  <a:cubicBezTo>
                    <a:pt x="889" y="8802"/>
                    <a:pt x="1021" y="8753"/>
                    <a:pt x="1141" y="8636"/>
                  </a:cubicBezTo>
                  <a:lnTo>
                    <a:pt x="2327" y="7467"/>
                  </a:lnTo>
                  <a:cubicBezTo>
                    <a:pt x="3008" y="7968"/>
                    <a:pt x="3808" y="8214"/>
                    <a:pt x="4605" y="8214"/>
                  </a:cubicBezTo>
                  <a:cubicBezTo>
                    <a:pt x="5589" y="8214"/>
                    <a:pt x="6568" y="7838"/>
                    <a:pt x="7307" y="7099"/>
                  </a:cubicBezTo>
                  <a:cubicBezTo>
                    <a:pt x="8393" y="6013"/>
                    <a:pt x="8727" y="4393"/>
                    <a:pt x="8142" y="2956"/>
                  </a:cubicBezTo>
                  <a:cubicBezTo>
                    <a:pt x="8025" y="2655"/>
                    <a:pt x="7858" y="2371"/>
                    <a:pt x="7674" y="2120"/>
                  </a:cubicBezTo>
                  <a:lnTo>
                    <a:pt x="8861" y="934"/>
                  </a:lnTo>
                  <a:cubicBezTo>
                    <a:pt x="9233" y="536"/>
                    <a:pt x="8875" y="0"/>
                    <a:pt x="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32ADCA8-4BDB-43A1-AEFD-C348210A6EBB}"/>
              </a:ext>
            </a:extLst>
          </p:cNvPr>
          <p:cNvSpPr txBox="1"/>
          <p:nvPr/>
        </p:nvSpPr>
        <p:spPr>
          <a:xfrm>
            <a:off x="4430696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4A83218-2636-4C16-9137-682AF2CB7677}" type="slidenum">
              <a:rPr lang="th-TH" smtClean="0"/>
              <a:t>1</a:t>
            </a:fld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8F7065F-C819-447B-A238-2E1D7B2E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2"/>
          <a:stretch/>
        </p:blipFill>
        <p:spPr>
          <a:xfrm>
            <a:off x="487863" y="1277077"/>
            <a:ext cx="6660714" cy="2423053"/>
          </a:xfrm>
          <a:prstGeom prst="rect">
            <a:avLst/>
          </a:prstGeom>
        </p:spPr>
      </p:pic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D7236B2E-9642-47F4-9510-52D00046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68" y="423042"/>
            <a:ext cx="6894464" cy="592200"/>
          </a:xfrm>
        </p:spPr>
        <p:txBody>
          <a:bodyPr/>
          <a:lstStyle/>
          <a:p>
            <a:r>
              <a:rPr lang="en-US" sz="2800" dirty="0"/>
              <a:t>Linear regression Algorithm </a:t>
            </a:r>
            <a:endParaRPr lang="th-TH" sz="2800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E555B44-A315-4DA9-8958-D58661E27936}"/>
              </a:ext>
            </a:extLst>
          </p:cNvPr>
          <p:cNvSpPr txBox="1"/>
          <p:nvPr/>
        </p:nvSpPr>
        <p:spPr>
          <a:xfrm>
            <a:off x="7224948" y="1861973"/>
            <a:ext cx="1848168" cy="108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โดย </a:t>
            </a:r>
            <a:r>
              <a:rPr lang="en-US" sz="1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+mn-cs"/>
              </a:rPr>
              <a:t>data set </a:t>
            </a:r>
            <a:r>
              <a:rPr lang="th-TH" sz="1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+mn-cs"/>
              </a:rPr>
              <a:t>จะมีข้อมูลทั้งหมด 32 คอลัมน์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+mn-cs"/>
              </a:rPr>
              <a:t>ข้อมูลเด็กนักเรียน 395 คน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76A928F-0B7F-4364-AF18-91A008E87CBA}"/>
              </a:ext>
            </a:extLst>
          </p:cNvPr>
          <p:cNvSpPr txBox="1"/>
          <p:nvPr/>
        </p:nvSpPr>
        <p:spPr>
          <a:xfrm>
            <a:off x="4429974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49E6D82-E86D-4121-AB78-165CF918A238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00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42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1816" name="Google Shape;1816;p42"/>
          <p:cNvSpPr txBox="1">
            <a:spLocks noGrp="1"/>
          </p:cNvSpPr>
          <p:nvPr>
            <p:ph type="body" idx="1"/>
          </p:nvPr>
        </p:nvSpPr>
        <p:spPr>
          <a:xfrm>
            <a:off x="873588" y="1352730"/>
            <a:ext cx="42744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7" name="Google Shape;1817;p42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42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42"/>
          <p:cNvGrpSpPr/>
          <p:nvPr/>
        </p:nvGrpSpPr>
        <p:grpSpPr>
          <a:xfrm>
            <a:off x="8025245" y="607277"/>
            <a:ext cx="297079" cy="275797"/>
            <a:chOff x="2359847" y="4005806"/>
            <a:chExt cx="481568" cy="447068"/>
          </a:xfrm>
        </p:grpSpPr>
        <p:sp>
          <p:nvSpPr>
            <p:cNvPr id="1820" name="Google Shape;1820;p42"/>
            <p:cNvSpPr/>
            <p:nvPr/>
          </p:nvSpPr>
          <p:spPr>
            <a:xfrm>
              <a:off x="2359847" y="4005806"/>
              <a:ext cx="481568" cy="447068"/>
            </a:xfrm>
            <a:custGeom>
              <a:avLst/>
              <a:gdLst/>
              <a:ahLst/>
              <a:cxnLst/>
              <a:rect l="l" t="t" r="r" b="b"/>
              <a:pathLst>
                <a:path w="17979" h="16691" extrusionOk="0">
                  <a:moveTo>
                    <a:pt x="8338" y="1116"/>
                  </a:moveTo>
                  <a:cubicBezTo>
                    <a:pt x="9274" y="1116"/>
                    <a:pt x="10209" y="1299"/>
                    <a:pt x="11078" y="1650"/>
                  </a:cubicBezTo>
                  <a:cubicBezTo>
                    <a:pt x="12883" y="2386"/>
                    <a:pt x="14336" y="3822"/>
                    <a:pt x="15055" y="5644"/>
                  </a:cubicBezTo>
                  <a:cubicBezTo>
                    <a:pt x="15773" y="7398"/>
                    <a:pt x="15773" y="9353"/>
                    <a:pt x="15055" y="11107"/>
                  </a:cubicBezTo>
                  <a:lnTo>
                    <a:pt x="15055" y="11091"/>
                  </a:lnTo>
                  <a:cubicBezTo>
                    <a:pt x="13952" y="13814"/>
                    <a:pt x="11295" y="15602"/>
                    <a:pt x="8355" y="15602"/>
                  </a:cubicBezTo>
                  <a:cubicBezTo>
                    <a:pt x="7419" y="15602"/>
                    <a:pt x="6500" y="15418"/>
                    <a:pt x="5631" y="15067"/>
                  </a:cubicBezTo>
                  <a:cubicBezTo>
                    <a:pt x="3810" y="14332"/>
                    <a:pt x="2373" y="12895"/>
                    <a:pt x="1638" y="11091"/>
                  </a:cubicBezTo>
                  <a:cubicBezTo>
                    <a:pt x="936" y="9336"/>
                    <a:pt x="936" y="7381"/>
                    <a:pt x="1638" y="5627"/>
                  </a:cubicBezTo>
                  <a:cubicBezTo>
                    <a:pt x="2740" y="2904"/>
                    <a:pt x="5397" y="1116"/>
                    <a:pt x="8338" y="1116"/>
                  </a:cubicBezTo>
                  <a:close/>
                  <a:moveTo>
                    <a:pt x="8346" y="0"/>
                  </a:moveTo>
                  <a:cubicBezTo>
                    <a:pt x="7277" y="0"/>
                    <a:pt x="6208" y="205"/>
                    <a:pt x="5197" y="614"/>
                  </a:cubicBezTo>
                  <a:cubicBezTo>
                    <a:pt x="2055" y="1884"/>
                    <a:pt x="0" y="4942"/>
                    <a:pt x="0" y="8351"/>
                  </a:cubicBezTo>
                  <a:cubicBezTo>
                    <a:pt x="0" y="9420"/>
                    <a:pt x="201" y="10489"/>
                    <a:pt x="602" y="11492"/>
                  </a:cubicBezTo>
                  <a:cubicBezTo>
                    <a:pt x="1954" y="14783"/>
                    <a:pt x="5110" y="16691"/>
                    <a:pt x="8369" y="16691"/>
                  </a:cubicBezTo>
                  <a:cubicBezTo>
                    <a:pt x="9941" y="16691"/>
                    <a:pt x="11536" y="16247"/>
                    <a:pt x="12966" y="15301"/>
                  </a:cubicBezTo>
                  <a:cubicBezTo>
                    <a:pt x="17360" y="12377"/>
                    <a:pt x="17979" y="6178"/>
                    <a:pt x="14269" y="2436"/>
                  </a:cubicBezTo>
                  <a:lnTo>
                    <a:pt x="14269" y="2436"/>
                  </a:lnTo>
                  <a:lnTo>
                    <a:pt x="14269" y="2452"/>
                  </a:lnTo>
                  <a:cubicBezTo>
                    <a:pt x="13467" y="1650"/>
                    <a:pt x="12532" y="1032"/>
                    <a:pt x="11496" y="614"/>
                  </a:cubicBezTo>
                  <a:cubicBezTo>
                    <a:pt x="10485" y="205"/>
                    <a:pt x="9416" y="0"/>
                    <a:pt x="8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2459969" y="4111821"/>
              <a:ext cx="247306" cy="235762"/>
            </a:xfrm>
            <a:custGeom>
              <a:avLst/>
              <a:gdLst/>
              <a:ahLst/>
              <a:cxnLst/>
              <a:rect l="l" t="t" r="r" b="b"/>
              <a:pathLst>
                <a:path w="9233" h="8802" extrusionOk="0">
                  <a:moveTo>
                    <a:pt x="4618" y="1667"/>
                  </a:moveTo>
                  <a:cubicBezTo>
                    <a:pt x="5137" y="1667"/>
                    <a:pt x="5660" y="1816"/>
                    <a:pt x="6120" y="2120"/>
                  </a:cubicBezTo>
                  <a:lnTo>
                    <a:pt x="2344" y="5913"/>
                  </a:lnTo>
                  <a:cubicBezTo>
                    <a:pt x="2244" y="5763"/>
                    <a:pt x="2160" y="5596"/>
                    <a:pt x="2094" y="5428"/>
                  </a:cubicBezTo>
                  <a:cubicBezTo>
                    <a:pt x="1676" y="4409"/>
                    <a:pt x="1910" y="3240"/>
                    <a:pt x="2695" y="2471"/>
                  </a:cubicBezTo>
                  <a:cubicBezTo>
                    <a:pt x="3215" y="1942"/>
                    <a:pt x="3912" y="1667"/>
                    <a:pt x="4618" y="1667"/>
                  </a:cubicBezTo>
                  <a:close/>
                  <a:moveTo>
                    <a:pt x="6889" y="2905"/>
                  </a:moveTo>
                  <a:cubicBezTo>
                    <a:pt x="7373" y="3641"/>
                    <a:pt x="7474" y="4593"/>
                    <a:pt x="7140" y="5428"/>
                  </a:cubicBezTo>
                  <a:cubicBezTo>
                    <a:pt x="6856" y="6097"/>
                    <a:pt x="6338" y="6631"/>
                    <a:pt x="5652" y="6915"/>
                  </a:cubicBezTo>
                  <a:cubicBezTo>
                    <a:pt x="5312" y="7058"/>
                    <a:pt x="4953" y="7129"/>
                    <a:pt x="4596" y="7129"/>
                  </a:cubicBezTo>
                  <a:cubicBezTo>
                    <a:pt x="4075" y="7129"/>
                    <a:pt x="3559" y="6979"/>
                    <a:pt x="3113" y="6682"/>
                  </a:cubicBezTo>
                  <a:lnTo>
                    <a:pt x="6889" y="2905"/>
                  </a:lnTo>
                  <a:close/>
                  <a:moveTo>
                    <a:pt x="8463" y="0"/>
                  </a:moveTo>
                  <a:cubicBezTo>
                    <a:pt x="8338" y="0"/>
                    <a:pt x="8208" y="49"/>
                    <a:pt x="8092" y="165"/>
                  </a:cubicBezTo>
                  <a:lnTo>
                    <a:pt x="6906" y="1352"/>
                  </a:lnTo>
                  <a:cubicBezTo>
                    <a:pt x="6638" y="1151"/>
                    <a:pt x="6371" y="1001"/>
                    <a:pt x="6070" y="884"/>
                  </a:cubicBezTo>
                  <a:cubicBezTo>
                    <a:pt x="5571" y="675"/>
                    <a:pt x="5071" y="580"/>
                    <a:pt x="4588" y="580"/>
                  </a:cubicBezTo>
                  <a:cubicBezTo>
                    <a:pt x="2054" y="580"/>
                    <a:pt x="8" y="3207"/>
                    <a:pt x="1074" y="5846"/>
                  </a:cubicBezTo>
                  <a:cubicBezTo>
                    <a:pt x="1208" y="6147"/>
                    <a:pt x="1358" y="6431"/>
                    <a:pt x="1559" y="6682"/>
                  </a:cubicBezTo>
                  <a:lnTo>
                    <a:pt x="373" y="7868"/>
                  </a:lnTo>
                  <a:cubicBezTo>
                    <a:pt x="0" y="8266"/>
                    <a:pt x="348" y="8802"/>
                    <a:pt x="764" y="8802"/>
                  </a:cubicBezTo>
                  <a:cubicBezTo>
                    <a:pt x="889" y="8802"/>
                    <a:pt x="1021" y="8753"/>
                    <a:pt x="1141" y="8636"/>
                  </a:cubicBezTo>
                  <a:lnTo>
                    <a:pt x="2327" y="7467"/>
                  </a:lnTo>
                  <a:cubicBezTo>
                    <a:pt x="3008" y="7968"/>
                    <a:pt x="3808" y="8214"/>
                    <a:pt x="4605" y="8214"/>
                  </a:cubicBezTo>
                  <a:cubicBezTo>
                    <a:pt x="5589" y="8214"/>
                    <a:pt x="6568" y="7838"/>
                    <a:pt x="7307" y="7099"/>
                  </a:cubicBezTo>
                  <a:cubicBezTo>
                    <a:pt x="8393" y="6013"/>
                    <a:pt x="8727" y="4393"/>
                    <a:pt x="8142" y="2956"/>
                  </a:cubicBezTo>
                  <a:cubicBezTo>
                    <a:pt x="8025" y="2655"/>
                    <a:pt x="7858" y="2371"/>
                    <a:pt x="7674" y="2120"/>
                  </a:cubicBezTo>
                  <a:lnTo>
                    <a:pt x="8861" y="934"/>
                  </a:lnTo>
                  <a:cubicBezTo>
                    <a:pt x="9233" y="536"/>
                    <a:pt x="8875" y="0"/>
                    <a:pt x="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42"/>
          <p:cNvGrpSpPr/>
          <p:nvPr/>
        </p:nvGrpSpPr>
        <p:grpSpPr>
          <a:xfrm>
            <a:off x="837711" y="607178"/>
            <a:ext cx="285496" cy="275995"/>
            <a:chOff x="3124658" y="3355734"/>
            <a:chExt cx="462791" cy="447390"/>
          </a:xfrm>
        </p:grpSpPr>
        <p:sp>
          <p:nvSpPr>
            <p:cNvPr id="1823" name="Google Shape;1823;p42"/>
            <p:cNvSpPr/>
            <p:nvPr/>
          </p:nvSpPr>
          <p:spPr>
            <a:xfrm>
              <a:off x="3124658" y="3355734"/>
              <a:ext cx="462791" cy="447390"/>
            </a:xfrm>
            <a:custGeom>
              <a:avLst/>
              <a:gdLst/>
              <a:ahLst/>
              <a:cxnLst/>
              <a:rect l="l" t="t" r="r" b="b"/>
              <a:pathLst>
                <a:path w="17278" h="16703" extrusionOk="0">
                  <a:moveTo>
                    <a:pt x="8913" y="1107"/>
                  </a:moveTo>
                  <a:cubicBezTo>
                    <a:pt x="10801" y="1107"/>
                    <a:pt x="12653" y="1847"/>
                    <a:pt x="14036" y="3230"/>
                  </a:cubicBezTo>
                  <a:cubicBezTo>
                    <a:pt x="14721" y="3915"/>
                    <a:pt x="15272" y="4734"/>
                    <a:pt x="15623" y="5619"/>
                  </a:cubicBezTo>
                  <a:cubicBezTo>
                    <a:pt x="16342" y="7374"/>
                    <a:pt x="16342" y="9329"/>
                    <a:pt x="15623" y="11083"/>
                  </a:cubicBezTo>
                  <a:cubicBezTo>
                    <a:pt x="14521" y="13807"/>
                    <a:pt x="11864" y="15594"/>
                    <a:pt x="8923" y="15594"/>
                  </a:cubicBezTo>
                  <a:cubicBezTo>
                    <a:pt x="7988" y="15594"/>
                    <a:pt x="7069" y="15411"/>
                    <a:pt x="6200" y="15060"/>
                  </a:cubicBezTo>
                  <a:cubicBezTo>
                    <a:pt x="4378" y="14325"/>
                    <a:pt x="2942" y="12888"/>
                    <a:pt x="2206" y="11083"/>
                  </a:cubicBezTo>
                  <a:cubicBezTo>
                    <a:pt x="1855" y="10214"/>
                    <a:pt x="1672" y="9279"/>
                    <a:pt x="1672" y="8343"/>
                  </a:cubicBezTo>
                  <a:cubicBezTo>
                    <a:pt x="1672" y="6421"/>
                    <a:pt x="2440" y="4584"/>
                    <a:pt x="3794" y="3230"/>
                  </a:cubicBezTo>
                  <a:cubicBezTo>
                    <a:pt x="4479" y="2545"/>
                    <a:pt x="5297" y="1994"/>
                    <a:pt x="6183" y="1643"/>
                  </a:cubicBezTo>
                  <a:cubicBezTo>
                    <a:pt x="7068" y="1282"/>
                    <a:pt x="7995" y="1107"/>
                    <a:pt x="8913" y="1107"/>
                  </a:cubicBezTo>
                  <a:close/>
                  <a:moveTo>
                    <a:pt x="8935" y="1"/>
                  </a:moveTo>
                  <a:cubicBezTo>
                    <a:pt x="8671" y="1"/>
                    <a:pt x="8405" y="13"/>
                    <a:pt x="8138" y="39"/>
                  </a:cubicBezTo>
                  <a:cubicBezTo>
                    <a:pt x="4479" y="373"/>
                    <a:pt x="1471" y="3080"/>
                    <a:pt x="736" y="6689"/>
                  </a:cubicBezTo>
                  <a:cubicBezTo>
                    <a:pt x="1" y="10298"/>
                    <a:pt x="1722" y="13974"/>
                    <a:pt x="4963" y="15711"/>
                  </a:cubicBezTo>
                  <a:cubicBezTo>
                    <a:pt x="6213" y="16378"/>
                    <a:pt x="7571" y="16703"/>
                    <a:pt x="8918" y="16703"/>
                  </a:cubicBezTo>
                  <a:cubicBezTo>
                    <a:pt x="11081" y="16703"/>
                    <a:pt x="13215" y="15864"/>
                    <a:pt x="14821" y="14258"/>
                  </a:cubicBezTo>
                  <a:cubicBezTo>
                    <a:pt x="16392" y="12687"/>
                    <a:pt x="17277" y="10565"/>
                    <a:pt x="17277" y="8360"/>
                  </a:cubicBezTo>
                  <a:cubicBezTo>
                    <a:pt x="17277" y="7274"/>
                    <a:pt x="17060" y="6204"/>
                    <a:pt x="16659" y="5202"/>
                  </a:cubicBezTo>
                  <a:cubicBezTo>
                    <a:pt x="15373" y="2041"/>
                    <a:pt x="12306" y="1"/>
                    <a:pt x="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3260672" y="3482132"/>
              <a:ext cx="206084" cy="194406"/>
            </a:xfrm>
            <a:custGeom>
              <a:avLst/>
              <a:gdLst/>
              <a:ahLst/>
              <a:cxnLst/>
              <a:rect l="l" t="t" r="r" b="b"/>
              <a:pathLst>
                <a:path w="7694" h="7258" extrusionOk="0">
                  <a:moveTo>
                    <a:pt x="776" y="0"/>
                  </a:moveTo>
                  <a:cubicBezTo>
                    <a:pt x="356" y="0"/>
                    <a:pt x="2" y="536"/>
                    <a:pt x="387" y="934"/>
                  </a:cubicBezTo>
                  <a:lnTo>
                    <a:pt x="3077" y="3624"/>
                  </a:lnTo>
                  <a:lnTo>
                    <a:pt x="387" y="6331"/>
                  </a:lnTo>
                  <a:cubicBezTo>
                    <a:pt x="0" y="6730"/>
                    <a:pt x="358" y="7258"/>
                    <a:pt x="779" y="7258"/>
                  </a:cubicBezTo>
                  <a:cubicBezTo>
                    <a:pt x="905" y="7258"/>
                    <a:pt x="1036" y="7211"/>
                    <a:pt x="1155" y="7099"/>
                  </a:cubicBezTo>
                  <a:lnTo>
                    <a:pt x="3845" y="4409"/>
                  </a:lnTo>
                  <a:lnTo>
                    <a:pt x="6552" y="7099"/>
                  </a:lnTo>
                  <a:cubicBezTo>
                    <a:pt x="6671" y="7211"/>
                    <a:pt x="6801" y="7258"/>
                    <a:pt x="6926" y="7258"/>
                  </a:cubicBezTo>
                  <a:cubicBezTo>
                    <a:pt x="7343" y="7258"/>
                    <a:pt x="7694" y="6730"/>
                    <a:pt x="7321" y="6331"/>
                  </a:cubicBezTo>
                  <a:lnTo>
                    <a:pt x="4614" y="3624"/>
                  </a:lnTo>
                  <a:lnTo>
                    <a:pt x="7321" y="934"/>
                  </a:lnTo>
                  <a:cubicBezTo>
                    <a:pt x="7538" y="717"/>
                    <a:pt x="7538" y="366"/>
                    <a:pt x="7321" y="165"/>
                  </a:cubicBezTo>
                  <a:cubicBezTo>
                    <a:pt x="7212" y="57"/>
                    <a:pt x="7074" y="2"/>
                    <a:pt x="6936" y="2"/>
                  </a:cubicBezTo>
                  <a:cubicBezTo>
                    <a:pt x="6798" y="2"/>
                    <a:pt x="6661" y="57"/>
                    <a:pt x="6552" y="165"/>
                  </a:cubicBezTo>
                  <a:lnTo>
                    <a:pt x="3845" y="2855"/>
                  </a:lnTo>
                  <a:lnTo>
                    <a:pt x="1155" y="165"/>
                  </a:lnTo>
                  <a:cubicBezTo>
                    <a:pt x="1035" y="49"/>
                    <a:pt x="902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42"/>
          <p:cNvGrpSpPr/>
          <p:nvPr/>
        </p:nvGrpSpPr>
        <p:grpSpPr>
          <a:xfrm>
            <a:off x="1973903" y="4271511"/>
            <a:ext cx="1177917" cy="253886"/>
            <a:chOff x="7448983" y="3864533"/>
            <a:chExt cx="1202570" cy="259200"/>
          </a:xfrm>
        </p:grpSpPr>
        <p:sp>
          <p:nvSpPr>
            <p:cNvPr id="1858" name="Google Shape;1858;p42"/>
            <p:cNvSpPr/>
            <p:nvPr/>
          </p:nvSpPr>
          <p:spPr>
            <a:xfrm rot="-1798193">
              <a:off x="745167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 rot="1804941">
              <a:off x="7665675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 rot="-1798193">
              <a:off x="7879712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 rot="1804941">
              <a:off x="8093709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 rot="-1798193">
              <a:off x="830774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42"/>
          <p:cNvGrpSpPr/>
          <p:nvPr/>
        </p:nvGrpSpPr>
        <p:grpSpPr>
          <a:xfrm>
            <a:off x="5884842" y="4260904"/>
            <a:ext cx="651293" cy="275100"/>
            <a:chOff x="3687084" y="591947"/>
            <a:chExt cx="651293" cy="275100"/>
          </a:xfrm>
        </p:grpSpPr>
        <p:sp>
          <p:nvSpPr>
            <p:cNvPr id="1864" name="Google Shape;1864;p42"/>
            <p:cNvSpPr/>
            <p:nvPr/>
          </p:nvSpPr>
          <p:spPr>
            <a:xfrm>
              <a:off x="3687084" y="591947"/>
              <a:ext cx="275100" cy="275100"/>
            </a:xfrm>
            <a:prstGeom prst="rtTriangl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4063277" y="591947"/>
              <a:ext cx="275100" cy="275100"/>
            </a:xfrm>
            <a:prstGeom prst="rtTriangl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42"/>
          <p:cNvGrpSpPr/>
          <p:nvPr/>
        </p:nvGrpSpPr>
        <p:grpSpPr>
          <a:xfrm>
            <a:off x="1175067" y="4259498"/>
            <a:ext cx="311438" cy="277912"/>
            <a:chOff x="4708618" y="1401527"/>
            <a:chExt cx="504844" cy="450497"/>
          </a:xfrm>
        </p:grpSpPr>
        <p:sp>
          <p:nvSpPr>
            <p:cNvPr id="1867" name="Google Shape;1867;p42"/>
            <p:cNvSpPr/>
            <p:nvPr/>
          </p:nvSpPr>
          <p:spPr>
            <a:xfrm>
              <a:off x="4708618" y="1401527"/>
              <a:ext cx="504844" cy="450497"/>
            </a:xfrm>
            <a:custGeom>
              <a:avLst/>
              <a:gdLst/>
              <a:ahLst/>
              <a:cxnLst/>
              <a:rect l="l" t="t" r="r" b="b"/>
              <a:pathLst>
                <a:path w="18848" h="16819" extrusionOk="0">
                  <a:moveTo>
                    <a:pt x="9717" y="1232"/>
                  </a:moveTo>
                  <a:cubicBezTo>
                    <a:pt x="10669" y="1232"/>
                    <a:pt x="11626" y="1420"/>
                    <a:pt x="12532" y="1803"/>
                  </a:cubicBezTo>
                  <a:cubicBezTo>
                    <a:pt x="17828" y="4025"/>
                    <a:pt x="18530" y="11260"/>
                    <a:pt x="13751" y="14468"/>
                  </a:cubicBezTo>
                  <a:cubicBezTo>
                    <a:pt x="12541" y="15288"/>
                    <a:pt x="11127" y="15707"/>
                    <a:pt x="9707" y="15707"/>
                  </a:cubicBezTo>
                  <a:cubicBezTo>
                    <a:pt x="8755" y="15707"/>
                    <a:pt x="7800" y="15518"/>
                    <a:pt x="6901" y="15136"/>
                  </a:cubicBezTo>
                  <a:cubicBezTo>
                    <a:pt x="5597" y="14585"/>
                    <a:pt x="4495" y="13682"/>
                    <a:pt x="3709" y="12513"/>
                  </a:cubicBezTo>
                  <a:cubicBezTo>
                    <a:pt x="2339" y="10491"/>
                    <a:pt x="2089" y="7901"/>
                    <a:pt x="3041" y="5646"/>
                  </a:cubicBezTo>
                  <a:cubicBezTo>
                    <a:pt x="3592" y="4359"/>
                    <a:pt x="4511" y="3256"/>
                    <a:pt x="5664" y="2471"/>
                  </a:cubicBezTo>
                  <a:cubicBezTo>
                    <a:pt x="6884" y="1651"/>
                    <a:pt x="8296" y="1232"/>
                    <a:pt x="9717" y="1232"/>
                  </a:cubicBezTo>
                  <a:close/>
                  <a:moveTo>
                    <a:pt x="9567" y="1"/>
                  </a:moveTo>
                  <a:cubicBezTo>
                    <a:pt x="6883" y="1"/>
                    <a:pt x="4241" y="1289"/>
                    <a:pt x="2623" y="3691"/>
                  </a:cubicBezTo>
                  <a:cubicBezTo>
                    <a:pt x="0" y="7584"/>
                    <a:pt x="1103" y="12864"/>
                    <a:pt x="5046" y="15403"/>
                  </a:cubicBezTo>
                  <a:cubicBezTo>
                    <a:pt x="6464" y="16351"/>
                    <a:pt x="8087" y="16819"/>
                    <a:pt x="9705" y="16819"/>
                  </a:cubicBezTo>
                  <a:cubicBezTo>
                    <a:pt x="11597" y="16819"/>
                    <a:pt x="13481" y="16179"/>
                    <a:pt x="15021" y="14919"/>
                  </a:cubicBezTo>
                  <a:cubicBezTo>
                    <a:pt x="17878" y="12563"/>
                    <a:pt x="18847" y="8620"/>
                    <a:pt x="17410" y="5228"/>
                  </a:cubicBezTo>
                  <a:cubicBezTo>
                    <a:pt x="16775" y="3724"/>
                    <a:pt x="15723" y="2454"/>
                    <a:pt x="14386" y="1535"/>
                  </a:cubicBezTo>
                  <a:cubicBezTo>
                    <a:pt x="12920" y="498"/>
                    <a:pt x="11235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4832579" y="1497123"/>
              <a:ext cx="272564" cy="262520"/>
            </a:xfrm>
            <a:custGeom>
              <a:avLst/>
              <a:gdLst/>
              <a:ahLst/>
              <a:cxnLst/>
              <a:rect l="l" t="t" r="r" b="b"/>
              <a:pathLst>
                <a:path w="10176" h="9801" extrusionOk="0">
                  <a:moveTo>
                    <a:pt x="5088" y="0"/>
                  </a:moveTo>
                  <a:cubicBezTo>
                    <a:pt x="4817" y="0"/>
                    <a:pt x="4545" y="180"/>
                    <a:pt x="4545" y="539"/>
                  </a:cubicBezTo>
                  <a:lnTo>
                    <a:pt x="4545" y="4349"/>
                  </a:lnTo>
                  <a:lnTo>
                    <a:pt x="736" y="4349"/>
                  </a:lnTo>
                  <a:cubicBezTo>
                    <a:pt x="0" y="4349"/>
                    <a:pt x="0" y="5452"/>
                    <a:pt x="736" y="5452"/>
                  </a:cubicBezTo>
                  <a:lnTo>
                    <a:pt x="4562" y="5452"/>
                  </a:lnTo>
                  <a:lnTo>
                    <a:pt x="4562" y="9261"/>
                  </a:lnTo>
                  <a:cubicBezTo>
                    <a:pt x="4562" y="9620"/>
                    <a:pt x="4833" y="9800"/>
                    <a:pt x="5105" y="9800"/>
                  </a:cubicBezTo>
                  <a:cubicBezTo>
                    <a:pt x="5376" y="9800"/>
                    <a:pt x="5648" y="9620"/>
                    <a:pt x="5648" y="9261"/>
                  </a:cubicBezTo>
                  <a:lnTo>
                    <a:pt x="5648" y="5452"/>
                  </a:lnTo>
                  <a:lnTo>
                    <a:pt x="9457" y="5452"/>
                  </a:lnTo>
                  <a:cubicBezTo>
                    <a:pt x="10176" y="5452"/>
                    <a:pt x="10176" y="4349"/>
                    <a:pt x="9457" y="4349"/>
                  </a:cubicBezTo>
                  <a:lnTo>
                    <a:pt x="5631" y="4349"/>
                  </a:lnTo>
                  <a:lnTo>
                    <a:pt x="5631" y="539"/>
                  </a:lnTo>
                  <a:cubicBezTo>
                    <a:pt x="5631" y="180"/>
                    <a:pt x="5360" y="0"/>
                    <a:pt x="5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42"/>
          <p:cNvGrpSpPr/>
          <p:nvPr/>
        </p:nvGrpSpPr>
        <p:grpSpPr>
          <a:xfrm>
            <a:off x="3682962" y="4315504"/>
            <a:ext cx="908850" cy="165900"/>
            <a:chOff x="5872175" y="645650"/>
            <a:chExt cx="908850" cy="165900"/>
          </a:xfrm>
        </p:grpSpPr>
        <p:sp>
          <p:nvSpPr>
            <p:cNvPr id="1870" name="Google Shape;1870;p42"/>
            <p:cNvSpPr/>
            <p:nvPr/>
          </p:nvSpPr>
          <p:spPr>
            <a:xfrm>
              <a:off x="58721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611982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63674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661512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2"/>
          <p:cNvGrpSpPr/>
          <p:nvPr/>
        </p:nvGrpSpPr>
        <p:grpSpPr>
          <a:xfrm>
            <a:off x="5081125" y="4259572"/>
            <a:ext cx="310876" cy="277763"/>
            <a:chOff x="7125777" y="3355466"/>
            <a:chExt cx="503933" cy="450256"/>
          </a:xfrm>
        </p:grpSpPr>
        <p:sp>
          <p:nvSpPr>
            <p:cNvPr id="1875" name="Google Shape;1875;p42"/>
            <p:cNvSpPr/>
            <p:nvPr/>
          </p:nvSpPr>
          <p:spPr>
            <a:xfrm>
              <a:off x="7125777" y="3355466"/>
              <a:ext cx="503933" cy="450256"/>
            </a:xfrm>
            <a:custGeom>
              <a:avLst/>
              <a:gdLst/>
              <a:ahLst/>
              <a:cxnLst/>
              <a:rect l="l" t="t" r="r" b="b"/>
              <a:pathLst>
                <a:path w="18814" h="16810" extrusionOk="0">
                  <a:moveTo>
                    <a:pt x="9144" y="1115"/>
                  </a:moveTo>
                  <a:cubicBezTo>
                    <a:pt x="10099" y="1115"/>
                    <a:pt x="11058" y="1304"/>
                    <a:pt x="11963" y="1686"/>
                  </a:cubicBezTo>
                  <a:cubicBezTo>
                    <a:pt x="13250" y="2238"/>
                    <a:pt x="14353" y="3140"/>
                    <a:pt x="15138" y="4309"/>
                  </a:cubicBezTo>
                  <a:cubicBezTo>
                    <a:pt x="16508" y="6331"/>
                    <a:pt x="16759" y="8921"/>
                    <a:pt x="15806" y="11177"/>
                  </a:cubicBezTo>
                  <a:cubicBezTo>
                    <a:pt x="15272" y="12463"/>
                    <a:pt x="14353" y="13583"/>
                    <a:pt x="13183" y="14368"/>
                  </a:cubicBezTo>
                  <a:cubicBezTo>
                    <a:pt x="11973" y="15188"/>
                    <a:pt x="10565" y="15607"/>
                    <a:pt x="9146" y="15607"/>
                  </a:cubicBezTo>
                  <a:cubicBezTo>
                    <a:pt x="8195" y="15607"/>
                    <a:pt x="7238" y="15419"/>
                    <a:pt x="6333" y="15036"/>
                  </a:cubicBezTo>
                  <a:cubicBezTo>
                    <a:pt x="5029" y="14485"/>
                    <a:pt x="3927" y="13566"/>
                    <a:pt x="3141" y="12396"/>
                  </a:cubicBezTo>
                  <a:cubicBezTo>
                    <a:pt x="1771" y="10375"/>
                    <a:pt x="1521" y="7802"/>
                    <a:pt x="2473" y="5546"/>
                  </a:cubicBezTo>
                  <a:cubicBezTo>
                    <a:pt x="3024" y="4243"/>
                    <a:pt x="3927" y="3140"/>
                    <a:pt x="5096" y="2355"/>
                  </a:cubicBezTo>
                  <a:cubicBezTo>
                    <a:pt x="6306" y="1534"/>
                    <a:pt x="7720" y="1115"/>
                    <a:pt x="9144" y="1115"/>
                  </a:cubicBezTo>
                  <a:close/>
                  <a:moveTo>
                    <a:pt x="9129" y="0"/>
                  </a:moveTo>
                  <a:cubicBezTo>
                    <a:pt x="7240" y="0"/>
                    <a:pt x="5360" y="639"/>
                    <a:pt x="3826" y="1903"/>
                  </a:cubicBezTo>
                  <a:cubicBezTo>
                    <a:pt x="969" y="4243"/>
                    <a:pt x="0" y="8203"/>
                    <a:pt x="1437" y="11611"/>
                  </a:cubicBezTo>
                  <a:cubicBezTo>
                    <a:pt x="2072" y="13098"/>
                    <a:pt x="3125" y="14385"/>
                    <a:pt x="4461" y="15287"/>
                  </a:cubicBezTo>
                  <a:cubicBezTo>
                    <a:pt x="5925" y="16316"/>
                    <a:pt x="7605" y="16810"/>
                    <a:pt x="9267" y="16810"/>
                  </a:cubicBezTo>
                  <a:cubicBezTo>
                    <a:pt x="11949" y="16810"/>
                    <a:pt x="14588" y="15525"/>
                    <a:pt x="16207" y="13132"/>
                  </a:cubicBezTo>
                  <a:cubicBezTo>
                    <a:pt x="18814" y="9239"/>
                    <a:pt x="17745" y="3975"/>
                    <a:pt x="13801" y="1436"/>
                  </a:cubicBezTo>
                  <a:lnTo>
                    <a:pt x="13818" y="1436"/>
                  </a:lnTo>
                  <a:cubicBezTo>
                    <a:pt x="12394" y="476"/>
                    <a:pt x="10758" y="0"/>
                    <a:pt x="9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7234524" y="3428187"/>
              <a:ext cx="272564" cy="292439"/>
            </a:xfrm>
            <a:custGeom>
              <a:avLst/>
              <a:gdLst/>
              <a:ahLst/>
              <a:cxnLst/>
              <a:rect l="l" t="t" r="r" b="b"/>
              <a:pathLst>
                <a:path w="10176" h="10918" extrusionOk="0">
                  <a:moveTo>
                    <a:pt x="7249" y="0"/>
                  </a:moveTo>
                  <a:cubicBezTo>
                    <a:pt x="7058" y="0"/>
                    <a:pt x="6867" y="101"/>
                    <a:pt x="6767" y="341"/>
                  </a:cubicBezTo>
                  <a:lnTo>
                    <a:pt x="5447" y="3282"/>
                  </a:lnTo>
                  <a:lnTo>
                    <a:pt x="719" y="3282"/>
                  </a:lnTo>
                  <a:cubicBezTo>
                    <a:pt x="0" y="3282"/>
                    <a:pt x="0" y="4368"/>
                    <a:pt x="719" y="4368"/>
                  </a:cubicBezTo>
                  <a:lnTo>
                    <a:pt x="4963" y="4368"/>
                  </a:lnTo>
                  <a:lnTo>
                    <a:pt x="3994" y="6557"/>
                  </a:lnTo>
                  <a:lnTo>
                    <a:pt x="719" y="6557"/>
                  </a:lnTo>
                  <a:cubicBezTo>
                    <a:pt x="0" y="6557"/>
                    <a:pt x="0" y="7643"/>
                    <a:pt x="719" y="7643"/>
                  </a:cubicBezTo>
                  <a:lnTo>
                    <a:pt x="3509" y="7643"/>
                  </a:lnTo>
                  <a:lnTo>
                    <a:pt x="2406" y="10149"/>
                  </a:lnTo>
                  <a:cubicBezTo>
                    <a:pt x="2211" y="10582"/>
                    <a:pt x="2564" y="10917"/>
                    <a:pt x="2914" y="10917"/>
                  </a:cubicBezTo>
                  <a:cubicBezTo>
                    <a:pt x="3103" y="10917"/>
                    <a:pt x="3292" y="10819"/>
                    <a:pt x="3392" y="10584"/>
                  </a:cubicBezTo>
                  <a:lnTo>
                    <a:pt x="4712" y="7643"/>
                  </a:lnTo>
                  <a:lnTo>
                    <a:pt x="9441" y="7643"/>
                  </a:lnTo>
                  <a:cubicBezTo>
                    <a:pt x="10159" y="7643"/>
                    <a:pt x="10159" y="6557"/>
                    <a:pt x="9441" y="6557"/>
                  </a:cubicBezTo>
                  <a:lnTo>
                    <a:pt x="5197" y="6557"/>
                  </a:lnTo>
                  <a:lnTo>
                    <a:pt x="6166" y="4368"/>
                  </a:lnTo>
                  <a:lnTo>
                    <a:pt x="9441" y="4368"/>
                  </a:lnTo>
                  <a:cubicBezTo>
                    <a:pt x="10176" y="4368"/>
                    <a:pt x="10176" y="3282"/>
                    <a:pt x="9441" y="3282"/>
                  </a:cubicBezTo>
                  <a:lnTo>
                    <a:pt x="6650" y="3282"/>
                  </a:lnTo>
                  <a:lnTo>
                    <a:pt x="7753" y="776"/>
                  </a:lnTo>
                  <a:cubicBezTo>
                    <a:pt x="7959" y="342"/>
                    <a:pt x="760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2"/>
          <p:cNvGrpSpPr/>
          <p:nvPr/>
        </p:nvGrpSpPr>
        <p:grpSpPr>
          <a:xfrm>
            <a:off x="7083660" y="4315504"/>
            <a:ext cx="1152197" cy="165900"/>
            <a:chOff x="7928987" y="3069525"/>
            <a:chExt cx="1215013" cy="165900"/>
          </a:xfrm>
        </p:grpSpPr>
        <p:sp>
          <p:nvSpPr>
            <p:cNvPr id="1878" name="Google Shape;1878;p42"/>
            <p:cNvSpPr/>
            <p:nvPr/>
          </p:nvSpPr>
          <p:spPr>
            <a:xfrm>
              <a:off x="7929000" y="3069525"/>
              <a:ext cx="1215000" cy="165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928987" y="3069525"/>
              <a:ext cx="1007700" cy="1659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42"/>
          <p:cNvGrpSpPr/>
          <p:nvPr/>
        </p:nvGrpSpPr>
        <p:grpSpPr>
          <a:xfrm>
            <a:off x="31213" y="4260904"/>
            <a:ext cx="651293" cy="275100"/>
            <a:chOff x="3687084" y="591947"/>
            <a:chExt cx="651293" cy="275100"/>
          </a:xfrm>
        </p:grpSpPr>
        <p:sp>
          <p:nvSpPr>
            <p:cNvPr id="1881" name="Google Shape;1881;p42"/>
            <p:cNvSpPr/>
            <p:nvPr/>
          </p:nvSpPr>
          <p:spPr>
            <a:xfrm>
              <a:off x="3687084" y="591947"/>
              <a:ext cx="275100" cy="275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063277" y="591947"/>
              <a:ext cx="275100" cy="275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1492BF8-C254-43F3-AF73-593CEC93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3" y="1147000"/>
            <a:ext cx="7927777" cy="2849500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9FCF05C-ECE9-480D-A42E-0B8E017A1002}"/>
              </a:ext>
            </a:extLst>
          </p:cNvPr>
          <p:cNvSpPr txBox="1"/>
          <p:nvPr/>
        </p:nvSpPr>
        <p:spPr>
          <a:xfrm>
            <a:off x="4366836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78953C-F502-4240-90DF-953C24B7F688}" type="slidenum">
              <a:rPr lang="th-TH" smtClean="0"/>
              <a:t>3</a:t>
            </a:fld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5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1990" name="Google Shape;1990;p45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5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2" name="Google Shape;1992;p45"/>
          <p:cNvGrpSpPr/>
          <p:nvPr/>
        </p:nvGrpSpPr>
        <p:grpSpPr>
          <a:xfrm>
            <a:off x="8009080" y="607095"/>
            <a:ext cx="303986" cy="276160"/>
            <a:chOff x="6326915" y="2055001"/>
            <a:chExt cx="492764" cy="447658"/>
          </a:xfrm>
        </p:grpSpPr>
        <p:sp>
          <p:nvSpPr>
            <p:cNvPr id="1993" name="Google Shape;1993;p45"/>
            <p:cNvSpPr/>
            <p:nvPr/>
          </p:nvSpPr>
          <p:spPr>
            <a:xfrm>
              <a:off x="6326915" y="2055001"/>
              <a:ext cx="492764" cy="447658"/>
            </a:xfrm>
            <a:custGeom>
              <a:avLst/>
              <a:gdLst/>
              <a:ahLst/>
              <a:cxnLst/>
              <a:rect l="l" t="t" r="r" b="b"/>
              <a:pathLst>
                <a:path w="18397" h="16713" extrusionOk="0">
                  <a:moveTo>
                    <a:pt x="9066" y="1112"/>
                  </a:moveTo>
                  <a:cubicBezTo>
                    <a:pt x="10018" y="1112"/>
                    <a:pt x="10975" y="1301"/>
                    <a:pt x="11880" y="1683"/>
                  </a:cubicBezTo>
                  <a:cubicBezTo>
                    <a:pt x="13183" y="2235"/>
                    <a:pt x="14286" y="3137"/>
                    <a:pt x="15071" y="4306"/>
                  </a:cubicBezTo>
                  <a:cubicBezTo>
                    <a:pt x="16442" y="6328"/>
                    <a:pt x="16692" y="8918"/>
                    <a:pt x="15740" y="11174"/>
                  </a:cubicBezTo>
                  <a:lnTo>
                    <a:pt x="15756" y="11174"/>
                  </a:lnTo>
                  <a:cubicBezTo>
                    <a:pt x="15205" y="12460"/>
                    <a:pt x="14286" y="13563"/>
                    <a:pt x="13117" y="14365"/>
                  </a:cubicBezTo>
                  <a:cubicBezTo>
                    <a:pt x="11903" y="15177"/>
                    <a:pt x="10492" y="15592"/>
                    <a:pt x="9070" y="15592"/>
                  </a:cubicBezTo>
                  <a:cubicBezTo>
                    <a:pt x="8121" y="15592"/>
                    <a:pt x="7168" y="15408"/>
                    <a:pt x="6266" y="15033"/>
                  </a:cubicBezTo>
                  <a:cubicBezTo>
                    <a:pt x="4963" y="14482"/>
                    <a:pt x="3860" y="13563"/>
                    <a:pt x="3075" y="12393"/>
                  </a:cubicBezTo>
                  <a:cubicBezTo>
                    <a:pt x="1705" y="10372"/>
                    <a:pt x="1454" y="7782"/>
                    <a:pt x="2406" y="5543"/>
                  </a:cubicBezTo>
                  <a:cubicBezTo>
                    <a:pt x="2941" y="4240"/>
                    <a:pt x="3860" y="3137"/>
                    <a:pt x="5030" y="2351"/>
                  </a:cubicBezTo>
                  <a:cubicBezTo>
                    <a:pt x="6240" y="1531"/>
                    <a:pt x="7647" y="1112"/>
                    <a:pt x="9066" y="1112"/>
                  </a:cubicBezTo>
                  <a:close/>
                  <a:moveTo>
                    <a:pt x="9075" y="1"/>
                  </a:moveTo>
                  <a:cubicBezTo>
                    <a:pt x="6788" y="1"/>
                    <a:pt x="4524" y="936"/>
                    <a:pt x="2891" y="2736"/>
                  </a:cubicBezTo>
                  <a:cubicBezTo>
                    <a:pt x="101" y="5810"/>
                    <a:pt x="0" y="10455"/>
                    <a:pt x="2624" y="13663"/>
                  </a:cubicBezTo>
                  <a:cubicBezTo>
                    <a:pt x="4263" y="15655"/>
                    <a:pt x="6655" y="16713"/>
                    <a:pt x="9082" y="16713"/>
                  </a:cubicBezTo>
                  <a:cubicBezTo>
                    <a:pt x="10563" y="16713"/>
                    <a:pt x="12058" y="16318"/>
                    <a:pt x="13401" y="15501"/>
                  </a:cubicBezTo>
                  <a:cubicBezTo>
                    <a:pt x="16959" y="13346"/>
                    <a:pt x="18396" y="8918"/>
                    <a:pt x="16776" y="5108"/>
                  </a:cubicBezTo>
                  <a:cubicBezTo>
                    <a:pt x="16141" y="3605"/>
                    <a:pt x="15088" y="2335"/>
                    <a:pt x="13751" y="1432"/>
                  </a:cubicBezTo>
                  <a:cubicBezTo>
                    <a:pt x="12325" y="470"/>
                    <a:pt x="10694" y="1"/>
                    <a:pt x="9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6409252" y="2205693"/>
              <a:ext cx="349276" cy="145925"/>
            </a:xfrm>
            <a:custGeom>
              <a:avLst/>
              <a:gdLst/>
              <a:ahLst/>
              <a:cxnLst/>
              <a:rect l="l" t="t" r="r" b="b"/>
              <a:pathLst>
                <a:path w="13040" h="5448" extrusionOk="0">
                  <a:moveTo>
                    <a:pt x="2724" y="1103"/>
                  </a:moveTo>
                  <a:cubicBezTo>
                    <a:pt x="2975" y="1103"/>
                    <a:pt x="3209" y="1153"/>
                    <a:pt x="3443" y="1237"/>
                  </a:cubicBezTo>
                  <a:cubicBezTo>
                    <a:pt x="3660" y="1337"/>
                    <a:pt x="3877" y="1454"/>
                    <a:pt x="4078" y="1604"/>
                  </a:cubicBezTo>
                  <a:cubicBezTo>
                    <a:pt x="4462" y="1905"/>
                    <a:pt x="4829" y="2239"/>
                    <a:pt x="5164" y="2624"/>
                  </a:cubicBezTo>
                  <a:cubicBezTo>
                    <a:pt x="5197" y="2657"/>
                    <a:pt x="5230" y="2690"/>
                    <a:pt x="5264" y="2724"/>
                  </a:cubicBezTo>
                  <a:lnTo>
                    <a:pt x="5197" y="2807"/>
                  </a:lnTo>
                  <a:cubicBezTo>
                    <a:pt x="4980" y="3025"/>
                    <a:pt x="4779" y="3242"/>
                    <a:pt x="4562" y="3426"/>
                  </a:cubicBezTo>
                  <a:cubicBezTo>
                    <a:pt x="4295" y="3710"/>
                    <a:pt x="3994" y="3927"/>
                    <a:pt x="3660" y="4111"/>
                  </a:cubicBezTo>
                  <a:cubicBezTo>
                    <a:pt x="3509" y="4194"/>
                    <a:pt x="3359" y="4261"/>
                    <a:pt x="3192" y="4294"/>
                  </a:cubicBezTo>
                  <a:cubicBezTo>
                    <a:pt x="3042" y="4345"/>
                    <a:pt x="2891" y="4361"/>
                    <a:pt x="2724" y="4361"/>
                  </a:cubicBezTo>
                  <a:cubicBezTo>
                    <a:pt x="2507" y="4361"/>
                    <a:pt x="2290" y="4311"/>
                    <a:pt x="2106" y="4228"/>
                  </a:cubicBezTo>
                  <a:cubicBezTo>
                    <a:pt x="1805" y="4111"/>
                    <a:pt x="1555" y="3893"/>
                    <a:pt x="1371" y="3643"/>
                  </a:cubicBezTo>
                  <a:cubicBezTo>
                    <a:pt x="1287" y="3509"/>
                    <a:pt x="1220" y="3359"/>
                    <a:pt x="1170" y="3208"/>
                  </a:cubicBezTo>
                  <a:cubicBezTo>
                    <a:pt x="1120" y="3058"/>
                    <a:pt x="1103" y="2891"/>
                    <a:pt x="1103" y="2724"/>
                  </a:cubicBezTo>
                  <a:cubicBezTo>
                    <a:pt x="1103" y="2507"/>
                    <a:pt x="1137" y="2289"/>
                    <a:pt x="1220" y="2106"/>
                  </a:cubicBezTo>
                  <a:cubicBezTo>
                    <a:pt x="1354" y="1805"/>
                    <a:pt x="1555" y="1554"/>
                    <a:pt x="1822" y="1370"/>
                  </a:cubicBezTo>
                  <a:cubicBezTo>
                    <a:pt x="1956" y="1287"/>
                    <a:pt x="2089" y="1220"/>
                    <a:pt x="2240" y="1170"/>
                  </a:cubicBezTo>
                  <a:cubicBezTo>
                    <a:pt x="2390" y="1120"/>
                    <a:pt x="2557" y="1103"/>
                    <a:pt x="2724" y="1103"/>
                  </a:cubicBezTo>
                  <a:close/>
                  <a:moveTo>
                    <a:pt x="9274" y="1086"/>
                  </a:moveTo>
                  <a:cubicBezTo>
                    <a:pt x="9491" y="1086"/>
                    <a:pt x="9708" y="1137"/>
                    <a:pt x="9909" y="1220"/>
                  </a:cubicBezTo>
                  <a:cubicBezTo>
                    <a:pt x="10193" y="1354"/>
                    <a:pt x="10444" y="1554"/>
                    <a:pt x="10627" y="1822"/>
                  </a:cubicBezTo>
                  <a:cubicBezTo>
                    <a:pt x="10711" y="1939"/>
                    <a:pt x="10778" y="2089"/>
                    <a:pt x="10828" y="2239"/>
                  </a:cubicBezTo>
                  <a:cubicBezTo>
                    <a:pt x="10945" y="2607"/>
                    <a:pt x="10928" y="3008"/>
                    <a:pt x="10778" y="3359"/>
                  </a:cubicBezTo>
                  <a:cubicBezTo>
                    <a:pt x="10594" y="3810"/>
                    <a:pt x="10226" y="4144"/>
                    <a:pt x="9758" y="4294"/>
                  </a:cubicBezTo>
                  <a:cubicBezTo>
                    <a:pt x="9608" y="4345"/>
                    <a:pt x="9441" y="4361"/>
                    <a:pt x="9274" y="4361"/>
                  </a:cubicBezTo>
                  <a:cubicBezTo>
                    <a:pt x="9023" y="4361"/>
                    <a:pt x="8789" y="4311"/>
                    <a:pt x="8555" y="4211"/>
                  </a:cubicBezTo>
                  <a:cubicBezTo>
                    <a:pt x="8338" y="4127"/>
                    <a:pt x="8121" y="4010"/>
                    <a:pt x="7921" y="3860"/>
                  </a:cubicBezTo>
                  <a:cubicBezTo>
                    <a:pt x="7536" y="3559"/>
                    <a:pt x="7169" y="3208"/>
                    <a:pt x="6834" y="2841"/>
                  </a:cubicBezTo>
                  <a:lnTo>
                    <a:pt x="6734" y="2724"/>
                  </a:lnTo>
                  <a:lnTo>
                    <a:pt x="6801" y="2640"/>
                  </a:lnTo>
                  <a:cubicBezTo>
                    <a:pt x="7018" y="2423"/>
                    <a:pt x="7219" y="2206"/>
                    <a:pt x="7436" y="2022"/>
                  </a:cubicBezTo>
                  <a:cubicBezTo>
                    <a:pt x="7703" y="1755"/>
                    <a:pt x="8021" y="1521"/>
                    <a:pt x="8355" y="1337"/>
                  </a:cubicBezTo>
                  <a:cubicBezTo>
                    <a:pt x="8489" y="1253"/>
                    <a:pt x="8639" y="1203"/>
                    <a:pt x="8806" y="1153"/>
                  </a:cubicBezTo>
                  <a:cubicBezTo>
                    <a:pt x="8956" y="1120"/>
                    <a:pt x="9124" y="1086"/>
                    <a:pt x="9274" y="1086"/>
                  </a:cubicBezTo>
                  <a:close/>
                  <a:moveTo>
                    <a:pt x="9274" y="0"/>
                  </a:moveTo>
                  <a:cubicBezTo>
                    <a:pt x="8890" y="0"/>
                    <a:pt x="8505" y="84"/>
                    <a:pt x="8138" y="234"/>
                  </a:cubicBezTo>
                  <a:cubicBezTo>
                    <a:pt x="7837" y="351"/>
                    <a:pt x="7553" y="518"/>
                    <a:pt x="7286" y="719"/>
                  </a:cubicBezTo>
                  <a:cubicBezTo>
                    <a:pt x="6834" y="1053"/>
                    <a:pt x="6417" y="1454"/>
                    <a:pt x="6032" y="1872"/>
                  </a:cubicBezTo>
                  <a:lnTo>
                    <a:pt x="5999" y="1922"/>
                  </a:lnTo>
                  <a:lnTo>
                    <a:pt x="5999" y="1905"/>
                  </a:lnTo>
                  <a:cubicBezTo>
                    <a:pt x="5799" y="1671"/>
                    <a:pt x="5565" y="1437"/>
                    <a:pt x="5331" y="1220"/>
                  </a:cubicBezTo>
                  <a:cubicBezTo>
                    <a:pt x="4980" y="886"/>
                    <a:pt x="4596" y="602"/>
                    <a:pt x="4178" y="385"/>
                  </a:cubicBezTo>
                  <a:cubicBezTo>
                    <a:pt x="3961" y="268"/>
                    <a:pt x="3727" y="167"/>
                    <a:pt x="3493" y="117"/>
                  </a:cubicBezTo>
                  <a:cubicBezTo>
                    <a:pt x="3242" y="50"/>
                    <a:pt x="2991" y="17"/>
                    <a:pt x="2741" y="17"/>
                  </a:cubicBezTo>
                  <a:cubicBezTo>
                    <a:pt x="2710" y="16"/>
                    <a:pt x="2678" y="15"/>
                    <a:pt x="2647" y="15"/>
                  </a:cubicBezTo>
                  <a:cubicBezTo>
                    <a:pt x="2314" y="15"/>
                    <a:pt x="1994" y="95"/>
                    <a:pt x="1688" y="218"/>
                  </a:cubicBezTo>
                  <a:cubicBezTo>
                    <a:pt x="669" y="635"/>
                    <a:pt x="17" y="1621"/>
                    <a:pt x="17" y="2724"/>
                  </a:cubicBezTo>
                  <a:cubicBezTo>
                    <a:pt x="1" y="3626"/>
                    <a:pt x="452" y="4478"/>
                    <a:pt x="1204" y="4979"/>
                  </a:cubicBezTo>
                  <a:cubicBezTo>
                    <a:pt x="1438" y="5130"/>
                    <a:pt x="1672" y="5247"/>
                    <a:pt x="1922" y="5330"/>
                  </a:cubicBezTo>
                  <a:cubicBezTo>
                    <a:pt x="2189" y="5414"/>
                    <a:pt x="2457" y="5447"/>
                    <a:pt x="2741" y="5447"/>
                  </a:cubicBezTo>
                  <a:cubicBezTo>
                    <a:pt x="3125" y="5447"/>
                    <a:pt x="3509" y="5364"/>
                    <a:pt x="3860" y="5230"/>
                  </a:cubicBezTo>
                  <a:cubicBezTo>
                    <a:pt x="4161" y="5096"/>
                    <a:pt x="4445" y="4929"/>
                    <a:pt x="4712" y="4746"/>
                  </a:cubicBezTo>
                  <a:cubicBezTo>
                    <a:pt x="5164" y="4395"/>
                    <a:pt x="5581" y="4010"/>
                    <a:pt x="5966" y="3576"/>
                  </a:cubicBezTo>
                  <a:lnTo>
                    <a:pt x="5999" y="3543"/>
                  </a:lnTo>
                  <a:cubicBezTo>
                    <a:pt x="6216" y="3776"/>
                    <a:pt x="6450" y="4010"/>
                    <a:pt x="6684" y="4228"/>
                  </a:cubicBezTo>
                  <a:cubicBezTo>
                    <a:pt x="7035" y="4562"/>
                    <a:pt x="7419" y="4846"/>
                    <a:pt x="7837" y="5080"/>
                  </a:cubicBezTo>
                  <a:cubicBezTo>
                    <a:pt x="8054" y="5197"/>
                    <a:pt x="8288" y="5280"/>
                    <a:pt x="8522" y="5347"/>
                  </a:cubicBezTo>
                  <a:cubicBezTo>
                    <a:pt x="8756" y="5414"/>
                    <a:pt x="9007" y="5447"/>
                    <a:pt x="9274" y="5447"/>
                  </a:cubicBezTo>
                  <a:cubicBezTo>
                    <a:pt x="9287" y="5447"/>
                    <a:pt x="9299" y="5448"/>
                    <a:pt x="9312" y="5448"/>
                  </a:cubicBezTo>
                  <a:cubicBezTo>
                    <a:pt x="11991" y="5448"/>
                    <a:pt x="13039" y="1948"/>
                    <a:pt x="10794" y="468"/>
                  </a:cubicBezTo>
                  <a:cubicBezTo>
                    <a:pt x="10577" y="318"/>
                    <a:pt x="10343" y="201"/>
                    <a:pt x="10093" y="117"/>
                  </a:cubicBezTo>
                  <a:cubicBezTo>
                    <a:pt x="9825" y="50"/>
                    <a:pt x="9541" y="0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45"/>
          <p:cNvGrpSpPr/>
          <p:nvPr/>
        </p:nvGrpSpPr>
        <p:grpSpPr>
          <a:xfrm>
            <a:off x="817158" y="606219"/>
            <a:ext cx="311438" cy="277912"/>
            <a:chOff x="4708618" y="1401527"/>
            <a:chExt cx="504844" cy="450497"/>
          </a:xfrm>
        </p:grpSpPr>
        <p:sp>
          <p:nvSpPr>
            <p:cNvPr id="1996" name="Google Shape;1996;p45"/>
            <p:cNvSpPr/>
            <p:nvPr/>
          </p:nvSpPr>
          <p:spPr>
            <a:xfrm>
              <a:off x="4708618" y="1401527"/>
              <a:ext cx="504844" cy="450497"/>
            </a:xfrm>
            <a:custGeom>
              <a:avLst/>
              <a:gdLst/>
              <a:ahLst/>
              <a:cxnLst/>
              <a:rect l="l" t="t" r="r" b="b"/>
              <a:pathLst>
                <a:path w="18848" h="16819" extrusionOk="0">
                  <a:moveTo>
                    <a:pt x="9717" y="1232"/>
                  </a:moveTo>
                  <a:cubicBezTo>
                    <a:pt x="10669" y="1232"/>
                    <a:pt x="11626" y="1420"/>
                    <a:pt x="12532" y="1803"/>
                  </a:cubicBezTo>
                  <a:cubicBezTo>
                    <a:pt x="17828" y="4025"/>
                    <a:pt x="18530" y="11260"/>
                    <a:pt x="13751" y="14468"/>
                  </a:cubicBezTo>
                  <a:cubicBezTo>
                    <a:pt x="12541" y="15288"/>
                    <a:pt x="11127" y="15707"/>
                    <a:pt x="9707" y="15707"/>
                  </a:cubicBezTo>
                  <a:cubicBezTo>
                    <a:pt x="8755" y="15707"/>
                    <a:pt x="7800" y="15518"/>
                    <a:pt x="6901" y="15136"/>
                  </a:cubicBezTo>
                  <a:cubicBezTo>
                    <a:pt x="5597" y="14585"/>
                    <a:pt x="4495" y="13682"/>
                    <a:pt x="3709" y="12513"/>
                  </a:cubicBezTo>
                  <a:cubicBezTo>
                    <a:pt x="2339" y="10491"/>
                    <a:pt x="2089" y="7901"/>
                    <a:pt x="3041" y="5646"/>
                  </a:cubicBezTo>
                  <a:cubicBezTo>
                    <a:pt x="3592" y="4359"/>
                    <a:pt x="4511" y="3256"/>
                    <a:pt x="5664" y="2471"/>
                  </a:cubicBezTo>
                  <a:cubicBezTo>
                    <a:pt x="6884" y="1651"/>
                    <a:pt x="8296" y="1232"/>
                    <a:pt x="9717" y="1232"/>
                  </a:cubicBezTo>
                  <a:close/>
                  <a:moveTo>
                    <a:pt x="9567" y="1"/>
                  </a:moveTo>
                  <a:cubicBezTo>
                    <a:pt x="6883" y="1"/>
                    <a:pt x="4241" y="1289"/>
                    <a:pt x="2623" y="3691"/>
                  </a:cubicBezTo>
                  <a:cubicBezTo>
                    <a:pt x="0" y="7584"/>
                    <a:pt x="1103" y="12864"/>
                    <a:pt x="5046" y="15403"/>
                  </a:cubicBezTo>
                  <a:cubicBezTo>
                    <a:pt x="6464" y="16351"/>
                    <a:pt x="8087" y="16819"/>
                    <a:pt x="9705" y="16819"/>
                  </a:cubicBezTo>
                  <a:cubicBezTo>
                    <a:pt x="11597" y="16819"/>
                    <a:pt x="13481" y="16179"/>
                    <a:pt x="15021" y="14919"/>
                  </a:cubicBezTo>
                  <a:cubicBezTo>
                    <a:pt x="17878" y="12563"/>
                    <a:pt x="18847" y="8620"/>
                    <a:pt x="17410" y="5228"/>
                  </a:cubicBezTo>
                  <a:cubicBezTo>
                    <a:pt x="16775" y="3724"/>
                    <a:pt x="15723" y="2454"/>
                    <a:pt x="14386" y="1535"/>
                  </a:cubicBezTo>
                  <a:cubicBezTo>
                    <a:pt x="12920" y="498"/>
                    <a:pt x="11235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4832579" y="1497123"/>
              <a:ext cx="272564" cy="262520"/>
            </a:xfrm>
            <a:custGeom>
              <a:avLst/>
              <a:gdLst/>
              <a:ahLst/>
              <a:cxnLst/>
              <a:rect l="l" t="t" r="r" b="b"/>
              <a:pathLst>
                <a:path w="10176" h="9801" extrusionOk="0">
                  <a:moveTo>
                    <a:pt x="5088" y="0"/>
                  </a:moveTo>
                  <a:cubicBezTo>
                    <a:pt x="4817" y="0"/>
                    <a:pt x="4545" y="180"/>
                    <a:pt x="4545" y="539"/>
                  </a:cubicBezTo>
                  <a:lnTo>
                    <a:pt x="4545" y="4349"/>
                  </a:lnTo>
                  <a:lnTo>
                    <a:pt x="736" y="4349"/>
                  </a:lnTo>
                  <a:cubicBezTo>
                    <a:pt x="0" y="4349"/>
                    <a:pt x="0" y="5452"/>
                    <a:pt x="736" y="5452"/>
                  </a:cubicBezTo>
                  <a:lnTo>
                    <a:pt x="4562" y="5452"/>
                  </a:lnTo>
                  <a:lnTo>
                    <a:pt x="4562" y="9261"/>
                  </a:lnTo>
                  <a:cubicBezTo>
                    <a:pt x="4562" y="9620"/>
                    <a:pt x="4833" y="9800"/>
                    <a:pt x="5105" y="9800"/>
                  </a:cubicBezTo>
                  <a:cubicBezTo>
                    <a:pt x="5376" y="9800"/>
                    <a:pt x="5648" y="9620"/>
                    <a:pt x="5648" y="9261"/>
                  </a:cubicBezTo>
                  <a:lnTo>
                    <a:pt x="5648" y="5452"/>
                  </a:lnTo>
                  <a:lnTo>
                    <a:pt x="9457" y="5452"/>
                  </a:lnTo>
                  <a:cubicBezTo>
                    <a:pt x="10176" y="5452"/>
                    <a:pt x="10176" y="4349"/>
                    <a:pt x="9457" y="4349"/>
                  </a:cubicBezTo>
                  <a:lnTo>
                    <a:pt x="5631" y="4349"/>
                  </a:lnTo>
                  <a:lnTo>
                    <a:pt x="5631" y="539"/>
                  </a:lnTo>
                  <a:cubicBezTo>
                    <a:pt x="5631" y="180"/>
                    <a:pt x="5360" y="0"/>
                    <a:pt x="5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AC68EA6D-53F6-41E7-AC7B-632AEDFE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9" y="1165828"/>
            <a:ext cx="5188194" cy="3371453"/>
          </a:xfrm>
          <a:prstGeom prst="rect">
            <a:avLst/>
          </a:prstGeom>
        </p:spPr>
      </p:pic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0C6AC871-BAD0-4947-B99F-61D59BB2CC3C}"/>
              </a:ext>
            </a:extLst>
          </p:cNvPr>
          <p:cNvSpPr txBox="1"/>
          <p:nvPr/>
        </p:nvSpPr>
        <p:spPr>
          <a:xfrm>
            <a:off x="6243607" y="2171640"/>
            <a:ext cx="26437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cs typeface="+mn-cs"/>
              </a:rPr>
              <a:t>อ่านรายละเอียดเพิ่มเติม</a:t>
            </a:r>
          </a:p>
          <a:p>
            <a:r>
              <a:rPr lang="en-US" dirty="0">
                <a:cs typeface="+mn-cs"/>
              </a:rPr>
              <a:t>https://archive.ics.uci.edu/ml/datasets/Student+Performance#</a:t>
            </a:r>
            <a:endParaRPr lang="th-TH" dirty="0">
              <a:cs typeface="+mn-cs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64AEDFD-1CD3-4C7D-9E66-4A6DE90342CD}"/>
              </a:ext>
            </a:extLst>
          </p:cNvPr>
          <p:cNvSpPr txBox="1"/>
          <p:nvPr/>
        </p:nvSpPr>
        <p:spPr>
          <a:xfrm>
            <a:off x="4429824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32C776-A02E-4928-AD54-269755553DEE}" type="slidenum">
              <a:rPr lang="th-TH" smtClean="0"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572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2D7FC7E2-A43B-4C11-9E37-E4A9DC1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CABA04B-E1B7-491D-8A38-E3F55681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1336016"/>
            <a:ext cx="8123354" cy="1866258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65A692-578B-49F9-A58F-4E6F8450F44C}"/>
              </a:ext>
            </a:extLst>
          </p:cNvPr>
          <p:cNvSpPr txBox="1"/>
          <p:nvPr/>
        </p:nvSpPr>
        <p:spPr>
          <a:xfrm>
            <a:off x="3462411" y="3359889"/>
            <a:ext cx="22188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20% </a:t>
            </a:r>
            <a:r>
              <a:rPr lang="th-TH" dirty="0"/>
              <a:t>และ </a:t>
            </a:r>
            <a:r>
              <a:rPr lang="en-US" dirty="0"/>
              <a:t>Train 80%</a:t>
            </a:r>
          </a:p>
          <a:p>
            <a:pPr algn="ctr"/>
            <a:r>
              <a:rPr lang="th-TH" dirty="0"/>
              <a:t>ความแม่นยำ  89</a:t>
            </a:r>
            <a:r>
              <a:rPr lang="en-US" dirty="0"/>
              <a:t>%</a:t>
            </a:r>
            <a:endParaRPr lang="th-TH" dirty="0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3EE0E-BFF1-41BF-AB68-850467CF1568}"/>
              </a:ext>
            </a:extLst>
          </p:cNvPr>
          <p:cNvSpPr txBox="1"/>
          <p:nvPr/>
        </p:nvSpPr>
        <p:spPr>
          <a:xfrm>
            <a:off x="442982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02B791F-8D3D-4A81-861E-2320F62D7DA1}" type="slidenum">
              <a:rPr lang="th-TH" smtClean="0"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35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8"/>
          <p:cNvGrpSpPr/>
          <p:nvPr/>
        </p:nvGrpSpPr>
        <p:grpSpPr>
          <a:xfrm>
            <a:off x="8015667" y="606921"/>
            <a:ext cx="290817" cy="276507"/>
            <a:chOff x="1531087" y="1404179"/>
            <a:chExt cx="471416" cy="448220"/>
          </a:xfrm>
        </p:grpSpPr>
        <p:sp>
          <p:nvSpPr>
            <p:cNvPr id="1555" name="Google Shape;1555;p38"/>
            <p:cNvSpPr/>
            <p:nvPr/>
          </p:nvSpPr>
          <p:spPr>
            <a:xfrm>
              <a:off x="1531087" y="1404179"/>
              <a:ext cx="471416" cy="448220"/>
            </a:xfrm>
            <a:custGeom>
              <a:avLst/>
              <a:gdLst/>
              <a:ahLst/>
              <a:cxnLst/>
              <a:rect l="l" t="t" r="r" b="b"/>
              <a:pathLst>
                <a:path w="17600" h="16734" extrusionOk="0">
                  <a:moveTo>
                    <a:pt x="8789" y="1133"/>
                  </a:moveTo>
                  <a:cubicBezTo>
                    <a:pt x="9742" y="1133"/>
                    <a:pt x="10697" y="1321"/>
                    <a:pt x="11596" y="1704"/>
                  </a:cubicBezTo>
                  <a:cubicBezTo>
                    <a:pt x="12899" y="2255"/>
                    <a:pt x="14002" y="3157"/>
                    <a:pt x="14787" y="4327"/>
                  </a:cubicBezTo>
                  <a:cubicBezTo>
                    <a:pt x="16157" y="6349"/>
                    <a:pt x="16408" y="8938"/>
                    <a:pt x="15456" y="11194"/>
                  </a:cubicBezTo>
                  <a:cubicBezTo>
                    <a:pt x="14904" y="12481"/>
                    <a:pt x="14002" y="13583"/>
                    <a:pt x="12832" y="14369"/>
                  </a:cubicBezTo>
                  <a:cubicBezTo>
                    <a:pt x="11622" y="15189"/>
                    <a:pt x="10209" y="15608"/>
                    <a:pt x="8785" y="15608"/>
                  </a:cubicBezTo>
                  <a:cubicBezTo>
                    <a:pt x="7830" y="15608"/>
                    <a:pt x="6871" y="15419"/>
                    <a:pt x="5965" y="15037"/>
                  </a:cubicBezTo>
                  <a:cubicBezTo>
                    <a:pt x="4679" y="14486"/>
                    <a:pt x="3576" y="13583"/>
                    <a:pt x="2791" y="12414"/>
                  </a:cubicBezTo>
                  <a:cubicBezTo>
                    <a:pt x="1420" y="10392"/>
                    <a:pt x="1170" y="7802"/>
                    <a:pt x="2122" y="5547"/>
                  </a:cubicBezTo>
                  <a:cubicBezTo>
                    <a:pt x="2674" y="4260"/>
                    <a:pt x="3576" y="3157"/>
                    <a:pt x="4745" y="2372"/>
                  </a:cubicBezTo>
                  <a:cubicBezTo>
                    <a:pt x="5956" y="1552"/>
                    <a:pt x="7369" y="1133"/>
                    <a:pt x="8789" y="1133"/>
                  </a:cubicBezTo>
                  <a:close/>
                  <a:moveTo>
                    <a:pt x="8787" y="1"/>
                  </a:moveTo>
                  <a:cubicBezTo>
                    <a:pt x="7716" y="1"/>
                    <a:pt x="6614" y="211"/>
                    <a:pt x="5531" y="668"/>
                  </a:cubicBezTo>
                  <a:cubicBezTo>
                    <a:pt x="4044" y="1319"/>
                    <a:pt x="2774" y="2355"/>
                    <a:pt x="1872" y="3709"/>
                  </a:cubicBezTo>
                  <a:cubicBezTo>
                    <a:pt x="301" y="6048"/>
                    <a:pt x="0" y="9022"/>
                    <a:pt x="1103" y="11612"/>
                  </a:cubicBezTo>
                  <a:cubicBezTo>
                    <a:pt x="1738" y="13116"/>
                    <a:pt x="2774" y="14385"/>
                    <a:pt x="4127" y="15304"/>
                  </a:cubicBezTo>
                  <a:cubicBezTo>
                    <a:pt x="5587" y="16285"/>
                    <a:pt x="7192" y="16733"/>
                    <a:pt x="8761" y="16733"/>
                  </a:cubicBezTo>
                  <a:cubicBezTo>
                    <a:pt x="12831" y="16733"/>
                    <a:pt x="16664" y="13719"/>
                    <a:pt x="17110" y="9172"/>
                  </a:cubicBezTo>
                  <a:cubicBezTo>
                    <a:pt x="17600" y="4044"/>
                    <a:pt x="13482" y="1"/>
                    <a:pt x="8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1658477" y="1526318"/>
              <a:ext cx="216048" cy="205227"/>
            </a:xfrm>
            <a:custGeom>
              <a:avLst/>
              <a:gdLst/>
              <a:ahLst/>
              <a:cxnLst/>
              <a:rect l="l" t="t" r="r" b="b"/>
              <a:pathLst>
                <a:path w="8066" h="7662" extrusionOk="0">
                  <a:moveTo>
                    <a:pt x="726" y="0"/>
                  </a:moveTo>
                  <a:cubicBezTo>
                    <a:pt x="0" y="0"/>
                    <a:pt x="0" y="1104"/>
                    <a:pt x="726" y="1104"/>
                  </a:cubicBezTo>
                  <a:cubicBezTo>
                    <a:pt x="737" y="1104"/>
                    <a:pt x="747" y="1104"/>
                    <a:pt x="758" y="1103"/>
                  </a:cubicBezTo>
                  <a:lnTo>
                    <a:pt x="1309" y="1103"/>
                  </a:lnTo>
                  <a:lnTo>
                    <a:pt x="1309" y="7085"/>
                  </a:lnTo>
                  <a:cubicBezTo>
                    <a:pt x="1284" y="7469"/>
                    <a:pt x="1568" y="7662"/>
                    <a:pt x="1852" y="7662"/>
                  </a:cubicBezTo>
                  <a:cubicBezTo>
                    <a:pt x="2137" y="7662"/>
                    <a:pt x="2421" y="7469"/>
                    <a:pt x="2395" y="7085"/>
                  </a:cubicBezTo>
                  <a:lnTo>
                    <a:pt x="2395" y="1103"/>
                  </a:lnTo>
                  <a:lnTo>
                    <a:pt x="5670" y="1103"/>
                  </a:lnTo>
                  <a:lnTo>
                    <a:pt x="5670" y="5999"/>
                  </a:lnTo>
                  <a:cubicBezTo>
                    <a:pt x="5670" y="6885"/>
                    <a:pt x="6406" y="7620"/>
                    <a:pt x="7308" y="7620"/>
                  </a:cubicBezTo>
                  <a:cubicBezTo>
                    <a:pt x="8026" y="7620"/>
                    <a:pt x="8026" y="6534"/>
                    <a:pt x="7308" y="6534"/>
                  </a:cubicBezTo>
                  <a:cubicBezTo>
                    <a:pt x="7124" y="6534"/>
                    <a:pt x="6957" y="6450"/>
                    <a:pt x="6857" y="6300"/>
                  </a:cubicBezTo>
                  <a:cubicBezTo>
                    <a:pt x="6823" y="6250"/>
                    <a:pt x="6790" y="6200"/>
                    <a:pt x="6773" y="6149"/>
                  </a:cubicBezTo>
                  <a:cubicBezTo>
                    <a:pt x="6756" y="6099"/>
                    <a:pt x="6756" y="6049"/>
                    <a:pt x="6756" y="5999"/>
                  </a:cubicBezTo>
                  <a:lnTo>
                    <a:pt x="6756" y="1103"/>
                  </a:lnTo>
                  <a:lnTo>
                    <a:pt x="7308" y="1103"/>
                  </a:lnTo>
                  <a:cubicBezTo>
                    <a:pt x="7319" y="1104"/>
                    <a:pt x="7329" y="1104"/>
                    <a:pt x="7340" y="1104"/>
                  </a:cubicBezTo>
                  <a:cubicBezTo>
                    <a:pt x="8066" y="1104"/>
                    <a:pt x="8066" y="0"/>
                    <a:pt x="7340" y="0"/>
                  </a:cubicBezTo>
                  <a:cubicBezTo>
                    <a:pt x="7329" y="0"/>
                    <a:pt x="7319" y="0"/>
                    <a:pt x="7308" y="1"/>
                  </a:cubicBezTo>
                  <a:lnTo>
                    <a:pt x="758" y="1"/>
                  </a:lnTo>
                  <a:cubicBezTo>
                    <a:pt x="747" y="0"/>
                    <a:pt x="737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38"/>
          <p:cNvGrpSpPr/>
          <p:nvPr/>
        </p:nvGrpSpPr>
        <p:grpSpPr>
          <a:xfrm>
            <a:off x="830932" y="607136"/>
            <a:ext cx="303986" cy="276077"/>
            <a:chOff x="3124312" y="4005993"/>
            <a:chExt cx="492764" cy="447524"/>
          </a:xfrm>
        </p:grpSpPr>
        <p:sp>
          <p:nvSpPr>
            <p:cNvPr id="1558" name="Google Shape;1558;p38"/>
            <p:cNvSpPr/>
            <p:nvPr/>
          </p:nvSpPr>
          <p:spPr>
            <a:xfrm>
              <a:off x="3124312" y="4005993"/>
              <a:ext cx="492764" cy="447524"/>
            </a:xfrm>
            <a:custGeom>
              <a:avLst/>
              <a:gdLst/>
              <a:ahLst/>
              <a:cxnLst/>
              <a:rect l="l" t="t" r="r" b="b"/>
              <a:pathLst>
                <a:path w="18397" h="16708" extrusionOk="0">
                  <a:moveTo>
                    <a:pt x="9094" y="1106"/>
                  </a:moveTo>
                  <a:cubicBezTo>
                    <a:pt x="10049" y="1106"/>
                    <a:pt x="11008" y="1294"/>
                    <a:pt x="11914" y="1677"/>
                  </a:cubicBezTo>
                  <a:cubicBezTo>
                    <a:pt x="13201" y="2228"/>
                    <a:pt x="14303" y="3147"/>
                    <a:pt x="15089" y="4300"/>
                  </a:cubicBezTo>
                  <a:cubicBezTo>
                    <a:pt x="16459" y="6338"/>
                    <a:pt x="16709" y="8912"/>
                    <a:pt x="15757" y="11167"/>
                  </a:cubicBezTo>
                  <a:cubicBezTo>
                    <a:pt x="15206" y="12454"/>
                    <a:pt x="14287" y="13573"/>
                    <a:pt x="13134" y="14359"/>
                  </a:cubicBezTo>
                  <a:cubicBezTo>
                    <a:pt x="11914" y="15179"/>
                    <a:pt x="10502" y="15598"/>
                    <a:pt x="9081" y="15598"/>
                  </a:cubicBezTo>
                  <a:cubicBezTo>
                    <a:pt x="8129" y="15598"/>
                    <a:pt x="7172" y="15409"/>
                    <a:pt x="6266" y="15027"/>
                  </a:cubicBezTo>
                  <a:cubicBezTo>
                    <a:pt x="4980" y="14476"/>
                    <a:pt x="3877" y="13557"/>
                    <a:pt x="3092" y="12404"/>
                  </a:cubicBezTo>
                  <a:cubicBezTo>
                    <a:pt x="1722" y="10365"/>
                    <a:pt x="1471" y="7792"/>
                    <a:pt x="2423" y="5536"/>
                  </a:cubicBezTo>
                  <a:cubicBezTo>
                    <a:pt x="2958" y="4250"/>
                    <a:pt x="3877" y="3130"/>
                    <a:pt x="5047" y="2345"/>
                  </a:cubicBezTo>
                  <a:cubicBezTo>
                    <a:pt x="6257" y="1525"/>
                    <a:pt x="7671" y="1106"/>
                    <a:pt x="9094" y="1106"/>
                  </a:cubicBezTo>
                  <a:close/>
                  <a:moveTo>
                    <a:pt x="9099" y="1"/>
                  </a:moveTo>
                  <a:cubicBezTo>
                    <a:pt x="6811" y="1"/>
                    <a:pt x="4546" y="942"/>
                    <a:pt x="2908" y="2746"/>
                  </a:cubicBezTo>
                  <a:cubicBezTo>
                    <a:pt x="118" y="5804"/>
                    <a:pt x="1" y="10465"/>
                    <a:pt x="2641" y="13674"/>
                  </a:cubicBezTo>
                  <a:cubicBezTo>
                    <a:pt x="4279" y="15654"/>
                    <a:pt x="6669" y="16707"/>
                    <a:pt x="9094" y="16707"/>
                  </a:cubicBezTo>
                  <a:cubicBezTo>
                    <a:pt x="10577" y="16707"/>
                    <a:pt x="12073" y="16313"/>
                    <a:pt x="13418" y="15495"/>
                  </a:cubicBezTo>
                  <a:cubicBezTo>
                    <a:pt x="16960" y="13356"/>
                    <a:pt x="18397" y="8928"/>
                    <a:pt x="16776" y="5102"/>
                  </a:cubicBezTo>
                  <a:cubicBezTo>
                    <a:pt x="16141" y="3615"/>
                    <a:pt x="15089" y="2328"/>
                    <a:pt x="13752" y="1426"/>
                  </a:cubicBezTo>
                  <a:cubicBezTo>
                    <a:pt x="12330" y="467"/>
                    <a:pt x="10709" y="1"/>
                    <a:pt x="9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3231292" y="4215131"/>
              <a:ext cx="272564" cy="29115"/>
            </a:xfrm>
            <a:custGeom>
              <a:avLst/>
              <a:gdLst/>
              <a:ahLst/>
              <a:cxnLst/>
              <a:rect l="l" t="t" r="r" b="b"/>
              <a:pathLst>
                <a:path w="10176" h="1087" extrusionOk="0">
                  <a:moveTo>
                    <a:pt x="735" y="1"/>
                  </a:moveTo>
                  <a:cubicBezTo>
                    <a:pt x="0" y="1"/>
                    <a:pt x="0" y="1087"/>
                    <a:pt x="735" y="1087"/>
                  </a:cubicBezTo>
                  <a:lnTo>
                    <a:pt x="9457" y="1087"/>
                  </a:lnTo>
                  <a:cubicBezTo>
                    <a:pt x="10176" y="1087"/>
                    <a:pt x="10176" y="1"/>
                    <a:pt x="9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324370" y="4098321"/>
              <a:ext cx="88632" cy="87587"/>
            </a:xfrm>
            <a:custGeom>
              <a:avLst/>
              <a:gdLst/>
              <a:ahLst/>
              <a:cxnLst/>
              <a:rect l="l" t="t" r="r" b="b"/>
              <a:pathLst>
                <a:path w="3309" h="3270" extrusionOk="0">
                  <a:moveTo>
                    <a:pt x="1638" y="1087"/>
                  </a:moveTo>
                  <a:cubicBezTo>
                    <a:pt x="1705" y="1087"/>
                    <a:pt x="1772" y="1104"/>
                    <a:pt x="1838" y="1137"/>
                  </a:cubicBezTo>
                  <a:cubicBezTo>
                    <a:pt x="1939" y="1170"/>
                    <a:pt x="2022" y="1237"/>
                    <a:pt x="2072" y="1338"/>
                  </a:cubicBezTo>
                  <a:cubicBezTo>
                    <a:pt x="2106" y="1371"/>
                    <a:pt x="2139" y="1421"/>
                    <a:pt x="2156" y="1471"/>
                  </a:cubicBezTo>
                  <a:cubicBezTo>
                    <a:pt x="2173" y="1521"/>
                    <a:pt x="2173" y="1571"/>
                    <a:pt x="2173" y="1638"/>
                  </a:cubicBezTo>
                  <a:cubicBezTo>
                    <a:pt x="2173" y="1705"/>
                    <a:pt x="2156" y="1772"/>
                    <a:pt x="2122" y="1839"/>
                  </a:cubicBezTo>
                  <a:cubicBezTo>
                    <a:pt x="2072" y="1989"/>
                    <a:pt x="1939" y="2106"/>
                    <a:pt x="1788" y="2156"/>
                  </a:cubicBezTo>
                  <a:cubicBezTo>
                    <a:pt x="1738" y="2173"/>
                    <a:pt x="1688" y="2173"/>
                    <a:pt x="1638" y="2173"/>
                  </a:cubicBezTo>
                  <a:cubicBezTo>
                    <a:pt x="1554" y="2173"/>
                    <a:pt x="1488" y="2156"/>
                    <a:pt x="1421" y="2140"/>
                  </a:cubicBezTo>
                  <a:cubicBezTo>
                    <a:pt x="1320" y="2089"/>
                    <a:pt x="1237" y="2023"/>
                    <a:pt x="1187" y="1939"/>
                  </a:cubicBezTo>
                  <a:cubicBezTo>
                    <a:pt x="1153" y="1889"/>
                    <a:pt x="1120" y="1839"/>
                    <a:pt x="1120" y="1789"/>
                  </a:cubicBezTo>
                  <a:cubicBezTo>
                    <a:pt x="1103" y="1739"/>
                    <a:pt x="1087" y="1688"/>
                    <a:pt x="1087" y="1638"/>
                  </a:cubicBezTo>
                  <a:cubicBezTo>
                    <a:pt x="1087" y="1555"/>
                    <a:pt x="1087" y="1488"/>
                    <a:pt x="1120" y="1421"/>
                  </a:cubicBezTo>
                  <a:lnTo>
                    <a:pt x="1137" y="1421"/>
                  </a:lnTo>
                  <a:cubicBezTo>
                    <a:pt x="1170" y="1321"/>
                    <a:pt x="1237" y="1237"/>
                    <a:pt x="1320" y="1187"/>
                  </a:cubicBezTo>
                  <a:cubicBezTo>
                    <a:pt x="1371" y="1154"/>
                    <a:pt x="1421" y="1137"/>
                    <a:pt x="1471" y="1120"/>
                  </a:cubicBezTo>
                  <a:cubicBezTo>
                    <a:pt x="1521" y="1104"/>
                    <a:pt x="1571" y="1087"/>
                    <a:pt x="1638" y="1087"/>
                  </a:cubicBezTo>
                  <a:close/>
                  <a:moveTo>
                    <a:pt x="1621" y="1"/>
                  </a:moveTo>
                  <a:cubicBezTo>
                    <a:pt x="1404" y="1"/>
                    <a:pt x="1203" y="51"/>
                    <a:pt x="1003" y="135"/>
                  </a:cubicBezTo>
                  <a:cubicBezTo>
                    <a:pt x="702" y="252"/>
                    <a:pt x="452" y="469"/>
                    <a:pt x="285" y="719"/>
                  </a:cubicBezTo>
                  <a:cubicBezTo>
                    <a:pt x="184" y="853"/>
                    <a:pt x="117" y="987"/>
                    <a:pt x="67" y="1137"/>
                  </a:cubicBezTo>
                  <a:cubicBezTo>
                    <a:pt x="17" y="1304"/>
                    <a:pt x="0" y="1455"/>
                    <a:pt x="0" y="1622"/>
                  </a:cubicBezTo>
                  <a:cubicBezTo>
                    <a:pt x="0" y="1839"/>
                    <a:pt x="51" y="2056"/>
                    <a:pt x="134" y="2257"/>
                  </a:cubicBezTo>
                  <a:cubicBezTo>
                    <a:pt x="251" y="2557"/>
                    <a:pt x="452" y="2808"/>
                    <a:pt x="719" y="2992"/>
                  </a:cubicBezTo>
                  <a:cubicBezTo>
                    <a:pt x="836" y="3075"/>
                    <a:pt x="986" y="3159"/>
                    <a:pt x="1137" y="3192"/>
                  </a:cubicBezTo>
                  <a:cubicBezTo>
                    <a:pt x="1301" y="3244"/>
                    <a:pt x="1468" y="3269"/>
                    <a:pt x="1634" y="3269"/>
                  </a:cubicBezTo>
                  <a:cubicBezTo>
                    <a:pt x="2161" y="3269"/>
                    <a:pt x="2670" y="3015"/>
                    <a:pt x="2975" y="2557"/>
                  </a:cubicBezTo>
                  <a:cubicBezTo>
                    <a:pt x="3075" y="2424"/>
                    <a:pt x="3142" y="2273"/>
                    <a:pt x="3192" y="2123"/>
                  </a:cubicBezTo>
                  <a:cubicBezTo>
                    <a:pt x="3309" y="1755"/>
                    <a:pt x="3275" y="1354"/>
                    <a:pt x="3142" y="1003"/>
                  </a:cubicBezTo>
                  <a:cubicBezTo>
                    <a:pt x="3008" y="703"/>
                    <a:pt x="2808" y="452"/>
                    <a:pt x="2540" y="285"/>
                  </a:cubicBezTo>
                  <a:cubicBezTo>
                    <a:pt x="2273" y="101"/>
                    <a:pt x="1955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320352" y="4273308"/>
              <a:ext cx="91765" cy="87962"/>
            </a:xfrm>
            <a:custGeom>
              <a:avLst/>
              <a:gdLst/>
              <a:ahLst/>
              <a:cxnLst/>
              <a:rect l="l" t="t" r="r" b="b"/>
              <a:pathLst>
                <a:path w="3426" h="3284" extrusionOk="0">
                  <a:moveTo>
                    <a:pt x="1771" y="1104"/>
                  </a:moveTo>
                  <a:cubicBezTo>
                    <a:pt x="1938" y="1104"/>
                    <a:pt x="2122" y="1187"/>
                    <a:pt x="2222" y="1338"/>
                  </a:cubicBezTo>
                  <a:cubicBezTo>
                    <a:pt x="2239" y="1388"/>
                    <a:pt x="2272" y="1438"/>
                    <a:pt x="2289" y="1488"/>
                  </a:cubicBezTo>
                  <a:cubicBezTo>
                    <a:pt x="2306" y="1538"/>
                    <a:pt x="2306" y="1588"/>
                    <a:pt x="2306" y="1638"/>
                  </a:cubicBezTo>
                  <a:cubicBezTo>
                    <a:pt x="2306" y="1722"/>
                    <a:pt x="2289" y="1789"/>
                    <a:pt x="2272" y="1856"/>
                  </a:cubicBezTo>
                  <a:lnTo>
                    <a:pt x="2256" y="1856"/>
                  </a:lnTo>
                  <a:cubicBezTo>
                    <a:pt x="2222" y="1956"/>
                    <a:pt x="2155" y="2039"/>
                    <a:pt x="2072" y="2090"/>
                  </a:cubicBezTo>
                  <a:cubicBezTo>
                    <a:pt x="2022" y="2123"/>
                    <a:pt x="1972" y="2140"/>
                    <a:pt x="1922" y="2156"/>
                  </a:cubicBezTo>
                  <a:cubicBezTo>
                    <a:pt x="1871" y="2173"/>
                    <a:pt x="1821" y="2190"/>
                    <a:pt x="1754" y="2190"/>
                  </a:cubicBezTo>
                  <a:cubicBezTo>
                    <a:pt x="1688" y="2190"/>
                    <a:pt x="1621" y="2173"/>
                    <a:pt x="1554" y="2140"/>
                  </a:cubicBezTo>
                  <a:cubicBezTo>
                    <a:pt x="1404" y="2073"/>
                    <a:pt x="1287" y="1956"/>
                    <a:pt x="1237" y="1805"/>
                  </a:cubicBezTo>
                  <a:cubicBezTo>
                    <a:pt x="1220" y="1755"/>
                    <a:pt x="1220" y="1705"/>
                    <a:pt x="1220" y="1638"/>
                  </a:cubicBezTo>
                  <a:cubicBezTo>
                    <a:pt x="1220" y="1572"/>
                    <a:pt x="1237" y="1505"/>
                    <a:pt x="1253" y="1438"/>
                  </a:cubicBezTo>
                  <a:cubicBezTo>
                    <a:pt x="1303" y="1338"/>
                    <a:pt x="1370" y="1254"/>
                    <a:pt x="1454" y="1187"/>
                  </a:cubicBezTo>
                  <a:cubicBezTo>
                    <a:pt x="1504" y="1171"/>
                    <a:pt x="1554" y="1137"/>
                    <a:pt x="1604" y="1120"/>
                  </a:cubicBezTo>
                  <a:cubicBezTo>
                    <a:pt x="1654" y="1104"/>
                    <a:pt x="1704" y="1104"/>
                    <a:pt x="1771" y="1104"/>
                  </a:cubicBezTo>
                  <a:close/>
                  <a:moveTo>
                    <a:pt x="1771" y="1"/>
                  </a:moveTo>
                  <a:cubicBezTo>
                    <a:pt x="1554" y="1"/>
                    <a:pt x="1353" y="51"/>
                    <a:pt x="1153" y="135"/>
                  </a:cubicBezTo>
                  <a:cubicBezTo>
                    <a:pt x="852" y="252"/>
                    <a:pt x="602" y="469"/>
                    <a:pt x="435" y="719"/>
                  </a:cubicBezTo>
                  <a:cubicBezTo>
                    <a:pt x="334" y="853"/>
                    <a:pt x="267" y="1003"/>
                    <a:pt x="217" y="1154"/>
                  </a:cubicBezTo>
                  <a:cubicBezTo>
                    <a:pt x="0" y="1839"/>
                    <a:pt x="267" y="2591"/>
                    <a:pt x="869" y="2992"/>
                  </a:cubicBezTo>
                  <a:cubicBezTo>
                    <a:pt x="1003" y="3092"/>
                    <a:pt x="1153" y="3159"/>
                    <a:pt x="1303" y="3209"/>
                  </a:cubicBezTo>
                  <a:cubicBezTo>
                    <a:pt x="1463" y="3259"/>
                    <a:pt x="1626" y="3284"/>
                    <a:pt x="1787" y="3284"/>
                  </a:cubicBezTo>
                  <a:cubicBezTo>
                    <a:pt x="2319" y="3284"/>
                    <a:pt x="2834" y="3019"/>
                    <a:pt x="3141" y="2557"/>
                  </a:cubicBezTo>
                  <a:cubicBezTo>
                    <a:pt x="3225" y="2424"/>
                    <a:pt x="3292" y="2290"/>
                    <a:pt x="3342" y="2140"/>
                  </a:cubicBezTo>
                  <a:cubicBezTo>
                    <a:pt x="3392" y="1973"/>
                    <a:pt x="3425" y="1822"/>
                    <a:pt x="3425" y="1655"/>
                  </a:cubicBezTo>
                  <a:cubicBezTo>
                    <a:pt x="3425" y="1438"/>
                    <a:pt x="3375" y="1221"/>
                    <a:pt x="3292" y="1020"/>
                  </a:cubicBezTo>
                  <a:cubicBezTo>
                    <a:pt x="3175" y="719"/>
                    <a:pt x="2958" y="469"/>
                    <a:pt x="2673" y="285"/>
                  </a:cubicBezTo>
                  <a:cubicBezTo>
                    <a:pt x="2556" y="201"/>
                    <a:pt x="2406" y="135"/>
                    <a:pt x="2256" y="84"/>
                  </a:cubicBezTo>
                  <a:cubicBezTo>
                    <a:pt x="2105" y="34"/>
                    <a:pt x="1938" y="1"/>
                    <a:pt x="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8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8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8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66" name="Google Shape;1566;p38"/>
          <p:cNvSpPr/>
          <p:nvPr/>
        </p:nvSpPr>
        <p:spPr>
          <a:xfrm>
            <a:off x="8154065" y="4262250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8"/>
          <p:cNvGrpSpPr/>
          <p:nvPr/>
        </p:nvGrpSpPr>
        <p:grpSpPr>
          <a:xfrm>
            <a:off x="8736121" y="4259519"/>
            <a:ext cx="311438" cy="277862"/>
            <a:chOff x="1521686" y="4005940"/>
            <a:chExt cx="504844" cy="450417"/>
          </a:xfrm>
        </p:grpSpPr>
        <p:sp>
          <p:nvSpPr>
            <p:cNvPr id="1568" name="Google Shape;1568;p38"/>
            <p:cNvSpPr/>
            <p:nvPr/>
          </p:nvSpPr>
          <p:spPr>
            <a:xfrm>
              <a:off x="1521686" y="4005940"/>
              <a:ext cx="504844" cy="450417"/>
            </a:xfrm>
            <a:custGeom>
              <a:avLst/>
              <a:gdLst/>
              <a:ahLst/>
              <a:cxnLst/>
              <a:rect l="l" t="t" r="r" b="b"/>
              <a:pathLst>
                <a:path w="18848" h="16816" extrusionOk="0">
                  <a:moveTo>
                    <a:pt x="9140" y="1108"/>
                  </a:moveTo>
                  <a:cubicBezTo>
                    <a:pt x="10093" y="1108"/>
                    <a:pt x="11048" y="1296"/>
                    <a:pt x="11947" y="1679"/>
                  </a:cubicBezTo>
                  <a:cubicBezTo>
                    <a:pt x="13250" y="2230"/>
                    <a:pt x="14353" y="3149"/>
                    <a:pt x="15138" y="4302"/>
                  </a:cubicBezTo>
                  <a:cubicBezTo>
                    <a:pt x="16508" y="6340"/>
                    <a:pt x="16759" y="8914"/>
                    <a:pt x="15807" y="11169"/>
                  </a:cubicBezTo>
                  <a:cubicBezTo>
                    <a:pt x="15255" y="12456"/>
                    <a:pt x="14353" y="13575"/>
                    <a:pt x="13183" y="14361"/>
                  </a:cubicBezTo>
                  <a:cubicBezTo>
                    <a:pt x="11973" y="15181"/>
                    <a:pt x="10560" y="15600"/>
                    <a:pt x="9136" y="15600"/>
                  </a:cubicBezTo>
                  <a:cubicBezTo>
                    <a:pt x="8181" y="15600"/>
                    <a:pt x="7222" y="15411"/>
                    <a:pt x="6316" y="15029"/>
                  </a:cubicBezTo>
                  <a:cubicBezTo>
                    <a:pt x="5030" y="14478"/>
                    <a:pt x="3927" y="13559"/>
                    <a:pt x="3142" y="12406"/>
                  </a:cubicBezTo>
                  <a:cubicBezTo>
                    <a:pt x="1771" y="10367"/>
                    <a:pt x="1521" y="7794"/>
                    <a:pt x="2473" y="5538"/>
                  </a:cubicBezTo>
                  <a:cubicBezTo>
                    <a:pt x="3025" y="4252"/>
                    <a:pt x="3927" y="3132"/>
                    <a:pt x="5096" y="2347"/>
                  </a:cubicBezTo>
                  <a:cubicBezTo>
                    <a:pt x="6307" y="1527"/>
                    <a:pt x="7720" y="1108"/>
                    <a:pt x="9140" y="1108"/>
                  </a:cubicBezTo>
                  <a:close/>
                  <a:moveTo>
                    <a:pt x="9146" y="0"/>
                  </a:moveTo>
                  <a:cubicBezTo>
                    <a:pt x="7254" y="0"/>
                    <a:pt x="5366" y="644"/>
                    <a:pt x="3827" y="1913"/>
                  </a:cubicBezTo>
                  <a:cubicBezTo>
                    <a:pt x="969" y="4252"/>
                    <a:pt x="0" y="8195"/>
                    <a:pt x="1437" y="11604"/>
                  </a:cubicBezTo>
                  <a:cubicBezTo>
                    <a:pt x="2072" y="13091"/>
                    <a:pt x="3125" y="14377"/>
                    <a:pt x="4478" y="15280"/>
                  </a:cubicBezTo>
                  <a:cubicBezTo>
                    <a:pt x="5946" y="16318"/>
                    <a:pt x="7630" y="16815"/>
                    <a:pt x="9296" y="16815"/>
                  </a:cubicBezTo>
                  <a:cubicBezTo>
                    <a:pt x="11974" y="16815"/>
                    <a:pt x="14607" y="15530"/>
                    <a:pt x="16224" y="13141"/>
                  </a:cubicBezTo>
                  <a:cubicBezTo>
                    <a:pt x="18848" y="9248"/>
                    <a:pt x="17762" y="3951"/>
                    <a:pt x="13802" y="1428"/>
                  </a:cubicBezTo>
                  <a:cubicBezTo>
                    <a:pt x="12391" y="472"/>
                    <a:pt x="10767" y="0"/>
                    <a:pt x="9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1630433" y="4254076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0"/>
                  </a:moveTo>
                  <a:cubicBezTo>
                    <a:pt x="1" y="0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1630433" y="4166355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1"/>
                  </a:moveTo>
                  <a:cubicBezTo>
                    <a:pt x="1" y="1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9EDC1E3-EEF8-42FC-84F2-C4072D19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94" y="1209991"/>
            <a:ext cx="5762511" cy="3404142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22D1513-F3B7-4FF2-B40F-3205A145D066}"/>
              </a:ext>
            </a:extLst>
          </p:cNvPr>
          <p:cNvSpPr txBox="1"/>
          <p:nvPr/>
        </p:nvSpPr>
        <p:spPr>
          <a:xfrm>
            <a:off x="442982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1B74240-49FE-4B72-8791-059BAD2891E8}" type="slidenum">
              <a:rPr lang="th-TH" smtClean="0"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95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8"/>
          <p:cNvGrpSpPr/>
          <p:nvPr/>
        </p:nvGrpSpPr>
        <p:grpSpPr>
          <a:xfrm>
            <a:off x="8015667" y="606921"/>
            <a:ext cx="290817" cy="276507"/>
            <a:chOff x="1531087" y="1404179"/>
            <a:chExt cx="471416" cy="448220"/>
          </a:xfrm>
        </p:grpSpPr>
        <p:sp>
          <p:nvSpPr>
            <p:cNvPr id="1555" name="Google Shape;1555;p38"/>
            <p:cNvSpPr/>
            <p:nvPr/>
          </p:nvSpPr>
          <p:spPr>
            <a:xfrm>
              <a:off x="1531087" y="1404179"/>
              <a:ext cx="471416" cy="448220"/>
            </a:xfrm>
            <a:custGeom>
              <a:avLst/>
              <a:gdLst/>
              <a:ahLst/>
              <a:cxnLst/>
              <a:rect l="l" t="t" r="r" b="b"/>
              <a:pathLst>
                <a:path w="17600" h="16734" extrusionOk="0">
                  <a:moveTo>
                    <a:pt x="8789" y="1133"/>
                  </a:moveTo>
                  <a:cubicBezTo>
                    <a:pt x="9742" y="1133"/>
                    <a:pt x="10697" y="1321"/>
                    <a:pt x="11596" y="1704"/>
                  </a:cubicBezTo>
                  <a:cubicBezTo>
                    <a:pt x="12899" y="2255"/>
                    <a:pt x="14002" y="3157"/>
                    <a:pt x="14787" y="4327"/>
                  </a:cubicBezTo>
                  <a:cubicBezTo>
                    <a:pt x="16157" y="6349"/>
                    <a:pt x="16408" y="8938"/>
                    <a:pt x="15456" y="11194"/>
                  </a:cubicBezTo>
                  <a:cubicBezTo>
                    <a:pt x="14904" y="12481"/>
                    <a:pt x="14002" y="13583"/>
                    <a:pt x="12832" y="14369"/>
                  </a:cubicBezTo>
                  <a:cubicBezTo>
                    <a:pt x="11622" y="15189"/>
                    <a:pt x="10209" y="15608"/>
                    <a:pt x="8785" y="15608"/>
                  </a:cubicBezTo>
                  <a:cubicBezTo>
                    <a:pt x="7830" y="15608"/>
                    <a:pt x="6871" y="15419"/>
                    <a:pt x="5965" y="15037"/>
                  </a:cubicBezTo>
                  <a:cubicBezTo>
                    <a:pt x="4679" y="14486"/>
                    <a:pt x="3576" y="13583"/>
                    <a:pt x="2791" y="12414"/>
                  </a:cubicBezTo>
                  <a:cubicBezTo>
                    <a:pt x="1420" y="10392"/>
                    <a:pt x="1170" y="7802"/>
                    <a:pt x="2122" y="5547"/>
                  </a:cubicBezTo>
                  <a:cubicBezTo>
                    <a:pt x="2674" y="4260"/>
                    <a:pt x="3576" y="3157"/>
                    <a:pt x="4745" y="2372"/>
                  </a:cubicBezTo>
                  <a:cubicBezTo>
                    <a:pt x="5956" y="1552"/>
                    <a:pt x="7369" y="1133"/>
                    <a:pt x="8789" y="1133"/>
                  </a:cubicBezTo>
                  <a:close/>
                  <a:moveTo>
                    <a:pt x="8787" y="1"/>
                  </a:moveTo>
                  <a:cubicBezTo>
                    <a:pt x="7716" y="1"/>
                    <a:pt x="6614" y="211"/>
                    <a:pt x="5531" y="668"/>
                  </a:cubicBezTo>
                  <a:cubicBezTo>
                    <a:pt x="4044" y="1319"/>
                    <a:pt x="2774" y="2355"/>
                    <a:pt x="1872" y="3709"/>
                  </a:cubicBezTo>
                  <a:cubicBezTo>
                    <a:pt x="301" y="6048"/>
                    <a:pt x="0" y="9022"/>
                    <a:pt x="1103" y="11612"/>
                  </a:cubicBezTo>
                  <a:cubicBezTo>
                    <a:pt x="1738" y="13116"/>
                    <a:pt x="2774" y="14385"/>
                    <a:pt x="4127" y="15304"/>
                  </a:cubicBezTo>
                  <a:cubicBezTo>
                    <a:pt x="5587" y="16285"/>
                    <a:pt x="7192" y="16733"/>
                    <a:pt x="8761" y="16733"/>
                  </a:cubicBezTo>
                  <a:cubicBezTo>
                    <a:pt x="12831" y="16733"/>
                    <a:pt x="16664" y="13719"/>
                    <a:pt x="17110" y="9172"/>
                  </a:cubicBezTo>
                  <a:cubicBezTo>
                    <a:pt x="17600" y="4044"/>
                    <a:pt x="13482" y="1"/>
                    <a:pt x="8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1658477" y="1526318"/>
              <a:ext cx="216048" cy="205227"/>
            </a:xfrm>
            <a:custGeom>
              <a:avLst/>
              <a:gdLst/>
              <a:ahLst/>
              <a:cxnLst/>
              <a:rect l="l" t="t" r="r" b="b"/>
              <a:pathLst>
                <a:path w="8066" h="7662" extrusionOk="0">
                  <a:moveTo>
                    <a:pt x="726" y="0"/>
                  </a:moveTo>
                  <a:cubicBezTo>
                    <a:pt x="0" y="0"/>
                    <a:pt x="0" y="1104"/>
                    <a:pt x="726" y="1104"/>
                  </a:cubicBezTo>
                  <a:cubicBezTo>
                    <a:pt x="737" y="1104"/>
                    <a:pt x="747" y="1104"/>
                    <a:pt x="758" y="1103"/>
                  </a:cubicBezTo>
                  <a:lnTo>
                    <a:pt x="1309" y="1103"/>
                  </a:lnTo>
                  <a:lnTo>
                    <a:pt x="1309" y="7085"/>
                  </a:lnTo>
                  <a:cubicBezTo>
                    <a:pt x="1284" y="7469"/>
                    <a:pt x="1568" y="7662"/>
                    <a:pt x="1852" y="7662"/>
                  </a:cubicBezTo>
                  <a:cubicBezTo>
                    <a:pt x="2137" y="7662"/>
                    <a:pt x="2421" y="7469"/>
                    <a:pt x="2395" y="7085"/>
                  </a:cubicBezTo>
                  <a:lnTo>
                    <a:pt x="2395" y="1103"/>
                  </a:lnTo>
                  <a:lnTo>
                    <a:pt x="5670" y="1103"/>
                  </a:lnTo>
                  <a:lnTo>
                    <a:pt x="5670" y="5999"/>
                  </a:lnTo>
                  <a:cubicBezTo>
                    <a:pt x="5670" y="6885"/>
                    <a:pt x="6406" y="7620"/>
                    <a:pt x="7308" y="7620"/>
                  </a:cubicBezTo>
                  <a:cubicBezTo>
                    <a:pt x="8026" y="7620"/>
                    <a:pt x="8026" y="6534"/>
                    <a:pt x="7308" y="6534"/>
                  </a:cubicBezTo>
                  <a:cubicBezTo>
                    <a:pt x="7124" y="6534"/>
                    <a:pt x="6957" y="6450"/>
                    <a:pt x="6857" y="6300"/>
                  </a:cubicBezTo>
                  <a:cubicBezTo>
                    <a:pt x="6823" y="6250"/>
                    <a:pt x="6790" y="6200"/>
                    <a:pt x="6773" y="6149"/>
                  </a:cubicBezTo>
                  <a:cubicBezTo>
                    <a:pt x="6756" y="6099"/>
                    <a:pt x="6756" y="6049"/>
                    <a:pt x="6756" y="5999"/>
                  </a:cubicBezTo>
                  <a:lnTo>
                    <a:pt x="6756" y="1103"/>
                  </a:lnTo>
                  <a:lnTo>
                    <a:pt x="7308" y="1103"/>
                  </a:lnTo>
                  <a:cubicBezTo>
                    <a:pt x="7319" y="1104"/>
                    <a:pt x="7329" y="1104"/>
                    <a:pt x="7340" y="1104"/>
                  </a:cubicBezTo>
                  <a:cubicBezTo>
                    <a:pt x="8066" y="1104"/>
                    <a:pt x="8066" y="0"/>
                    <a:pt x="7340" y="0"/>
                  </a:cubicBezTo>
                  <a:cubicBezTo>
                    <a:pt x="7329" y="0"/>
                    <a:pt x="7319" y="0"/>
                    <a:pt x="7308" y="1"/>
                  </a:cubicBezTo>
                  <a:lnTo>
                    <a:pt x="758" y="1"/>
                  </a:lnTo>
                  <a:cubicBezTo>
                    <a:pt x="747" y="0"/>
                    <a:pt x="737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38"/>
          <p:cNvGrpSpPr/>
          <p:nvPr/>
        </p:nvGrpSpPr>
        <p:grpSpPr>
          <a:xfrm>
            <a:off x="830932" y="607136"/>
            <a:ext cx="303986" cy="276077"/>
            <a:chOff x="3124312" y="4005993"/>
            <a:chExt cx="492764" cy="447524"/>
          </a:xfrm>
        </p:grpSpPr>
        <p:sp>
          <p:nvSpPr>
            <p:cNvPr id="1558" name="Google Shape;1558;p38"/>
            <p:cNvSpPr/>
            <p:nvPr/>
          </p:nvSpPr>
          <p:spPr>
            <a:xfrm>
              <a:off x="3124312" y="4005993"/>
              <a:ext cx="492764" cy="447524"/>
            </a:xfrm>
            <a:custGeom>
              <a:avLst/>
              <a:gdLst/>
              <a:ahLst/>
              <a:cxnLst/>
              <a:rect l="l" t="t" r="r" b="b"/>
              <a:pathLst>
                <a:path w="18397" h="16708" extrusionOk="0">
                  <a:moveTo>
                    <a:pt x="9094" y="1106"/>
                  </a:moveTo>
                  <a:cubicBezTo>
                    <a:pt x="10049" y="1106"/>
                    <a:pt x="11008" y="1294"/>
                    <a:pt x="11914" y="1677"/>
                  </a:cubicBezTo>
                  <a:cubicBezTo>
                    <a:pt x="13201" y="2228"/>
                    <a:pt x="14303" y="3147"/>
                    <a:pt x="15089" y="4300"/>
                  </a:cubicBezTo>
                  <a:cubicBezTo>
                    <a:pt x="16459" y="6338"/>
                    <a:pt x="16709" y="8912"/>
                    <a:pt x="15757" y="11167"/>
                  </a:cubicBezTo>
                  <a:cubicBezTo>
                    <a:pt x="15206" y="12454"/>
                    <a:pt x="14287" y="13573"/>
                    <a:pt x="13134" y="14359"/>
                  </a:cubicBezTo>
                  <a:cubicBezTo>
                    <a:pt x="11914" y="15179"/>
                    <a:pt x="10502" y="15598"/>
                    <a:pt x="9081" y="15598"/>
                  </a:cubicBezTo>
                  <a:cubicBezTo>
                    <a:pt x="8129" y="15598"/>
                    <a:pt x="7172" y="15409"/>
                    <a:pt x="6266" y="15027"/>
                  </a:cubicBezTo>
                  <a:cubicBezTo>
                    <a:pt x="4980" y="14476"/>
                    <a:pt x="3877" y="13557"/>
                    <a:pt x="3092" y="12404"/>
                  </a:cubicBezTo>
                  <a:cubicBezTo>
                    <a:pt x="1722" y="10365"/>
                    <a:pt x="1471" y="7792"/>
                    <a:pt x="2423" y="5536"/>
                  </a:cubicBezTo>
                  <a:cubicBezTo>
                    <a:pt x="2958" y="4250"/>
                    <a:pt x="3877" y="3130"/>
                    <a:pt x="5047" y="2345"/>
                  </a:cubicBezTo>
                  <a:cubicBezTo>
                    <a:pt x="6257" y="1525"/>
                    <a:pt x="7671" y="1106"/>
                    <a:pt x="9094" y="1106"/>
                  </a:cubicBezTo>
                  <a:close/>
                  <a:moveTo>
                    <a:pt x="9099" y="1"/>
                  </a:moveTo>
                  <a:cubicBezTo>
                    <a:pt x="6811" y="1"/>
                    <a:pt x="4546" y="942"/>
                    <a:pt x="2908" y="2746"/>
                  </a:cubicBezTo>
                  <a:cubicBezTo>
                    <a:pt x="118" y="5804"/>
                    <a:pt x="1" y="10465"/>
                    <a:pt x="2641" y="13674"/>
                  </a:cubicBezTo>
                  <a:cubicBezTo>
                    <a:pt x="4279" y="15654"/>
                    <a:pt x="6669" y="16707"/>
                    <a:pt x="9094" y="16707"/>
                  </a:cubicBezTo>
                  <a:cubicBezTo>
                    <a:pt x="10577" y="16707"/>
                    <a:pt x="12073" y="16313"/>
                    <a:pt x="13418" y="15495"/>
                  </a:cubicBezTo>
                  <a:cubicBezTo>
                    <a:pt x="16960" y="13356"/>
                    <a:pt x="18397" y="8928"/>
                    <a:pt x="16776" y="5102"/>
                  </a:cubicBezTo>
                  <a:cubicBezTo>
                    <a:pt x="16141" y="3615"/>
                    <a:pt x="15089" y="2328"/>
                    <a:pt x="13752" y="1426"/>
                  </a:cubicBezTo>
                  <a:cubicBezTo>
                    <a:pt x="12330" y="467"/>
                    <a:pt x="10709" y="1"/>
                    <a:pt x="9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3231292" y="4215131"/>
              <a:ext cx="272564" cy="29115"/>
            </a:xfrm>
            <a:custGeom>
              <a:avLst/>
              <a:gdLst/>
              <a:ahLst/>
              <a:cxnLst/>
              <a:rect l="l" t="t" r="r" b="b"/>
              <a:pathLst>
                <a:path w="10176" h="1087" extrusionOk="0">
                  <a:moveTo>
                    <a:pt x="735" y="1"/>
                  </a:moveTo>
                  <a:cubicBezTo>
                    <a:pt x="0" y="1"/>
                    <a:pt x="0" y="1087"/>
                    <a:pt x="735" y="1087"/>
                  </a:cubicBezTo>
                  <a:lnTo>
                    <a:pt x="9457" y="1087"/>
                  </a:lnTo>
                  <a:cubicBezTo>
                    <a:pt x="10176" y="1087"/>
                    <a:pt x="10176" y="1"/>
                    <a:pt x="9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324370" y="4098321"/>
              <a:ext cx="88632" cy="87587"/>
            </a:xfrm>
            <a:custGeom>
              <a:avLst/>
              <a:gdLst/>
              <a:ahLst/>
              <a:cxnLst/>
              <a:rect l="l" t="t" r="r" b="b"/>
              <a:pathLst>
                <a:path w="3309" h="3270" extrusionOk="0">
                  <a:moveTo>
                    <a:pt x="1638" y="1087"/>
                  </a:moveTo>
                  <a:cubicBezTo>
                    <a:pt x="1705" y="1087"/>
                    <a:pt x="1772" y="1104"/>
                    <a:pt x="1838" y="1137"/>
                  </a:cubicBezTo>
                  <a:cubicBezTo>
                    <a:pt x="1939" y="1170"/>
                    <a:pt x="2022" y="1237"/>
                    <a:pt x="2072" y="1338"/>
                  </a:cubicBezTo>
                  <a:cubicBezTo>
                    <a:pt x="2106" y="1371"/>
                    <a:pt x="2139" y="1421"/>
                    <a:pt x="2156" y="1471"/>
                  </a:cubicBezTo>
                  <a:cubicBezTo>
                    <a:pt x="2173" y="1521"/>
                    <a:pt x="2173" y="1571"/>
                    <a:pt x="2173" y="1638"/>
                  </a:cubicBezTo>
                  <a:cubicBezTo>
                    <a:pt x="2173" y="1705"/>
                    <a:pt x="2156" y="1772"/>
                    <a:pt x="2122" y="1839"/>
                  </a:cubicBezTo>
                  <a:cubicBezTo>
                    <a:pt x="2072" y="1989"/>
                    <a:pt x="1939" y="2106"/>
                    <a:pt x="1788" y="2156"/>
                  </a:cubicBezTo>
                  <a:cubicBezTo>
                    <a:pt x="1738" y="2173"/>
                    <a:pt x="1688" y="2173"/>
                    <a:pt x="1638" y="2173"/>
                  </a:cubicBezTo>
                  <a:cubicBezTo>
                    <a:pt x="1554" y="2173"/>
                    <a:pt x="1488" y="2156"/>
                    <a:pt x="1421" y="2140"/>
                  </a:cubicBezTo>
                  <a:cubicBezTo>
                    <a:pt x="1320" y="2089"/>
                    <a:pt x="1237" y="2023"/>
                    <a:pt x="1187" y="1939"/>
                  </a:cubicBezTo>
                  <a:cubicBezTo>
                    <a:pt x="1153" y="1889"/>
                    <a:pt x="1120" y="1839"/>
                    <a:pt x="1120" y="1789"/>
                  </a:cubicBezTo>
                  <a:cubicBezTo>
                    <a:pt x="1103" y="1739"/>
                    <a:pt x="1087" y="1688"/>
                    <a:pt x="1087" y="1638"/>
                  </a:cubicBezTo>
                  <a:cubicBezTo>
                    <a:pt x="1087" y="1555"/>
                    <a:pt x="1087" y="1488"/>
                    <a:pt x="1120" y="1421"/>
                  </a:cubicBezTo>
                  <a:lnTo>
                    <a:pt x="1137" y="1421"/>
                  </a:lnTo>
                  <a:cubicBezTo>
                    <a:pt x="1170" y="1321"/>
                    <a:pt x="1237" y="1237"/>
                    <a:pt x="1320" y="1187"/>
                  </a:cubicBezTo>
                  <a:cubicBezTo>
                    <a:pt x="1371" y="1154"/>
                    <a:pt x="1421" y="1137"/>
                    <a:pt x="1471" y="1120"/>
                  </a:cubicBezTo>
                  <a:cubicBezTo>
                    <a:pt x="1521" y="1104"/>
                    <a:pt x="1571" y="1087"/>
                    <a:pt x="1638" y="1087"/>
                  </a:cubicBezTo>
                  <a:close/>
                  <a:moveTo>
                    <a:pt x="1621" y="1"/>
                  </a:moveTo>
                  <a:cubicBezTo>
                    <a:pt x="1404" y="1"/>
                    <a:pt x="1203" y="51"/>
                    <a:pt x="1003" y="135"/>
                  </a:cubicBezTo>
                  <a:cubicBezTo>
                    <a:pt x="702" y="252"/>
                    <a:pt x="452" y="469"/>
                    <a:pt x="285" y="719"/>
                  </a:cubicBezTo>
                  <a:cubicBezTo>
                    <a:pt x="184" y="853"/>
                    <a:pt x="117" y="987"/>
                    <a:pt x="67" y="1137"/>
                  </a:cubicBezTo>
                  <a:cubicBezTo>
                    <a:pt x="17" y="1304"/>
                    <a:pt x="0" y="1455"/>
                    <a:pt x="0" y="1622"/>
                  </a:cubicBezTo>
                  <a:cubicBezTo>
                    <a:pt x="0" y="1839"/>
                    <a:pt x="51" y="2056"/>
                    <a:pt x="134" y="2257"/>
                  </a:cubicBezTo>
                  <a:cubicBezTo>
                    <a:pt x="251" y="2557"/>
                    <a:pt x="452" y="2808"/>
                    <a:pt x="719" y="2992"/>
                  </a:cubicBezTo>
                  <a:cubicBezTo>
                    <a:pt x="836" y="3075"/>
                    <a:pt x="986" y="3159"/>
                    <a:pt x="1137" y="3192"/>
                  </a:cubicBezTo>
                  <a:cubicBezTo>
                    <a:pt x="1301" y="3244"/>
                    <a:pt x="1468" y="3269"/>
                    <a:pt x="1634" y="3269"/>
                  </a:cubicBezTo>
                  <a:cubicBezTo>
                    <a:pt x="2161" y="3269"/>
                    <a:pt x="2670" y="3015"/>
                    <a:pt x="2975" y="2557"/>
                  </a:cubicBezTo>
                  <a:cubicBezTo>
                    <a:pt x="3075" y="2424"/>
                    <a:pt x="3142" y="2273"/>
                    <a:pt x="3192" y="2123"/>
                  </a:cubicBezTo>
                  <a:cubicBezTo>
                    <a:pt x="3309" y="1755"/>
                    <a:pt x="3275" y="1354"/>
                    <a:pt x="3142" y="1003"/>
                  </a:cubicBezTo>
                  <a:cubicBezTo>
                    <a:pt x="3008" y="703"/>
                    <a:pt x="2808" y="452"/>
                    <a:pt x="2540" y="285"/>
                  </a:cubicBezTo>
                  <a:cubicBezTo>
                    <a:pt x="2273" y="101"/>
                    <a:pt x="1955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320352" y="4273308"/>
              <a:ext cx="91765" cy="87962"/>
            </a:xfrm>
            <a:custGeom>
              <a:avLst/>
              <a:gdLst/>
              <a:ahLst/>
              <a:cxnLst/>
              <a:rect l="l" t="t" r="r" b="b"/>
              <a:pathLst>
                <a:path w="3426" h="3284" extrusionOk="0">
                  <a:moveTo>
                    <a:pt x="1771" y="1104"/>
                  </a:moveTo>
                  <a:cubicBezTo>
                    <a:pt x="1938" y="1104"/>
                    <a:pt x="2122" y="1187"/>
                    <a:pt x="2222" y="1338"/>
                  </a:cubicBezTo>
                  <a:cubicBezTo>
                    <a:pt x="2239" y="1388"/>
                    <a:pt x="2272" y="1438"/>
                    <a:pt x="2289" y="1488"/>
                  </a:cubicBezTo>
                  <a:cubicBezTo>
                    <a:pt x="2306" y="1538"/>
                    <a:pt x="2306" y="1588"/>
                    <a:pt x="2306" y="1638"/>
                  </a:cubicBezTo>
                  <a:cubicBezTo>
                    <a:pt x="2306" y="1722"/>
                    <a:pt x="2289" y="1789"/>
                    <a:pt x="2272" y="1856"/>
                  </a:cubicBezTo>
                  <a:lnTo>
                    <a:pt x="2256" y="1856"/>
                  </a:lnTo>
                  <a:cubicBezTo>
                    <a:pt x="2222" y="1956"/>
                    <a:pt x="2155" y="2039"/>
                    <a:pt x="2072" y="2090"/>
                  </a:cubicBezTo>
                  <a:cubicBezTo>
                    <a:pt x="2022" y="2123"/>
                    <a:pt x="1972" y="2140"/>
                    <a:pt x="1922" y="2156"/>
                  </a:cubicBezTo>
                  <a:cubicBezTo>
                    <a:pt x="1871" y="2173"/>
                    <a:pt x="1821" y="2190"/>
                    <a:pt x="1754" y="2190"/>
                  </a:cubicBezTo>
                  <a:cubicBezTo>
                    <a:pt x="1688" y="2190"/>
                    <a:pt x="1621" y="2173"/>
                    <a:pt x="1554" y="2140"/>
                  </a:cubicBezTo>
                  <a:cubicBezTo>
                    <a:pt x="1404" y="2073"/>
                    <a:pt x="1287" y="1956"/>
                    <a:pt x="1237" y="1805"/>
                  </a:cubicBezTo>
                  <a:cubicBezTo>
                    <a:pt x="1220" y="1755"/>
                    <a:pt x="1220" y="1705"/>
                    <a:pt x="1220" y="1638"/>
                  </a:cubicBezTo>
                  <a:cubicBezTo>
                    <a:pt x="1220" y="1572"/>
                    <a:pt x="1237" y="1505"/>
                    <a:pt x="1253" y="1438"/>
                  </a:cubicBezTo>
                  <a:cubicBezTo>
                    <a:pt x="1303" y="1338"/>
                    <a:pt x="1370" y="1254"/>
                    <a:pt x="1454" y="1187"/>
                  </a:cubicBezTo>
                  <a:cubicBezTo>
                    <a:pt x="1504" y="1171"/>
                    <a:pt x="1554" y="1137"/>
                    <a:pt x="1604" y="1120"/>
                  </a:cubicBezTo>
                  <a:cubicBezTo>
                    <a:pt x="1654" y="1104"/>
                    <a:pt x="1704" y="1104"/>
                    <a:pt x="1771" y="1104"/>
                  </a:cubicBezTo>
                  <a:close/>
                  <a:moveTo>
                    <a:pt x="1771" y="1"/>
                  </a:moveTo>
                  <a:cubicBezTo>
                    <a:pt x="1554" y="1"/>
                    <a:pt x="1353" y="51"/>
                    <a:pt x="1153" y="135"/>
                  </a:cubicBezTo>
                  <a:cubicBezTo>
                    <a:pt x="852" y="252"/>
                    <a:pt x="602" y="469"/>
                    <a:pt x="435" y="719"/>
                  </a:cubicBezTo>
                  <a:cubicBezTo>
                    <a:pt x="334" y="853"/>
                    <a:pt x="267" y="1003"/>
                    <a:pt x="217" y="1154"/>
                  </a:cubicBezTo>
                  <a:cubicBezTo>
                    <a:pt x="0" y="1839"/>
                    <a:pt x="267" y="2591"/>
                    <a:pt x="869" y="2992"/>
                  </a:cubicBezTo>
                  <a:cubicBezTo>
                    <a:pt x="1003" y="3092"/>
                    <a:pt x="1153" y="3159"/>
                    <a:pt x="1303" y="3209"/>
                  </a:cubicBezTo>
                  <a:cubicBezTo>
                    <a:pt x="1463" y="3259"/>
                    <a:pt x="1626" y="3284"/>
                    <a:pt x="1787" y="3284"/>
                  </a:cubicBezTo>
                  <a:cubicBezTo>
                    <a:pt x="2319" y="3284"/>
                    <a:pt x="2834" y="3019"/>
                    <a:pt x="3141" y="2557"/>
                  </a:cubicBezTo>
                  <a:cubicBezTo>
                    <a:pt x="3225" y="2424"/>
                    <a:pt x="3292" y="2290"/>
                    <a:pt x="3342" y="2140"/>
                  </a:cubicBezTo>
                  <a:cubicBezTo>
                    <a:pt x="3392" y="1973"/>
                    <a:pt x="3425" y="1822"/>
                    <a:pt x="3425" y="1655"/>
                  </a:cubicBezTo>
                  <a:cubicBezTo>
                    <a:pt x="3425" y="1438"/>
                    <a:pt x="3375" y="1221"/>
                    <a:pt x="3292" y="1020"/>
                  </a:cubicBezTo>
                  <a:cubicBezTo>
                    <a:pt x="3175" y="719"/>
                    <a:pt x="2958" y="469"/>
                    <a:pt x="2673" y="285"/>
                  </a:cubicBezTo>
                  <a:cubicBezTo>
                    <a:pt x="2556" y="201"/>
                    <a:pt x="2406" y="135"/>
                    <a:pt x="2256" y="84"/>
                  </a:cubicBezTo>
                  <a:cubicBezTo>
                    <a:pt x="2105" y="34"/>
                    <a:pt x="1938" y="1"/>
                    <a:pt x="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8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8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8"/>
          <p:cNvSpPr txBox="1">
            <a:spLocks noGrp="1"/>
          </p:cNvSpPr>
          <p:nvPr>
            <p:ph type="title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66" name="Google Shape;1566;p38"/>
          <p:cNvSpPr/>
          <p:nvPr/>
        </p:nvSpPr>
        <p:spPr>
          <a:xfrm>
            <a:off x="8154065" y="4262250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8"/>
          <p:cNvGrpSpPr/>
          <p:nvPr/>
        </p:nvGrpSpPr>
        <p:grpSpPr>
          <a:xfrm>
            <a:off x="8736121" y="4259519"/>
            <a:ext cx="311438" cy="277862"/>
            <a:chOff x="1521686" y="4005940"/>
            <a:chExt cx="504844" cy="450417"/>
          </a:xfrm>
        </p:grpSpPr>
        <p:sp>
          <p:nvSpPr>
            <p:cNvPr id="1568" name="Google Shape;1568;p38"/>
            <p:cNvSpPr/>
            <p:nvPr/>
          </p:nvSpPr>
          <p:spPr>
            <a:xfrm>
              <a:off x="1521686" y="4005940"/>
              <a:ext cx="504844" cy="450417"/>
            </a:xfrm>
            <a:custGeom>
              <a:avLst/>
              <a:gdLst/>
              <a:ahLst/>
              <a:cxnLst/>
              <a:rect l="l" t="t" r="r" b="b"/>
              <a:pathLst>
                <a:path w="18848" h="16816" extrusionOk="0">
                  <a:moveTo>
                    <a:pt x="9140" y="1108"/>
                  </a:moveTo>
                  <a:cubicBezTo>
                    <a:pt x="10093" y="1108"/>
                    <a:pt x="11048" y="1296"/>
                    <a:pt x="11947" y="1679"/>
                  </a:cubicBezTo>
                  <a:cubicBezTo>
                    <a:pt x="13250" y="2230"/>
                    <a:pt x="14353" y="3149"/>
                    <a:pt x="15138" y="4302"/>
                  </a:cubicBezTo>
                  <a:cubicBezTo>
                    <a:pt x="16508" y="6340"/>
                    <a:pt x="16759" y="8914"/>
                    <a:pt x="15807" y="11169"/>
                  </a:cubicBezTo>
                  <a:cubicBezTo>
                    <a:pt x="15255" y="12456"/>
                    <a:pt x="14353" y="13575"/>
                    <a:pt x="13183" y="14361"/>
                  </a:cubicBezTo>
                  <a:cubicBezTo>
                    <a:pt x="11973" y="15181"/>
                    <a:pt x="10560" y="15600"/>
                    <a:pt x="9136" y="15600"/>
                  </a:cubicBezTo>
                  <a:cubicBezTo>
                    <a:pt x="8181" y="15600"/>
                    <a:pt x="7222" y="15411"/>
                    <a:pt x="6316" y="15029"/>
                  </a:cubicBezTo>
                  <a:cubicBezTo>
                    <a:pt x="5030" y="14478"/>
                    <a:pt x="3927" y="13559"/>
                    <a:pt x="3142" y="12406"/>
                  </a:cubicBezTo>
                  <a:cubicBezTo>
                    <a:pt x="1771" y="10367"/>
                    <a:pt x="1521" y="7794"/>
                    <a:pt x="2473" y="5538"/>
                  </a:cubicBezTo>
                  <a:cubicBezTo>
                    <a:pt x="3025" y="4252"/>
                    <a:pt x="3927" y="3132"/>
                    <a:pt x="5096" y="2347"/>
                  </a:cubicBezTo>
                  <a:cubicBezTo>
                    <a:pt x="6307" y="1527"/>
                    <a:pt x="7720" y="1108"/>
                    <a:pt x="9140" y="1108"/>
                  </a:cubicBezTo>
                  <a:close/>
                  <a:moveTo>
                    <a:pt x="9146" y="0"/>
                  </a:moveTo>
                  <a:cubicBezTo>
                    <a:pt x="7254" y="0"/>
                    <a:pt x="5366" y="644"/>
                    <a:pt x="3827" y="1913"/>
                  </a:cubicBezTo>
                  <a:cubicBezTo>
                    <a:pt x="969" y="4252"/>
                    <a:pt x="0" y="8195"/>
                    <a:pt x="1437" y="11604"/>
                  </a:cubicBezTo>
                  <a:cubicBezTo>
                    <a:pt x="2072" y="13091"/>
                    <a:pt x="3125" y="14377"/>
                    <a:pt x="4478" y="15280"/>
                  </a:cubicBezTo>
                  <a:cubicBezTo>
                    <a:pt x="5946" y="16318"/>
                    <a:pt x="7630" y="16815"/>
                    <a:pt x="9296" y="16815"/>
                  </a:cubicBezTo>
                  <a:cubicBezTo>
                    <a:pt x="11974" y="16815"/>
                    <a:pt x="14607" y="15530"/>
                    <a:pt x="16224" y="13141"/>
                  </a:cubicBezTo>
                  <a:cubicBezTo>
                    <a:pt x="18848" y="9248"/>
                    <a:pt x="17762" y="3951"/>
                    <a:pt x="13802" y="1428"/>
                  </a:cubicBezTo>
                  <a:cubicBezTo>
                    <a:pt x="12391" y="472"/>
                    <a:pt x="10767" y="0"/>
                    <a:pt x="9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1630433" y="4254076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0"/>
                  </a:moveTo>
                  <a:cubicBezTo>
                    <a:pt x="1" y="0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1630433" y="4166355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1"/>
                  </a:moveTo>
                  <a:cubicBezTo>
                    <a:pt x="1" y="1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1341148-6FB3-4135-918E-49B2503A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13" y="1424042"/>
            <a:ext cx="6960781" cy="2707843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04662CE-3184-4FFB-8333-CC7D390BAEA5}"/>
              </a:ext>
            </a:extLst>
          </p:cNvPr>
          <p:cNvSpPr txBox="1"/>
          <p:nvPr/>
        </p:nvSpPr>
        <p:spPr>
          <a:xfrm>
            <a:off x="453847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AD60F2D-8804-473B-8C6A-392728C1A0CC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981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3"/>
          <p:cNvSpPr txBox="1">
            <a:spLocks noGrp="1"/>
          </p:cNvSpPr>
          <p:nvPr>
            <p:ph type="title" idx="6"/>
          </p:nvPr>
        </p:nvSpPr>
        <p:spPr>
          <a:xfrm>
            <a:off x="1448550" y="387600"/>
            <a:ext cx="6246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grpSp>
        <p:nvGrpSpPr>
          <p:cNvPr id="1896" name="Google Shape;1896;p43"/>
          <p:cNvGrpSpPr/>
          <p:nvPr/>
        </p:nvGrpSpPr>
        <p:grpSpPr>
          <a:xfrm>
            <a:off x="8015667" y="606921"/>
            <a:ext cx="290817" cy="276507"/>
            <a:chOff x="1531087" y="1404179"/>
            <a:chExt cx="471416" cy="448220"/>
          </a:xfrm>
        </p:grpSpPr>
        <p:sp>
          <p:nvSpPr>
            <p:cNvPr id="1897" name="Google Shape;1897;p43"/>
            <p:cNvSpPr/>
            <p:nvPr/>
          </p:nvSpPr>
          <p:spPr>
            <a:xfrm>
              <a:off x="1531087" y="1404179"/>
              <a:ext cx="471416" cy="448220"/>
            </a:xfrm>
            <a:custGeom>
              <a:avLst/>
              <a:gdLst/>
              <a:ahLst/>
              <a:cxnLst/>
              <a:rect l="l" t="t" r="r" b="b"/>
              <a:pathLst>
                <a:path w="17600" h="16734" extrusionOk="0">
                  <a:moveTo>
                    <a:pt x="8789" y="1133"/>
                  </a:moveTo>
                  <a:cubicBezTo>
                    <a:pt x="9742" y="1133"/>
                    <a:pt x="10697" y="1321"/>
                    <a:pt x="11596" y="1704"/>
                  </a:cubicBezTo>
                  <a:cubicBezTo>
                    <a:pt x="12899" y="2255"/>
                    <a:pt x="14002" y="3157"/>
                    <a:pt x="14787" y="4327"/>
                  </a:cubicBezTo>
                  <a:cubicBezTo>
                    <a:pt x="16157" y="6349"/>
                    <a:pt x="16408" y="8938"/>
                    <a:pt x="15456" y="11194"/>
                  </a:cubicBezTo>
                  <a:cubicBezTo>
                    <a:pt x="14904" y="12481"/>
                    <a:pt x="14002" y="13583"/>
                    <a:pt x="12832" y="14369"/>
                  </a:cubicBezTo>
                  <a:cubicBezTo>
                    <a:pt x="11622" y="15189"/>
                    <a:pt x="10209" y="15608"/>
                    <a:pt x="8785" y="15608"/>
                  </a:cubicBezTo>
                  <a:cubicBezTo>
                    <a:pt x="7830" y="15608"/>
                    <a:pt x="6871" y="15419"/>
                    <a:pt x="5965" y="15037"/>
                  </a:cubicBezTo>
                  <a:cubicBezTo>
                    <a:pt x="4679" y="14486"/>
                    <a:pt x="3576" y="13583"/>
                    <a:pt x="2791" y="12414"/>
                  </a:cubicBezTo>
                  <a:cubicBezTo>
                    <a:pt x="1420" y="10392"/>
                    <a:pt x="1170" y="7802"/>
                    <a:pt x="2122" y="5547"/>
                  </a:cubicBezTo>
                  <a:cubicBezTo>
                    <a:pt x="2674" y="4260"/>
                    <a:pt x="3576" y="3157"/>
                    <a:pt x="4745" y="2372"/>
                  </a:cubicBezTo>
                  <a:cubicBezTo>
                    <a:pt x="5956" y="1552"/>
                    <a:pt x="7369" y="1133"/>
                    <a:pt x="8789" y="1133"/>
                  </a:cubicBezTo>
                  <a:close/>
                  <a:moveTo>
                    <a:pt x="8787" y="1"/>
                  </a:moveTo>
                  <a:cubicBezTo>
                    <a:pt x="7716" y="1"/>
                    <a:pt x="6614" y="211"/>
                    <a:pt x="5531" y="668"/>
                  </a:cubicBezTo>
                  <a:cubicBezTo>
                    <a:pt x="4044" y="1319"/>
                    <a:pt x="2774" y="2355"/>
                    <a:pt x="1872" y="3709"/>
                  </a:cubicBezTo>
                  <a:cubicBezTo>
                    <a:pt x="301" y="6048"/>
                    <a:pt x="0" y="9022"/>
                    <a:pt x="1103" y="11612"/>
                  </a:cubicBezTo>
                  <a:cubicBezTo>
                    <a:pt x="1738" y="13116"/>
                    <a:pt x="2774" y="14385"/>
                    <a:pt x="4127" y="15304"/>
                  </a:cubicBezTo>
                  <a:cubicBezTo>
                    <a:pt x="5587" y="16285"/>
                    <a:pt x="7192" y="16733"/>
                    <a:pt x="8761" y="16733"/>
                  </a:cubicBezTo>
                  <a:cubicBezTo>
                    <a:pt x="12831" y="16733"/>
                    <a:pt x="16664" y="13719"/>
                    <a:pt x="17110" y="9172"/>
                  </a:cubicBezTo>
                  <a:cubicBezTo>
                    <a:pt x="17600" y="4044"/>
                    <a:pt x="13482" y="1"/>
                    <a:pt x="8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1658477" y="1526318"/>
              <a:ext cx="216048" cy="205227"/>
            </a:xfrm>
            <a:custGeom>
              <a:avLst/>
              <a:gdLst/>
              <a:ahLst/>
              <a:cxnLst/>
              <a:rect l="l" t="t" r="r" b="b"/>
              <a:pathLst>
                <a:path w="8066" h="7662" extrusionOk="0">
                  <a:moveTo>
                    <a:pt x="726" y="0"/>
                  </a:moveTo>
                  <a:cubicBezTo>
                    <a:pt x="0" y="0"/>
                    <a:pt x="0" y="1104"/>
                    <a:pt x="726" y="1104"/>
                  </a:cubicBezTo>
                  <a:cubicBezTo>
                    <a:pt x="737" y="1104"/>
                    <a:pt x="747" y="1104"/>
                    <a:pt x="758" y="1103"/>
                  </a:cubicBezTo>
                  <a:lnTo>
                    <a:pt x="1309" y="1103"/>
                  </a:lnTo>
                  <a:lnTo>
                    <a:pt x="1309" y="7085"/>
                  </a:lnTo>
                  <a:cubicBezTo>
                    <a:pt x="1284" y="7469"/>
                    <a:pt x="1568" y="7662"/>
                    <a:pt x="1852" y="7662"/>
                  </a:cubicBezTo>
                  <a:cubicBezTo>
                    <a:pt x="2137" y="7662"/>
                    <a:pt x="2421" y="7469"/>
                    <a:pt x="2395" y="7085"/>
                  </a:cubicBezTo>
                  <a:lnTo>
                    <a:pt x="2395" y="1103"/>
                  </a:lnTo>
                  <a:lnTo>
                    <a:pt x="5670" y="1103"/>
                  </a:lnTo>
                  <a:lnTo>
                    <a:pt x="5670" y="5999"/>
                  </a:lnTo>
                  <a:cubicBezTo>
                    <a:pt x="5670" y="6885"/>
                    <a:pt x="6406" y="7620"/>
                    <a:pt x="7308" y="7620"/>
                  </a:cubicBezTo>
                  <a:cubicBezTo>
                    <a:pt x="8026" y="7620"/>
                    <a:pt x="8026" y="6534"/>
                    <a:pt x="7308" y="6534"/>
                  </a:cubicBezTo>
                  <a:cubicBezTo>
                    <a:pt x="7124" y="6534"/>
                    <a:pt x="6957" y="6450"/>
                    <a:pt x="6857" y="6300"/>
                  </a:cubicBezTo>
                  <a:cubicBezTo>
                    <a:pt x="6823" y="6250"/>
                    <a:pt x="6790" y="6200"/>
                    <a:pt x="6773" y="6149"/>
                  </a:cubicBezTo>
                  <a:cubicBezTo>
                    <a:pt x="6756" y="6099"/>
                    <a:pt x="6756" y="6049"/>
                    <a:pt x="6756" y="5999"/>
                  </a:cubicBezTo>
                  <a:lnTo>
                    <a:pt x="6756" y="1103"/>
                  </a:lnTo>
                  <a:lnTo>
                    <a:pt x="7308" y="1103"/>
                  </a:lnTo>
                  <a:cubicBezTo>
                    <a:pt x="7319" y="1104"/>
                    <a:pt x="7329" y="1104"/>
                    <a:pt x="7340" y="1104"/>
                  </a:cubicBezTo>
                  <a:cubicBezTo>
                    <a:pt x="8066" y="1104"/>
                    <a:pt x="8066" y="0"/>
                    <a:pt x="7340" y="0"/>
                  </a:cubicBezTo>
                  <a:cubicBezTo>
                    <a:pt x="7329" y="0"/>
                    <a:pt x="7319" y="0"/>
                    <a:pt x="7308" y="1"/>
                  </a:cubicBezTo>
                  <a:lnTo>
                    <a:pt x="758" y="1"/>
                  </a:lnTo>
                  <a:cubicBezTo>
                    <a:pt x="747" y="0"/>
                    <a:pt x="737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43"/>
          <p:cNvGrpSpPr/>
          <p:nvPr/>
        </p:nvGrpSpPr>
        <p:grpSpPr>
          <a:xfrm>
            <a:off x="830932" y="607136"/>
            <a:ext cx="303986" cy="276077"/>
            <a:chOff x="3124312" y="4005993"/>
            <a:chExt cx="492764" cy="447524"/>
          </a:xfrm>
        </p:grpSpPr>
        <p:sp>
          <p:nvSpPr>
            <p:cNvPr id="1900" name="Google Shape;1900;p43"/>
            <p:cNvSpPr/>
            <p:nvPr/>
          </p:nvSpPr>
          <p:spPr>
            <a:xfrm>
              <a:off x="3124312" y="4005993"/>
              <a:ext cx="492764" cy="447524"/>
            </a:xfrm>
            <a:custGeom>
              <a:avLst/>
              <a:gdLst/>
              <a:ahLst/>
              <a:cxnLst/>
              <a:rect l="l" t="t" r="r" b="b"/>
              <a:pathLst>
                <a:path w="18397" h="16708" extrusionOk="0">
                  <a:moveTo>
                    <a:pt x="9094" y="1106"/>
                  </a:moveTo>
                  <a:cubicBezTo>
                    <a:pt x="10049" y="1106"/>
                    <a:pt x="11008" y="1294"/>
                    <a:pt x="11914" y="1677"/>
                  </a:cubicBezTo>
                  <a:cubicBezTo>
                    <a:pt x="13201" y="2228"/>
                    <a:pt x="14303" y="3147"/>
                    <a:pt x="15089" y="4300"/>
                  </a:cubicBezTo>
                  <a:cubicBezTo>
                    <a:pt x="16459" y="6338"/>
                    <a:pt x="16709" y="8912"/>
                    <a:pt x="15757" y="11167"/>
                  </a:cubicBezTo>
                  <a:cubicBezTo>
                    <a:pt x="15206" y="12454"/>
                    <a:pt x="14287" y="13573"/>
                    <a:pt x="13134" y="14359"/>
                  </a:cubicBezTo>
                  <a:cubicBezTo>
                    <a:pt x="11914" y="15179"/>
                    <a:pt x="10502" y="15598"/>
                    <a:pt x="9081" y="15598"/>
                  </a:cubicBezTo>
                  <a:cubicBezTo>
                    <a:pt x="8129" y="15598"/>
                    <a:pt x="7172" y="15409"/>
                    <a:pt x="6266" y="15027"/>
                  </a:cubicBezTo>
                  <a:cubicBezTo>
                    <a:pt x="4980" y="14476"/>
                    <a:pt x="3877" y="13557"/>
                    <a:pt x="3092" y="12404"/>
                  </a:cubicBezTo>
                  <a:cubicBezTo>
                    <a:pt x="1722" y="10365"/>
                    <a:pt x="1471" y="7792"/>
                    <a:pt x="2423" y="5536"/>
                  </a:cubicBezTo>
                  <a:cubicBezTo>
                    <a:pt x="2958" y="4250"/>
                    <a:pt x="3877" y="3130"/>
                    <a:pt x="5047" y="2345"/>
                  </a:cubicBezTo>
                  <a:cubicBezTo>
                    <a:pt x="6257" y="1525"/>
                    <a:pt x="7671" y="1106"/>
                    <a:pt x="9094" y="1106"/>
                  </a:cubicBezTo>
                  <a:close/>
                  <a:moveTo>
                    <a:pt x="9099" y="1"/>
                  </a:moveTo>
                  <a:cubicBezTo>
                    <a:pt x="6811" y="1"/>
                    <a:pt x="4546" y="942"/>
                    <a:pt x="2908" y="2746"/>
                  </a:cubicBezTo>
                  <a:cubicBezTo>
                    <a:pt x="118" y="5804"/>
                    <a:pt x="1" y="10465"/>
                    <a:pt x="2641" y="13674"/>
                  </a:cubicBezTo>
                  <a:cubicBezTo>
                    <a:pt x="4279" y="15654"/>
                    <a:pt x="6669" y="16707"/>
                    <a:pt x="9094" y="16707"/>
                  </a:cubicBezTo>
                  <a:cubicBezTo>
                    <a:pt x="10577" y="16707"/>
                    <a:pt x="12073" y="16313"/>
                    <a:pt x="13418" y="15495"/>
                  </a:cubicBezTo>
                  <a:cubicBezTo>
                    <a:pt x="16960" y="13356"/>
                    <a:pt x="18397" y="8928"/>
                    <a:pt x="16776" y="5102"/>
                  </a:cubicBezTo>
                  <a:cubicBezTo>
                    <a:pt x="16141" y="3615"/>
                    <a:pt x="15089" y="2328"/>
                    <a:pt x="13752" y="1426"/>
                  </a:cubicBezTo>
                  <a:cubicBezTo>
                    <a:pt x="12330" y="467"/>
                    <a:pt x="10709" y="1"/>
                    <a:pt x="9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3231292" y="4215131"/>
              <a:ext cx="272564" cy="29115"/>
            </a:xfrm>
            <a:custGeom>
              <a:avLst/>
              <a:gdLst/>
              <a:ahLst/>
              <a:cxnLst/>
              <a:rect l="l" t="t" r="r" b="b"/>
              <a:pathLst>
                <a:path w="10176" h="1087" extrusionOk="0">
                  <a:moveTo>
                    <a:pt x="735" y="1"/>
                  </a:moveTo>
                  <a:cubicBezTo>
                    <a:pt x="0" y="1"/>
                    <a:pt x="0" y="1087"/>
                    <a:pt x="735" y="1087"/>
                  </a:cubicBezTo>
                  <a:lnTo>
                    <a:pt x="9457" y="1087"/>
                  </a:lnTo>
                  <a:cubicBezTo>
                    <a:pt x="10176" y="1087"/>
                    <a:pt x="10176" y="1"/>
                    <a:pt x="9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3324370" y="4098321"/>
              <a:ext cx="88632" cy="87587"/>
            </a:xfrm>
            <a:custGeom>
              <a:avLst/>
              <a:gdLst/>
              <a:ahLst/>
              <a:cxnLst/>
              <a:rect l="l" t="t" r="r" b="b"/>
              <a:pathLst>
                <a:path w="3309" h="3270" extrusionOk="0">
                  <a:moveTo>
                    <a:pt x="1638" y="1087"/>
                  </a:moveTo>
                  <a:cubicBezTo>
                    <a:pt x="1705" y="1087"/>
                    <a:pt x="1772" y="1104"/>
                    <a:pt x="1838" y="1137"/>
                  </a:cubicBezTo>
                  <a:cubicBezTo>
                    <a:pt x="1939" y="1170"/>
                    <a:pt x="2022" y="1237"/>
                    <a:pt x="2072" y="1338"/>
                  </a:cubicBezTo>
                  <a:cubicBezTo>
                    <a:pt x="2106" y="1371"/>
                    <a:pt x="2139" y="1421"/>
                    <a:pt x="2156" y="1471"/>
                  </a:cubicBezTo>
                  <a:cubicBezTo>
                    <a:pt x="2173" y="1521"/>
                    <a:pt x="2173" y="1571"/>
                    <a:pt x="2173" y="1638"/>
                  </a:cubicBezTo>
                  <a:cubicBezTo>
                    <a:pt x="2173" y="1705"/>
                    <a:pt x="2156" y="1772"/>
                    <a:pt x="2122" y="1839"/>
                  </a:cubicBezTo>
                  <a:cubicBezTo>
                    <a:pt x="2072" y="1989"/>
                    <a:pt x="1939" y="2106"/>
                    <a:pt x="1788" y="2156"/>
                  </a:cubicBezTo>
                  <a:cubicBezTo>
                    <a:pt x="1738" y="2173"/>
                    <a:pt x="1688" y="2173"/>
                    <a:pt x="1638" y="2173"/>
                  </a:cubicBezTo>
                  <a:cubicBezTo>
                    <a:pt x="1554" y="2173"/>
                    <a:pt x="1488" y="2156"/>
                    <a:pt x="1421" y="2140"/>
                  </a:cubicBezTo>
                  <a:cubicBezTo>
                    <a:pt x="1320" y="2089"/>
                    <a:pt x="1237" y="2023"/>
                    <a:pt x="1187" y="1939"/>
                  </a:cubicBezTo>
                  <a:cubicBezTo>
                    <a:pt x="1153" y="1889"/>
                    <a:pt x="1120" y="1839"/>
                    <a:pt x="1120" y="1789"/>
                  </a:cubicBezTo>
                  <a:cubicBezTo>
                    <a:pt x="1103" y="1739"/>
                    <a:pt x="1087" y="1688"/>
                    <a:pt x="1087" y="1638"/>
                  </a:cubicBezTo>
                  <a:cubicBezTo>
                    <a:pt x="1087" y="1555"/>
                    <a:pt x="1087" y="1488"/>
                    <a:pt x="1120" y="1421"/>
                  </a:cubicBezTo>
                  <a:lnTo>
                    <a:pt x="1137" y="1421"/>
                  </a:lnTo>
                  <a:cubicBezTo>
                    <a:pt x="1170" y="1321"/>
                    <a:pt x="1237" y="1237"/>
                    <a:pt x="1320" y="1187"/>
                  </a:cubicBezTo>
                  <a:cubicBezTo>
                    <a:pt x="1371" y="1154"/>
                    <a:pt x="1421" y="1137"/>
                    <a:pt x="1471" y="1120"/>
                  </a:cubicBezTo>
                  <a:cubicBezTo>
                    <a:pt x="1521" y="1104"/>
                    <a:pt x="1571" y="1087"/>
                    <a:pt x="1638" y="1087"/>
                  </a:cubicBezTo>
                  <a:close/>
                  <a:moveTo>
                    <a:pt x="1621" y="1"/>
                  </a:moveTo>
                  <a:cubicBezTo>
                    <a:pt x="1404" y="1"/>
                    <a:pt x="1203" y="51"/>
                    <a:pt x="1003" y="135"/>
                  </a:cubicBezTo>
                  <a:cubicBezTo>
                    <a:pt x="702" y="252"/>
                    <a:pt x="452" y="469"/>
                    <a:pt x="285" y="719"/>
                  </a:cubicBezTo>
                  <a:cubicBezTo>
                    <a:pt x="184" y="853"/>
                    <a:pt x="117" y="987"/>
                    <a:pt x="67" y="1137"/>
                  </a:cubicBezTo>
                  <a:cubicBezTo>
                    <a:pt x="17" y="1304"/>
                    <a:pt x="0" y="1455"/>
                    <a:pt x="0" y="1622"/>
                  </a:cubicBezTo>
                  <a:cubicBezTo>
                    <a:pt x="0" y="1839"/>
                    <a:pt x="51" y="2056"/>
                    <a:pt x="134" y="2257"/>
                  </a:cubicBezTo>
                  <a:cubicBezTo>
                    <a:pt x="251" y="2557"/>
                    <a:pt x="452" y="2808"/>
                    <a:pt x="719" y="2992"/>
                  </a:cubicBezTo>
                  <a:cubicBezTo>
                    <a:pt x="836" y="3075"/>
                    <a:pt x="986" y="3159"/>
                    <a:pt x="1137" y="3192"/>
                  </a:cubicBezTo>
                  <a:cubicBezTo>
                    <a:pt x="1301" y="3244"/>
                    <a:pt x="1468" y="3269"/>
                    <a:pt x="1634" y="3269"/>
                  </a:cubicBezTo>
                  <a:cubicBezTo>
                    <a:pt x="2161" y="3269"/>
                    <a:pt x="2670" y="3015"/>
                    <a:pt x="2975" y="2557"/>
                  </a:cubicBezTo>
                  <a:cubicBezTo>
                    <a:pt x="3075" y="2424"/>
                    <a:pt x="3142" y="2273"/>
                    <a:pt x="3192" y="2123"/>
                  </a:cubicBezTo>
                  <a:cubicBezTo>
                    <a:pt x="3309" y="1755"/>
                    <a:pt x="3275" y="1354"/>
                    <a:pt x="3142" y="1003"/>
                  </a:cubicBezTo>
                  <a:cubicBezTo>
                    <a:pt x="3008" y="703"/>
                    <a:pt x="2808" y="452"/>
                    <a:pt x="2540" y="285"/>
                  </a:cubicBezTo>
                  <a:cubicBezTo>
                    <a:pt x="2273" y="101"/>
                    <a:pt x="1955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3320352" y="4273308"/>
              <a:ext cx="91765" cy="87962"/>
            </a:xfrm>
            <a:custGeom>
              <a:avLst/>
              <a:gdLst/>
              <a:ahLst/>
              <a:cxnLst/>
              <a:rect l="l" t="t" r="r" b="b"/>
              <a:pathLst>
                <a:path w="3426" h="3284" extrusionOk="0">
                  <a:moveTo>
                    <a:pt x="1771" y="1104"/>
                  </a:moveTo>
                  <a:cubicBezTo>
                    <a:pt x="1938" y="1104"/>
                    <a:pt x="2122" y="1187"/>
                    <a:pt x="2222" y="1338"/>
                  </a:cubicBezTo>
                  <a:cubicBezTo>
                    <a:pt x="2239" y="1388"/>
                    <a:pt x="2272" y="1438"/>
                    <a:pt x="2289" y="1488"/>
                  </a:cubicBezTo>
                  <a:cubicBezTo>
                    <a:pt x="2306" y="1538"/>
                    <a:pt x="2306" y="1588"/>
                    <a:pt x="2306" y="1638"/>
                  </a:cubicBezTo>
                  <a:cubicBezTo>
                    <a:pt x="2306" y="1722"/>
                    <a:pt x="2289" y="1789"/>
                    <a:pt x="2272" y="1856"/>
                  </a:cubicBezTo>
                  <a:lnTo>
                    <a:pt x="2256" y="1856"/>
                  </a:lnTo>
                  <a:cubicBezTo>
                    <a:pt x="2222" y="1956"/>
                    <a:pt x="2155" y="2039"/>
                    <a:pt x="2072" y="2090"/>
                  </a:cubicBezTo>
                  <a:cubicBezTo>
                    <a:pt x="2022" y="2123"/>
                    <a:pt x="1972" y="2140"/>
                    <a:pt x="1922" y="2156"/>
                  </a:cubicBezTo>
                  <a:cubicBezTo>
                    <a:pt x="1871" y="2173"/>
                    <a:pt x="1821" y="2190"/>
                    <a:pt x="1754" y="2190"/>
                  </a:cubicBezTo>
                  <a:cubicBezTo>
                    <a:pt x="1688" y="2190"/>
                    <a:pt x="1621" y="2173"/>
                    <a:pt x="1554" y="2140"/>
                  </a:cubicBezTo>
                  <a:cubicBezTo>
                    <a:pt x="1404" y="2073"/>
                    <a:pt x="1287" y="1956"/>
                    <a:pt x="1237" y="1805"/>
                  </a:cubicBezTo>
                  <a:cubicBezTo>
                    <a:pt x="1220" y="1755"/>
                    <a:pt x="1220" y="1705"/>
                    <a:pt x="1220" y="1638"/>
                  </a:cubicBezTo>
                  <a:cubicBezTo>
                    <a:pt x="1220" y="1572"/>
                    <a:pt x="1237" y="1505"/>
                    <a:pt x="1253" y="1438"/>
                  </a:cubicBezTo>
                  <a:cubicBezTo>
                    <a:pt x="1303" y="1338"/>
                    <a:pt x="1370" y="1254"/>
                    <a:pt x="1454" y="1187"/>
                  </a:cubicBezTo>
                  <a:cubicBezTo>
                    <a:pt x="1504" y="1171"/>
                    <a:pt x="1554" y="1137"/>
                    <a:pt x="1604" y="1120"/>
                  </a:cubicBezTo>
                  <a:cubicBezTo>
                    <a:pt x="1654" y="1104"/>
                    <a:pt x="1704" y="1104"/>
                    <a:pt x="1771" y="1104"/>
                  </a:cubicBezTo>
                  <a:close/>
                  <a:moveTo>
                    <a:pt x="1771" y="1"/>
                  </a:moveTo>
                  <a:cubicBezTo>
                    <a:pt x="1554" y="1"/>
                    <a:pt x="1353" y="51"/>
                    <a:pt x="1153" y="135"/>
                  </a:cubicBezTo>
                  <a:cubicBezTo>
                    <a:pt x="852" y="252"/>
                    <a:pt x="602" y="469"/>
                    <a:pt x="435" y="719"/>
                  </a:cubicBezTo>
                  <a:cubicBezTo>
                    <a:pt x="334" y="853"/>
                    <a:pt x="267" y="1003"/>
                    <a:pt x="217" y="1154"/>
                  </a:cubicBezTo>
                  <a:cubicBezTo>
                    <a:pt x="0" y="1839"/>
                    <a:pt x="267" y="2591"/>
                    <a:pt x="869" y="2992"/>
                  </a:cubicBezTo>
                  <a:cubicBezTo>
                    <a:pt x="1003" y="3092"/>
                    <a:pt x="1153" y="3159"/>
                    <a:pt x="1303" y="3209"/>
                  </a:cubicBezTo>
                  <a:cubicBezTo>
                    <a:pt x="1463" y="3259"/>
                    <a:pt x="1626" y="3284"/>
                    <a:pt x="1787" y="3284"/>
                  </a:cubicBezTo>
                  <a:cubicBezTo>
                    <a:pt x="2319" y="3284"/>
                    <a:pt x="2834" y="3019"/>
                    <a:pt x="3141" y="2557"/>
                  </a:cubicBezTo>
                  <a:cubicBezTo>
                    <a:pt x="3225" y="2424"/>
                    <a:pt x="3292" y="2290"/>
                    <a:pt x="3342" y="2140"/>
                  </a:cubicBezTo>
                  <a:cubicBezTo>
                    <a:pt x="3392" y="1973"/>
                    <a:pt x="3425" y="1822"/>
                    <a:pt x="3425" y="1655"/>
                  </a:cubicBezTo>
                  <a:cubicBezTo>
                    <a:pt x="3425" y="1438"/>
                    <a:pt x="3375" y="1221"/>
                    <a:pt x="3292" y="1020"/>
                  </a:cubicBezTo>
                  <a:cubicBezTo>
                    <a:pt x="3175" y="719"/>
                    <a:pt x="2958" y="469"/>
                    <a:pt x="2673" y="285"/>
                  </a:cubicBezTo>
                  <a:cubicBezTo>
                    <a:pt x="2556" y="201"/>
                    <a:pt x="2406" y="135"/>
                    <a:pt x="2256" y="84"/>
                  </a:cubicBezTo>
                  <a:cubicBezTo>
                    <a:pt x="2105" y="34"/>
                    <a:pt x="1938" y="1"/>
                    <a:pt x="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43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3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43"/>
          <p:cNvGrpSpPr/>
          <p:nvPr/>
        </p:nvGrpSpPr>
        <p:grpSpPr>
          <a:xfrm>
            <a:off x="8002436" y="4259494"/>
            <a:ext cx="311438" cy="277912"/>
            <a:chOff x="4708618" y="1401527"/>
            <a:chExt cx="504844" cy="450497"/>
          </a:xfrm>
        </p:grpSpPr>
        <p:sp>
          <p:nvSpPr>
            <p:cNvPr id="1907" name="Google Shape;1907;p43"/>
            <p:cNvSpPr/>
            <p:nvPr/>
          </p:nvSpPr>
          <p:spPr>
            <a:xfrm>
              <a:off x="4708618" y="1401527"/>
              <a:ext cx="504844" cy="450497"/>
            </a:xfrm>
            <a:custGeom>
              <a:avLst/>
              <a:gdLst/>
              <a:ahLst/>
              <a:cxnLst/>
              <a:rect l="l" t="t" r="r" b="b"/>
              <a:pathLst>
                <a:path w="18848" h="16819" extrusionOk="0">
                  <a:moveTo>
                    <a:pt x="9717" y="1232"/>
                  </a:moveTo>
                  <a:cubicBezTo>
                    <a:pt x="10669" y="1232"/>
                    <a:pt x="11626" y="1420"/>
                    <a:pt x="12532" y="1803"/>
                  </a:cubicBezTo>
                  <a:cubicBezTo>
                    <a:pt x="17828" y="4025"/>
                    <a:pt x="18530" y="11260"/>
                    <a:pt x="13751" y="14468"/>
                  </a:cubicBezTo>
                  <a:cubicBezTo>
                    <a:pt x="12541" y="15288"/>
                    <a:pt x="11127" y="15707"/>
                    <a:pt x="9707" y="15707"/>
                  </a:cubicBezTo>
                  <a:cubicBezTo>
                    <a:pt x="8755" y="15707"/>
                    <a:pt x="7800" y="15518"/>
                    <a:pt x="6901" y="15136"/>
                  </a:cubicBezTo>
                  <a:cubicBezTo>
                    <a:pt x="5597" y="14585"/>
                    <a:pt x="4495" y="13682"/>
                    <a:pt x="3709" y="12513"/>
                  </a:cubicBezTo>
                  <a:cubicBezTo>
                    <a:pt x="2339" y="10491"/>
                    <a:pt x="2089" y="7901"/>
                    <a:pt x="3041" y="5646"/>
                  </a:cubicBezTo>
                  <a:cubicBezTo>
                    <a:pt x="3592" y="4359"/>
                    <a:pt x="4511" y="3256"/>
                    <a:pt x="5664" y="2471"/>
                  </a:cubicBezTo>
                  <a:cubicBezTo>
                    <a:pt x="6884" y="1651"/>
                    <a:pt x="8296" y="1232"/>
                    <a:pt x="9717" y="1232"/>
                  </a:cubicBezTo>
                  <a:close/>
                  <a:moveTo>
                    <a:pt x="9567" y="1"/>
                  </a:moveTo>
                  <a:cubicBezTo>
                    <a:pt x="6883" y="1"/>
                    <a:pt x="4241" y="1289"/>
                    <a:pt x="2623" y="3691"/>
                  </a:cubicBezTo>
                  <a:cubicBezTo>
                    <a:pt x="0" y="7584"/>
                    <a:pt x="1103" y="12864"/>
                    <a:pt x="5046" y="15403"/>
                  </a:cubicBezTo>
                  <a:cubicBezTo>
                    <a:pt x="6464" y="16351"/>
                    <a:pt x="8087" y="16819"/>
                    <a:pt x="9705" y="16819"/>
                  </a:cubicBezTo>
                  <a:cubicBezTo>
                    <a:pt x="11597" y="16819"/>
                    <a:pt x="13481" y="16179"/>
                    <a:pt x="15021" y="14919"/>
                  </a:cubicBezTo>
                  <a:cubicBezTo>
                    <a:pt x="17878" y="12563"/>
                    <a:pt x="18847" y="8620"/>
                    <a:pt x="17410" y="5228"/>
                  </a:cubicBezTo>
                  <a:cubicBezTo>
                    <a:pt x="16775" y="3724"/>
                    <a:pt x="15723" y="2454"/>
                    <a:pt x="14386" y="1535"/>
                  </a:cubicBezTo>
                  <a:cubicBezTo>
                    <a:pt x="12920" y="498"/>
                    <a:pt x="11235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4832579" y="1497123"/>
              <a:ext cx="272564" cy="262520"/>
            </a:xfrm>
            <a:custGeom>
              <a:avLst/>
              <a:gdLst/>
              <a:ahLst/>
              <a:cxnLst/>
              <a:rect l="l" t="t" r="r" b="b"/>
              <a:pathLst>
                <a:path w="10176" h="9801" extrusionOk="0">
                  <a:moveTo>
                    <a:pt x="5088" y="0"/>
                  </a:moveTo>
                  <a:cubicBezTo>
                    <a:pt x="4817" y="0"/>
                    <a:pt x="4545" y="180"/>
                    <a:pt x="4545" y="539"/>
                  </a:cubicBezTo>
                  <a:lnTo>
                    <a:pt x="4545" y="4349"/>
                  </a:lnTo>
                  <a:lnTo>
                    <a:pt x="736" y="4349"/>
                  </a:lnTo>
                  <a:cubicBezTo>
                    <a:pt x="0" y="4349"/>
                    <a:pt x="0" y="5452"/>
                    <a:pt x="736" y="5452"/>
                  </a:cubicBezTo>
                  <a:lnTo>
                    <a:pt x="4562" y="5452"/>
                  </a:lnTo>
                  <a:lnTo>
                    <a:pt x="4562" y="9261"/>
                  </a:lnTo>
                  <a:cubicBezTo>
                    <a:pt x="4562" y="9620"/>
                    <a:pt x="4833" y="9800"/>
                    <a:pt x="5105" y="9800"/>
                  </a:cubicBezTo>
                  <a:cubicBezTo>
                    <a:pt x="5376" y="9800"/>
                    <a:pt x="5648" y="9620"/>
                    <a:pt x="5648" y="9261"/>
                  </a:cubicBezTo>
                  <a:lnTo>
                    <a:pt x="5648" y="5452"/>
                  </a:lnTo>
                  <a:lnTo>
                    <a:pt x="9457" y="5452"/>
                  </a:lnTo>
                  <a:cubicBezTo>
                    <a:pt x="10176" y="5452"/>
                    <a:pt x="10176" y="4349"/>
                    <a:pt x="9457" y="4349"/>
                  </a:cubicBezTo>
                  <a:lnTo>
                    <a:pt x="5631" y="4349"/>
                  </a:lnTo>
                  <a:lnTo>
                    <a:pt x="5631" y="539"/>
                  </a:lnTo>
                  <a:cubicBezTo>
                    <a:pt x="5631" y="180"/>
                    <a:pt x="5360" y="0"/>
                    <a:pt x="5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9" name="Google Shape;1909;p43"/>
          <p:cNvSpPr/>
          <p:nvPr/>
        </p:nvSpPr>
        <p:spPr>
          <a:xfrm>
            <a:off x="1044590" y="4262250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0" name="Google Shape;1910;p43"/>
          <p:cNvGrpSpPr/>
          <p:nvPr/>
        </p:nvGrpSpPr>
        <p:grpSpPr>
          <a:xfrm>
            <a:off x="-29575" y="4200150"/>
            <a:ext cx="772870" cy="396600"/>
            <a:chOff x="8305050" y="3110375"/>
            <a:chExt cx="772870" cy="396600"/>
          </a:xfrm>
        </p:grpSpPr>
        <p:sp>
          <p:nvSpPr>
            <p:cNvPr id="1911" name="Google Shape;1911;p43"/>
            <p:cNvSpPr/>
            <p:nvPr/>
          </p:nvSpPr>
          <p:spPr>
            <a:xfrm>
              <a:off x="830505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868132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3"/>
          <p:cNvGrpSpPr/>
          <p:nvPr/>
        </p:nvGrpSpPr>
        <p:grpSpPr>
          <a:xfrm>
            <a:off x="-29575" y="1277530"/>
            <a:ext cx="772870" cy="396600"/>
            <a:chOff x="8305050" y="3110375"/>
            <a:chExt cx="772870" cy="396600"/>
          </a:xfrm>
        </p:grpSpPr>
        <p:sp>
          <p:nvSpPr>
            <p:cNvPr id="1914" name="Google Shape;1914;p43"/>
            <p:cNvSpPr/>
            <p:nvPr/>
          </p:nvSpPr>
          <p:spPr>
            <a:xfrm>
              <a:off x="830505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868132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43"/>
          <p:cNvGrpSpPr/>
          <p:nvPr/>
        </p:nvGrpSpPr>
        <p:grpSpPr>
          <a:xfrm flipH="1">
            <a:off x="106626" y="3528864"/>
            <a:ext cx="311438" cy="277862"/>
            <a:chOff x="1521686" y="4005940"/>
            <a:chExt cx="504844" cy="450417"/>
          </a:xfrm>
        </p:grpSpPr>
        <p:sp>
          <p:nvSpPr>
            <p:cNvPr id="1917" name="Google Shape;1917;p43"/>
            <p:cNvSpPr/>
            <p:nvPr/>
          </p:nvSpPr>
          <p:spPr>
            <a:xfrm>
              <a:off x="1521686" y="4005940"/>
              <a:ext cx="504844" cy="450417"/>
            </a:xfrm>
            <a:custGeom>
              <a:avLst/>
              <a:gdLst/>
              <a:ahLst/>
              <a:cxnLst/>
              <a:rect l="l" t="t" r="r" b="b"/>
              <a:pathLst>
                <a:path w="18848" h="16816" extrusionOk="0">
                  <a:moveTo>
                    <a:pt x="9140" y="1108"/>
                  </a:moveTo>
                  <a:cubicBezTo>
                    <a:pt x="10093" y="1108"/>
                    <a:pt x="11048" y="1296"/>
                    <a:pt x="11947" y="1679"/>
                  </a:cubicBezTo>
                  <a:cubicBezTo>
                    <a:pt x="13250" y="2230"/>
                    <a:pt x="14353" y="3149"/>
                    <a:pt x="15138" y="4302"/>
                  </a:cubicBezTo>
                  <a:cubicBezTo>
                    <a:pt x="16508" y="6340"/>
                    <a:pt x="16759" y="8914"/>
                    <a:pt x="15807" y="11169"/>
                  </a:cubicBezTo>
                  <a:cubicBezTo>
                    <a:pt x="15255" y="12456"/>
                    <a:pt x="14353" y="13575"/>
                    <a:pt x="13183" y="14361"/>
                  </a:cubicBezTo>
                  <a:cubicBezTo>
                    <a:pt x="11973" y="15181"/>
                    <a:pt x="10560" y="15600"/>
                    <a:pt x="9136" y="15600"/>
                  </a:cubicBezTo>
                  <a:cubicBezTo>
                    <a:pt x="8181" y="15600"/>
                    <a:pt x="7222" y="15411"/>
                    <a:pt x="6316" y="15029"/>
                  </a:cubicBezTo>
                  <a:cubicBezTo>
                    <a:pt x="5030" y="14478"/>
                    <a:pt x="3927" y="13559"/>
                    <a:pt x="3142" y="12406"/>
                  </a:cubicBezTo>
                  <a:cubicBezTo>
                    <a:pt x="1771" y="10367"/>
                    <a:pt x="1521" y="7794"/>
                    <a:pt x="2473" y="5538"/>
                  </a:cubicBezTo>
                  <a:cubicBezTo>
                    <a:pt x="3025" y="4252"/>
                    <a:pt x="3927" y="3132"/>
                    <a:pt x="5096" y="2347"/>
                  </a:cubicBezTo>
                  <a:cubicBezTo>
                    <a:pt x="6307" y="1527"/>
                    <a:pt x="7720" y="1108"/>
                    <a:pt x="9140" y="1108"/>
                  </a:cubicBezTo>
                  <a:close/>
                  <a:moveTo>
                    <a:pt x="9146" y="0"/>
                  </a:moveTo>
                  <a:cubicBezTo>
                    <a:pt x="7254" y="0"/>
                    <a:pt x="5366" y="644"/>
                    <a:pt x="3827" y="1913"/>
                  </a:cubicBezTo>
                  <a:cubicBezTo>
                    <a:pt x="969" y="4252"/>
                    <a:pt x="0" y="8195"/>
                    <a:pt x="1437" y="11604"/>
                  </a:cubicBezTo>
                  <a:cubicBezTo>
                    <a:pt x="2072" y="13091"/>
                    <a:pt x="3125" y="14377"/>
                    <a:pt x="4478" y="15280"/>
                  </a:cubicBezTo>
                  <a:cubicBezTo>
                    <a:pt x="5946" y="16318"/>
                    <a:pt x="7630" y="16815"/>
                    <a:pt x="9296" y="16815"/>
                  </a:cubicBezTo>
                  <a:cubicBezTo>
                    <a:pt x="11974" y="16815"/>
                    <a:pt x="14607" y="15530"/>
                    <a:pt x="16224" y="13141"/>
                  </a:cubicBezTo>
                  <a:cubicBezTo>
                    <a:pt x="18848" y="9248"/>
                    <a:pt x="17762" y="3951"/>
                    <a:pt x="13802" y="1428"/>
                  </a:cubicBezTo>
                  <a:cubicBezTo>
                    <a:pt x="12391" y="472"/>
                    <a:pt x="10767" y="0"/>
                    <a:pt x="9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1630433" y="4254076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0"/>
                  </a:moveTo>
                  <a:cubicBezTo>
                    <a:pt x="1" y="0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1630433" y="4166355"/>
              <a:ext cx="272136" cy="29115"/>
            </a:xfrm>
            <a:custGeom>
              <a:avLst/>
              <a:gdLst/>
              <a:ahLst/>
              <a:cxnLst/>
              <a:rect l="l" t="t" r="r" b="b"/>
              <a:pathLst>
                <a:path w="10160" h="1087" extrusionOk="0">
                  <a:moveTo>
                    <a:pt x="719" y="1"/>
                  </a:moveTo>
                  <a:cubicBezTo>
                    <a:pt x="1" y="1"/>
                    <a:pt x="1" y="1087"/>
                    <a:pt x="719" y="1087"/>
                  </a:cubicBezTo>
                  <a:lnTo>
                    <a:pt x="9441" y="1087"/>
                  </a:lnTo>
                  <a:cubicBezTo>
                    <a:pt x="10159" y="1087"/>
                    <a:pt x="10159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43"/>
          <p:cNvGrpSpPr/>
          <p:nvPr/>
        </p:nvGrpSpPr>
        <p:grpSpPr>
          <a:xfrm>
            <a:off x="8461488" y="3530245"/>
            <a:ext cx="651293" cy="275100"/>
            <a:chOff x="3687084" y="591947"/>
            <a:chExt cx="651293" cy="275100"/>
          </a:xfrm>
        </p:grpSpPr>
        <p:sp>
          <p:nvSpPr>
            <p:cNvPr id="1921" name="Google Shape;1921;p43"/>
            <p:cNvSpPr/>
            <p:nvPr/>
          </p:nvSpPr>
          <p:spPr>
            <a:xfrm>
              <a:off x="3687084" y="591947"/>
              <a:ext cx="275100" cy="2751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4063277" y="591947"/>
              <a:ext cx="275100" cy="2751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66F1178-5022-4005-AAF6-23C8FD7EFBDC}"/>
              </a:ext>
            </a:extLst>
          </p:cNvPr>
          <p:cNvSpPr txBox="1"/>
          <p:nvPr/>
        </p:nvSpPr>
        <p:spPr>
          <a:xfrm>
            <a:off x="1316990" y="1674130"/>
            <a:ext cx="679822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Paulo Cortez</a:t>
            </a:r>
            <a:r>
              <a:rPr lang="th-TH" dirty="0"/>
              <a:t>. (2008). </a:t>
            </a:r>
            <a:r>
              <a:rPr lang="en-US" i="1" dirty="0"/>
              <a:t>Student Performance Data Set</a:t>
            </a:r>
            <a:r>
              <a:rPr lang="th-TH" dirty="0"/>
              <a:t>. สืบค้น 25 ตุลาคม 2564, จาก </a:t>
            </a:r>
            <a:r>
              <a:rPr lang="en-US" dirty="0"/>
              <a:t>https://archive.ics.uci.edu/ml/datasets/Student+Performance#</a:t>
            </a:r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4A4A239-1C8F-4050-BB5C-902ADFD18921}"/>
              </a:ext>
            </a:extLst>
          </p:cNvPr>
          <p:cNvSpPr txBox="1"/>
          <p:nvPr/>
        </p:nvSpPr>
        <p:spPr>
          <a:xfrm>
            <a:off x="1316990" y="2571750"/>
            <a:ext cx="6798223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AMAN KHARWAL. (2020). </a:t>
            </a:r>
            <a:r>
              <a:rPr lang="en-US" i="1" dirty="0"/>
              <a:t>Linear Regression with Python</a:t>
            </a:r>
            <a:r>
              <a:rPr lang="en-US" dirty="0"/>
              <a:t>. </a:t>
            </a:r>
            <a:r>
              <a:rPr lang="th-TH" dirty="0"/>
              <a:t>สืบค้น 26 ตุลาคม 2564, จาก </a:t>
            </a:r>
            <a:r>
              <a:rPr lang="en-US" dirty="0"/>
              <a:t>https://thecleverprogrammer.com/2020/11/20/linear-regression-with-python/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0E466F7-7D78-447F-AC74-B4E5F21FFD41}"/>
              </a:ext>
            </a:extLst>
          </p:cNvPr>
          <p:cNvSpPr txBox="1"/>
          <p:nvPr/>
        </p:nvSpPr>
        <p:spPr>
          <a:xfrm>
            <a:off x="4380131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96986-4949-4B1A-ACF8-429E43A5A308}" type="slidenum">
              <a:rPr lang="th-TH" smtClean="0"/>
              <a:t>8</a:t>
            </a:fld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41"/>
          <p:cNvGrpSpPr/>
          <p:nvPr/>
        </p:nvGrpSpPr>
        <p:grpSpPr>
          <a:xfrm>
            <a:off x="6841390" y="4260527"/>
            <a:ext cx="297360" cy="275846"/>
            <a:chOff x="4734573" y="3355841"/>
            <a:chExt cx="482023" cy="447149"/>
          </a:xfrm>
        </p:grpSpPr>
        <p:sp>
          <p:nvSpPr>
            <p:cNvPr id="1737" name="Google Shape;1737;p41"/>
            <p:cNvSpPr/>
            <p:nvPr/>
          </p:nvSpPr>
          <p:spPr>
            <a:xfrm>
              <a:off x="4734573" y="3355841"/>
              <a:ext cx="482023" cy="447149"/>
            </a:xfrm>
            <a:custGeom>
              <a:avLst/>
              <a:gdLst/>
              <a:ahLst/>
              <a:cxnLst/>
              <a:rect l="l" t="t" r="r" b="b"/>
              <a:pathLst>
                <a:path w="17996" h="16694" extrusionOk="0">
                  <a:moveTo>
                    <a:pt x="8748" y="1101"/>
                  </a:moveTo>
                  <a:cubicBezTo>
                    <a:pt x="9700" y="1101"/>
                    <a:pt x="10657" y="1290"/>
                    <a:pt x="11563" y="1672"/>
                  </a:cubicBezTo>
                  <a:cubicBezTo>
                    <a:pt x="16859" y="3911"/>
                    <a:pt x="17561" y="11129"/>
                    <a:pt x="12799" y="14354"/>
                  </a:cubicBezTo>
                  <a:cubicBezTo>
                    <a:pt x="11576" y="15166"/>
                    <a:pt x="10160" y="15581"/>
                    <a:pt x="8736" y="15581"/>
                  </a:cubicBezTo>
                  <a:cubicBezTo>
                    <a:pt x="7787" y="15581"/>
                    <a:pt x="6834" y="15397"/>
                    <a:pt x="5932" y="15022"/>
                  </a:cubicBezTo>
                  <a:cubicBezTo>
                    <a:pt x="4645" y="14471"/>
                    <a:pt x="3526" y="13552"/>
                    <a:pt x="2740" y="12399"/>
                  </a:cubicBezTo>
                  <a:cubicBezTo>
                    <a:pt x="1370" y="10361"/>
                    <a:pt x="1120" y="7788"/>
                    <a:pt x="2072" y="5532"/>
                  </a:cubicBezTo>
                  <a:cubicBezTo>
                    <a:pt x="2623" y="4229"/>
                    <a:pt x="3542" y="3126"/>
                    <a:pt x="4695" y="2341"/>
                  </a:cubicBezTo>
                  <a:cubicBezTo>
                    <a:pt x="5915" y="1520"/>
                    <a:pt x="7327" y="1101"/>
                    <a:pt x="8748" y="1101"/>
                  </a:cubicBezTo>
                  <a:close/>
                  <a:moveTo>
                    <a:pt x="8751" y="1"/>
                  </a:moveTo>
                  <a:cubicBezTo>
                    <a:pt x="8201" y="1"/>
                    <a:pt x="7643" y="55"/>
                    <a:pt x="7085" y="168"/>
                  </a:cubicBezTo>
                  <a:cubicBezTo>
                    <a:pt x="2891" y="1021"/>
                    <a:pt x="0" y="4914"/>
                    <a:pt x="435" y="9174"/>
                  </a:cubicBezTo>
                  <a:cubicBezTo>
                    <a:pt x="869" y="13452"/>
                    <a:pt x="4461" y="16693"/>
                    <a:pt x="8755" y="16693"/>
                  </a:cubicBezTo>
                  <a:cubicBezTo>
                    <a:pt x="9858" y="16693"/>
                    <a:pt x="10961" y="16476"/>
                    <a:pt x="11997" y="16042"/>
                  </a:cubicBezTo>
                  <a:cubicBezTo>
                    <a:pt x="15957" y="14371"/>
                    <a:pt x="17995" y="9976"/>
                    <a:pt x="16725" y="5883"/>
                  </a:cubicBezTo>
                  <a:cubicBezTo>
                    <a:pt x="15624" y="2332"/>
                    <a:pt x="12348" y="1"/>
                    <a:pt x="8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4832579" y="3564871"/>
              <a:ext cx="267663" cy="29115"/>
            </a:xfrm>
            <a:custGeom>
              <a:avLst/>
              <a:gdLst/>
              <a:ahLst/>
              <a:cxnLst/>
              <a:rect l="l" t="t" r="r" b="b"/>
              <a:pathLst>
                <a:path w="9993" h="1087" extrusionOk="0">
                  <a:moveTo>
                    <a:pt x="736" y="0"/>
                  </a:moveTo>
                  <a:cubicBezTo>
                    <a:pt x="0" y="0"/>
                    <a:pt x="0" y="1086"/>
                    <a:pt x="736" y="1086"/>
                  </a:cubicBezTo>
                  <a:lnTo>
                    <a:pt x="9441" y="1086"/>
                  </a:lnTo>
                  <a:cubicBezTo>
                    <a:pt x="9741" y="1086"/>
                    <a:pt x="9992" y="836"/>
                    <a:pt x="9992" y="535"/>
                  </a:cubicBezTo>
                  <a:cubicBezTo>
                    <a:pt x="9992" y="234"/>
                    <a:pt x="9741" y="0"/>
                    <a:pt x="9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41"/>
          <p:cNvSpPr txBox="1">
            <a:spLocks noGrp="1"/>
          </p:cNvSpPr>
          <p:nvPr>
            <p:ph type="title"/>
          </p:nvPr>
        </p:nvSpPr>
        <p:spPr>
          <a:xfrm>
            <a:off x="2502350" y="1539541"/>
            <a:ext cx="4399500" cy="1994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</a:t>
            </a:r>
            <a:endParaRPr sz="6600" dirty="0"/>
          </a:p>
        </p:txBody>
      </p:sp>
      <p:sp>
        <p:nvSpPr>
          <p:cNvPr id="1742" name="Google Shape;1742;p41"/>
          <p:cNvSpPr txBox="1">
            <a:spLocks noGrp="1"/>
          </p:cNvSpPr>
          <p:nvPr>
            <p:ph type="subTitle" idx="1"/>
          </p:nvPr>
        </p:nvSpPr>
        <p:spPr>
          <a:xfrm>
            <a:off x="2560765" y="4093403"/>
            <a:ext cx="409249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cs typeface="+mj-cs"/>
              </a:rPr>
              <a:t>จัดทำโดย นางสาว </a:t>
            </a:r>
            <a:r>
              <a:rPr lang="th-TH" dirty="0" err="1">
                <a:cs typeface="+mj-cs"/>
              </a:rPr>
              <a:t>สุนิ</a:t>
            </a:r>
            <a:r>
              <a:rPr lang="th-TH" dirty="0">
                <a:cs typeface="+mj-cs"/>
              </a:rPr>
              <a:t>ชา เฟื่องฟู 6210450776</a:t>
            </a:r>
            <a:endParaRPr dirty="0">
              <a:cs typeface="+mj-cs"/>
            </a:endParaRPr>
          </a:p>
        </p:txBody>
      </p:sp>
      <p:sp>
        <p:nvSpPr>
          <p:cNvPr id="1743" name="Google Shape;1743;p41">
            <a:hlinkClick r:id="" action="ppaction://hlinkshowjump?jump=previousslide"/>
          </p:cNvPr>
          <p:cNvSpPr/>
          <p:nvPr/>
        </p:nvSpPr>
        <p:spPr>
          <a:xfrm flipH="1">
            <a:off x="976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1">
            <a:hlinkClick r:id="" action="ppaction://hlinkshowjump?jump=nextslide"/>
          </p:cNvPr>
          <p:cNvSpPr/>
          <p:nvPr/>
        </p:nvSpPr>
        <p:spPr>
          <a:xfrm>
            <a:off x="8728400" y="668975"/>
            <a:ext cx="318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5" name="Google Shape;1745;p41"/>
          <p:cNvGrpSpPr/>
          <p:nvPr/>
        </p:nvGrpSpPr>
        <p:grpSpPr>
          <a:xfrm>
            <a:off x="1669459" y="4260370"/>
            <a:ext cx="303986" cy="276160"/>
            <a:chOff x="6326915" y="2055001"/>
            <a:chExt cx="492764" cy="447658"/>
          </a:xfrm>
        </p:grpSpPr>
        <p:sp>
          <p:nvSpPr>
            <p:cNvPr id="1746" name="Google Shape;1746;p41"/>
            <p:cNvSpPr/>
            <p:nvPr/>
          </p:nvSpPr>
          <p:spPr>
            <a:xfrm>
              <a:off x="6326915" y="2055001"/>
              <a:ext cx="492764" cy="447658"/>
            </a:xfrm>
            <a:custGeom>
              <a:avLst/>
              <a:gdLst/>
              <a:ahLst/>
              <a:cxnLst/>
              <a:rect l="l" t="t" r="r" b="b"/>
              <a:pathLst>
                <a:path w="18397" h="16713" extrusionOk="0">
                  <a:moveTo>
                    <a:pt x="9066" y="1112"/>
                  </a:moveTo>
                  <a:cubicBezTo>
                    <a:pt x="10018" y="1112"/>
                    <a:pt x="10975" y="1301"/>
                    <a:pt x="11880" y="1683"/>
                  </a:cubicBezTo>
                  <a:cubicBezTo>
                    <a:pt x="13183" y="2235"/>
                    <a:pt x="14286" y="3137"/>
                    <a:pt x="15071" y="4306"/>
                  </a:cubicBezTo>
                  <a:cubicBezTo>
                    <a:pt x="16442" y="6328"/>
                    <a:pt x="16692" y="8918"/>
                    <a:pt x="15740" y="11174"/>
                  </a:cubicBezTo>
                  <a:lnTo>
                    <a:pt x="15756" y="11174"/>
                  </a:lnTo>
                  <a:cubicBezTo>
                    <a:pt x="15205" y="12460"/>
                    <a:pt x="14286" y="13563"/>
                    <a:pt x="13117" y="14365"/>
                  </a:cubicBezTo>
                  <a:cubicBezTo>
                    <a:pt x="11903" y="15177"/>
                    <a:pt x="10492" y="15592"/>
                    <a:pt x="9070" y="15592"/>
                  </a:cubicBezTo>
                  <a:cubicBezTo>
                    <a:pt x="8121" y="15592"/>
                    <a:pt x="7168" y="15408"/>
                    <a:pt x="6266" y="15033"/>
                  </a:cubicBezTo>
                  <a:cubicBezTo>
                    <a:pt x="4963" y="14482"/>
                    <a:pt x="3860" y="13563"/>
                    <a:pt x="3075" y="12393"/>
                  </a:cubicBezTo>
                  <a:cubicBezTo>
                    <a:pt x="1705" y="10372"/>
                    <a:pt x="1454" y="7782"/>
                    <a:pt x="2406" y="5543"/>
                  </a:cubicBezTo>
                  <a:cubicBezTo>
                    <a:pt x="2941" y="4240"/>
                    <a:pt x="3860" y="3137"/>
                    <a:pt x="5030" y="2351"/>
                  </a:cubicBezTo>
                  <a:cubicBezTo>
                    <a:pt x="6240" y="1531"/>
                    <a:pt x="7647" y="1112"/>
                    <a:pt x="9066" y="1112"/>
                  </a:cubicBezTo>
                  <a:close/>
                  <a:moveTo>
                    <a:pt x="9075" y="1"/>
                  </a:moveTo>
                  <a:cubicBezTo>
                    <a:pt x="6788" y="1"/>
                    <a:pt x="4524" y="936"/>
                    <a:pt x="2891" y="2736"/>
                  </a:cubicBezTo>
                  <a:cubicBezTo>
                    <a:pt x="101" y="5810"/>
                    <a:pt x="0" y="10455"/>
                    <a:pt x="2624" y="13663"/>
                  </a:cubicBezTo>
                  <a:cubicBezTo>
                    <a:pt x="4263" y="15655"/>
                    <a:pt x="6655" y="16713"/>
                    <a:pt x="9082" y="16713"/>
                  </a:cubicBezTo>
                  <a:cubicBezTo>
                    <a:pt x="10563" y="16713"/>
                    <a:pt x="12058" y="16318"/>
                    <a:pt x="13401" y="15501"/>
                  </a:cubicBezTo>
                  <a:cubicBezTo>
                    <a:pt x="16959" y="13346"/>
                    <a:pt x="18396" y="8918"/>
                    <a:pt x="16776" y="5108"/>
                  </a:cubicBezTo>
                  <a:cubicBezTo>
                    <a:pt x="16141" y="3605"/>
                    <a:pt x="15088" y="2335"/>
                    <a:pt x="13751" y="1432"/>
                  </a:cubicBezTo>
                  <a:cubicBezTo>
                    <a:pt x="12325" y="470"/>
                    <a:pt x="10694" y="1"/>
                    <a:pt x="9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6409252" y="2205693"/>
              <a:ext cx="349276" cy="145925"/>
            </a:xfrm>
            <a:custGeom>
              <a:avLst/>
              <a:gdLst/>
              <a:ahLst/>
              <a:cxnLst/>
              <a:rect l="l" t="t" r="r" b="b"/>
              <a:pathLst>
                <a:path w="13040" h="5448" extrusionOk="0">
                  <a:moveTo>
                    <a:pt x="2724" y="1103"/>
                  </a:moveTo>
                  <a:cubicBezTo>
                    <a:pt x="2975" y="1103"/>
                    <a:pt x="3209" y="1153"/>
                    <a:pt x="3443" y="1237"/>
                  </a:cubicBezTo>
                  <a:cubicBezTo>
                    <a:pt x="3660" y="1337"/>
                    <a:pt x="3877" y="1454"/>
                    <a:pt x="4078" y="1604"/>
                  </a:cubicBezTo>
                  <a:cubicBezTo>
                    <a:pt x="4462" y="1905"/>
                    <a:pt x="4829" y="2239"/>
                    <a:pt x="5164" y="2624"/>
                  </a:cubicBezTo>
                  <a:cubicBezTo>
                    <a:pt x="5197" y="2657"/>
                    <a:pt x="5230" y="2690"/>
                    <a:pt x="5264" y="2724"/>
                  </a:cubicBezTo>
                  <a:lnTo>
                    <a:pt x="5197" y="2807"/>
                  </a:lnTo>
                  <a:cubicBezTo>
                    <a:pt x="4980" y="3025"/>
                    <a:pt x="4779" y="3242"/>
                    <a:pt x="4562" y="3426"/>
                  </a:cubicBezTo>
                  <a:cubicBezTo>
                    <a:pt x="4295" y="3710"/>
                    <a:pt x="3994" y="3927"/>
                    <a:pt x="3660" y="4111"/>
                  </a:cubicBezTo>
                  <a:cubicBezTo>
                    <a:pt x="3509" y="4194"/>
                    <a:pt x="3359" y="4261"/>
                    <a:pt x="3192" y="4294"/>
                  </a:cubicBezTo>
                  <a:cubicBezTo>
                    <a:pt x="3042" y="4345"/>
                    <a:pt x="2891" y="4361"/>
                    <a:pt x="2724" y="4361"/>
                  </a:cubicBezTo>
                  <a:cubicBezTo>
                    <a:pt x="2507" y="4361"/>
                    <a:pt x="2290" y="4311"/>
                    <a:pt x="2106" y="4228"/>
                  </a:cubicBezTo>
                  <a:cubicBezTo>
                    <a:pt x="1805" y="4111"/>
                    <a:pt x="1555" y="3893"/>
                    <a:pt x="1371" y="3643"/>
                  </a:cubicBezTo>
                  <a:cubicBezTo>
                    <a:pt x="1287" y="3509"/>
                    <a:pt x="1220" y="3359"/>
                    <a:pt x="1170" y="3208"/>
                  </a:cubicBezTo>
                  <a:cubicBezTo>
                    <a:pt x="1120" y="3058"/>
                    <a:pt x="1103" y="2891"/>
                    <a:pt x="1103" y="2724"/>
                  </a:cubicBezTo>
                  <a:cubicBezTo>
                    <a:pt x="1103" y="2507"/>
                    <a:pt x="1137" y="2289"/>
                    <a:pt x="1220" y="2106"/>
                  </a:cubicBezTo>
                  <a:cubicBezTo>
                    <a:pt x="1354" y="1805"/>
                    <a:pt x="1555" y="1554"/>
                    <a:pt x="1822" y="1370"/>
                  </a:cubicBezTo>
                  <a:cubicBezTo>
                    <a:pt x="1956" y="1287"/>
                    <a:pt x="2089" y="1220"/>
                    <a:pt x="2240" y="1170"/>
                  </a:cubicBezTo>
                  <a:cubicBezTo>
                    <a:pt x="2390" y="1120"/>
                    <a:pt x="2557" y="1103"/>
                    <a:pt x="2724" y="1103"/>
                  </a:cubicBezTo>
                  <a:close/>
                  <a:moveTo>
                    <a:pt x="9274" y="1086"/>
                  </a:moveTo>
                  <a:cubicBezTo>
                    <a:pt x="9491" y="1086"/>
                    <a:pt x="9708" y="1137"/>
                    <a:pt x="9909" y="1220"/>
                  </a:cubicBezTo>
                  <a:cubicBezTo>
                    <a:pt x="10193" y="1354"/>
                    <a:pt x="10444" y="1554"/>
                    <a:pt x="10627" y="1822"/>
                  </a:cubicBezTo>
                  <a:cubicBezTo>
                    <a:pt x="10711" y="1939"/>
                    <a:pt x="10778" y="2089"/>
                    <a:pt x="10828" y="2239"/>
                  </a:cubicBezTo>
                  <a:cubicBezTo>
                    <a:pt x="10945" y="2607"/>
                    <a:pt x="10928" y="3008"/>
                    <a:pt x="10778" y="3359"/>
                  </a:cubicBezTo>
                  <a:cubicBezTo>
                    <a:pt x="10594" y="3810"/>
                    <a:pt x="10226" y="4144"/>
                    <a:pt x="9758" y="4294"/>
                  </a:cubicBezTo>
                  <a:cubicBezTo>
                    <a:pt x="9608" y="4345"/>
                    <a:pt x="9441" y="4361"/>
                    <a:pt x="9274" y="4361"/>
                  </a:cubicBezTo>
                  <a:cubicBezTo>
                    <a:pt x="9023" y="4361"/>
                    <a:pt x="8789" y="4311"/>
                    <a:pt x="8555" y="4211"/>
                  </a:cubicBezTo>
                  <a:cubicBezTo>
                    <a:pt x="8338" y="4127"/>
                    <a:pt x="8121" y="4010"/>
                    <a:pt x="7921" y="3860"/>
                  </a:cubicBezTo>
                  <a:cubicBezTo>
                    <a:pt x="7536" y="3559"/>
                    <a:pt x="7169" y="3208"/>
                    <a:pt x="6834" y="2841"/>
                  </a:cubicBezTo>
                  <a:lnTo>
                    <a:pt x="6734" y="2724"/>
                  </a:lnTo>
                  <a:lnTo>
                    <a:pt x="6801" y="2640"/>
                  </a:lnTo>
                  <a:cubicBezTo>
                    <a:pt x="7018" y="2423"/>
                    <a:pt x="7219" y="2206"/>
                    <a:pt x="7436" y="2022"/>
                  </a:cubicBezTo>
                  <a:cubicBezTo>
                    <a:pt x="7703" y="1755"/>
                    <a:pt x="8021" y="1521"/>
                    <a:pt x="8355" y="1337"/>
                  </a:cubicBezTo>
                  <a:cubicBezTo>
                    <a:pt x="8489" y="1253"/>
                    <a:pt x="8639" y="1203"/>
                    <a:pt x="8806" y="1153"/>
                  </a:cubicBezTo>
                  <a:cubicBezTo>
                    <a:pt x="8956" y="1120"/>
                    <a:pt x="9124" y="1086"/>
                    <a:pt x="9274" y="1086"/>
                  </a:cubicBezTo>
                  <a:close/>
                  <a:moveTo>
                    <a:pt x="9274" y="0"/>
                  </a:moveTo>
                  <a:cubicBezTo>
                    <a:pt x="8890" y="0"/>
                    <a:pt x="8505" y="84"/>
                    <a:pt x="8138" y="234"/>
                  </a:cubicBezTo>
                  <a:cubicBezTo>
                    <a:pt x="7837" y="351"/>
                    <a:pt x="7553" y="518"/>
                    <a:pt x="7286" y="719"/>
                  </a:cubicBezTo>
                  <a:cubicBezTo>
                    <a:pt x="6834" y="1053"/>
                    <a:pt x="6417" y="1454"/>
                    <a:pt x="6032" y="1872"/>
                  </a:cubicBezTo>
                  <a:lnTo>
                    <a:pt x="5999" y="1922"/>
                  </a:lnTo>
                  <a:lnTo>
                    <a:pt x="5999" y="1905"/>
                  </a:lnTo>
                  <a:cubicBezTo>
                    <a:pt x="5799" y="1671"/>
                    <a:pt x="5565" y="1437"/>
                    <a:pt x="5331" y="1220"/>
                  </a:cubicBezTo>
                  <a:cubicBezTo>
                    <a:pt x="4980" y="886"/>
                    <a:pt x="4596" y="602"/>
                    <a:pt x="4178" y="385"/>
                  </a:cubicBezTo>
                  <a:cubicBezTo>
                    <a:pt x="3961" y="268"/>
                    <a:pt x="3727" y="167"/>
                    <a:pt x="3493" y="117"/>
                  </a:cubicBezTo>
                  <a:cubicBezTo>
                    <a:pt x="3242" y="50"/>
                    <a:pt x="2991" y="17"/>
                    <a:pt x="2741" y="17"/>
                  </a:cubicBezTo>
                  <a:cubicBezTo>
                    <a:pt x="2710" y="16"/>
                    <a:pt x="2678" y="15"/>
                    <a:pt x="2647" y="15"/>
                  </a:cubicBezTo>
                  <a:cubicBezTo>
                    <a:pt x="2314" y="15"/>
                    <a:pt x="1994" y="95"/>
                    <a:pt x="1688" y="218"/>
                  </a:cubicBezTo>
                  <a:cubicBezTo>
                    <a:pt x="669" y="635"/>
                    <a:pt x="17" y="1621"/>
                    <a:pt x="17" y="2724"/>
                  </a:cubicBezTo>
                  <a:cubicBezTo>
                    <a:pt x="1" y="3626"/>
                    <a:pt x="452" y="4478"/>
                    <a:pt x="1204" y="4979"/>
                  </a:cubicBezTo>
                  <a:cubicBezTo>
                    <a:pt x="1438" y="5130"/>
                    <a:pt x="1672" y="5247"/>
                    <a:pt x="1922" y="5330"/>
                  </a:cubicBezTo>
                  <a:cubicBezTo>
                    <a:pt x="2189" y="5414"/>
                    <a:pt x="2457" y="5447"/>
                    <a:pt x="2741" y="5447"/>
                  </a:cubicBezTo>
                  <a:cubicBezTo>
                    <a:pt x="3125" y="5447"/>
                    <a:pt x="3509" y="5364"/>
                    <a:pt x="3860" y="5230"/>
                  </a:cubicBezTo>
                  <a:cubicBezTo>
                    <a:pt x="4161" y="5096"/>
                    <a:pt x="4445" y="4929"/>
                    <a:pt x="4712" y="4746"/>
                  </a:cubicBezTo>
                  <a:cubicBezTo>
                    <a:pt x="5164" y="4395"/>
                    <a:pt x="5581" y="4010"/>
                    <a:pt x="5966" y="3576"/>
                  </a:cubicBezTo>
                  <a:lnTo>
                    <a:pt x="5999" y="3543"/>
                  </a:lnTo>
                  <a:cubicBezTo>
                    <a:pt x="6216" y="3776"/>
                    <a:pt x="6450" y="4010"/>
                    <a:pt x="6684" y="4228"/>
                  </a:cubicBezTo>
                  <a:cubicBezTo>
                    <a:pt x="7035" y="4562"/>
                    <a:pt x="7419" y="4846"/>
                    <a:pt x="7837" y="5080"/>
                  </a:cubicBezTo>
                  <a:cubicBezTo>
                    <a:pt x="8054" y="5197"/>
                    <a:pt x="8288" y="5280"/>
                    <a:pt x="8522" y="5347"/>
                  </a:cubicBezTo>
                  <a:cubicBezTo>
                    <a:pt x="8756" y="5414"/>
                    <a:pt x="9007" y="5447"/>
                    <a:pt x="9274" y="5447"/>
                  </a:cubicBezTo>
                  <a:cubicBezTo>
                    <a:pt x="9287" y="5447"/>
                    <a:pt x="9299" y="5448"/>
                    <a:pt x="9312" y="5448"/>
                  </a:cubicBezTo>
                  <a:cubicBezTo>
                    <a:pt x="11991" y="5448"/>
                    <a:pt x="13039" y="1948"/>
                    <a:pt x="10794" y="468"/>
                  </a:cubicBezTo>
                  <a:cubicBezTo>
                    <a:pt x="10577" y="318"/>
                    <a:pt x="10343" y="201"/>
                    <a:pt x="10093" y="117"/>
                  </a:cubicBezTo>
                  <a:cubicBezTo>
                    <a:pt x="9825" y="50"/>
                    <a:pt x="9541" y="0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41"/>
          <p:cNvGrpSpPr/>
          <p:nvPr/>
        </p:nvGrpSpPr>
        <p:grpSpPr>
          <a:xfrm>
            <a:off x="1149433" y="2798184"/>
            <a:ext cx="311438" cy="277912"/>
            <a:chOff x="4708618" y="1401527"/>
            <a:chExt cx="504844" cy="450497"/>
          </a:xfrm>
        </p:grpSpPr>
        <p:sp>
          <p:nvSpPr>
            <p:cNvPr id="1749" name="Google Shape;1749;p41"/>
            <p:cNvSpPr/>
            <p:nvPr/>
          </p:nvSpPr>
          <p:spPr>
            <a:xfrm>
              <a:off x="4708618" y="1401527"/>
              <a:ext cx="504844" cy="450497"/>
            </a:xfrm>
            <a:custGeom>
              <a:avLst/>
              <a:gdLst/>
              <a:ahLst/>
              <a:cxnLst/>
              <a:rect l="l" t="t" r="r" b="b"/>
              <a:pathLst>
                <a:path w="18848" h="16819" extrusionOk="0">
                  <a:moveTo>
                    <a:pt x="9717" y="1232"/>
                  </a:moveTo>
                  <a:cubicBezTo>
                    <a:pt x="10669" y="1232"/>
                    <a:pt x="11626" y="1420"/>
                    <a:pt x="12532" y="1803"/>
                  </a:cubicBezTo>
                  <a:cubicBezTo>
                    <a:pt x="17828" y="4025"/>
                    <a:pt x="18530" y="11260"/>
                    <a:pt x="13751" y="14468"/>
                  </a:cubicBezTo>
                  <a:cubicBezTo>
                    <a:pt x="12541" y="15288"/>
                    <a:pt x="11127" y="15707"/>
                    <a:pt x="9707" y="15707"/>
                  </a:cubicBezTo>
                  <a:cubicBezTo>
                    <a:pt x="8755" y="15707"/>
                    <a:pt x="7800" y="15518"/>
                    <a:pt x="6901" y="15136"/>
                  </a:cubicBezTo>
                  <a:cubicBezTo>
                    <a:pt x="5597" y="14585"/>
                    <a:pt x="4495" y="13682"/>
                    <a:pt x="3709" y="12513"/>
                  </a:cubicBezTo>
                  <a:cubicBezTo>
                    <a:pt x="2339" y="10491"/>
                    <a:pt x="2089" y="7901"/>
                    <a:pt x="3041" y="5646"/>
                  </a:cubicBezTo>
                  <a:cubicBezTo>
                    <a:pt x="3592" y="4359"/>
                    <a:pt x="4511" y="3256"/>
                    <a:pt x="5664" y="2471"/>
                  </a:cubicBezTo>
                  <a:cubicBezTo>
                    <a:pt x="6884" y="1651"/>
                    <a:pt x="8296" y="1232"/>
                    <a:pt x="9717" y="1232"/>
                  </a:cubicBezTo>
                  <a:close/>
                  <a:moveTo>
                    <a:pt x="9567" y="1"/>
                  </a:moveTo>
                  <a:cubicBezTo>
                    <a:pt x="6883" y="1"/>
                    <a:pt x="4241" y="1289"/>
                    <a:pt x="2623" y="3691"/>
                  </a:cubicBezTo>
                  <a:cubicBezTo>
                    <a:pt x="0" y="7584"/>
                    <a:pt x="1103" y="12864"/>
                    <a:pt x="5046" y="15403"/>
                  </a:cubicBezTo>
                  <a:cubicBezTo>
                    <a:pt x="6464" y="16351"/>
                    <a:pt x="8087" y="16819"/>
                    <a:pt x="9705" y="16819"/>
                  </a:cubicBezTo>
                  <a:cubicBezTo>
                    <a:pt x="11597" y="16819"/>
                    <a:pt x="13481" y="16179"/>
                    <a:pt x="15021" y="14919"/>
                  </a:cubicBezTo>
                  <a:cubicBezTo>
                    <a:pt x="17878" y="12563"/>
                    <a:pt x="18847" y="8620"/>
                    <a:pt x="17410" y="5228"/>
                  </a:cubicBezTo>
                  <a:cubicBezTo>
                    <a:pt x="16775" y="3724"/>
                    <a:pt x="15723" y="2454"/>
                    <a:pt x="14386" y="1535"/>
                  </a:cubicBezTo>
                  <a:cubicBezTo>
                    <a:pt x="12920" y="498"/>
                    <a:pt x="11235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4832579" y="1497123"/>
              <a:ext cx="272564" cy="262520"/>
            </a:xfrm>
            <a:custGeom>
              <a:avLst/>
              <a:gdLst/>
              <a:ahLst/>
              <a:cxnLst/>
              <a:rect l="l" t="t" r="r" b="b"/>
              <a:pathLst>
                <a:path w="10176" h="9801" extrusionOk="0">
                  <a:moveTo>
                    <a:pt x="5088" y="0"/>
                  </a:moveTo>
                  <a:cubicBezTo>
                    <a:pt x="4817" y="0"/>
                    <a:pt x="4545" y="180"/>
                    <a:pt x="4545" y="539"/>
                  </a:cubicBezTo>
                  <a:lnTo>
                    <a:pt x="4545" y="4349"/>
                  </a:lnTo>
                  <a:lnTo>
                    <a:pt x="736" y="4349"/>
                  </a:lnTo>
                  <a:cubicBezTo>
                    <a:pt x="0" y="4349"/>
                    <a:pt x="0" y="5452"/>
                    <a:pt x="736" y="5452"/>
                  </a:cubicBezTo>
                  <a:lnTo>
                    <a:pt x="4562" y="5452"/>
                  </a:lnTo>
                  <a:lnTo>
                    <a:pt x="4562" y="9261"/>
                  </a:lnTo>
                  <a:cubicBezTo>
                    <a:pt x="4562" y="9620"/>
                    <a:pt x="4833" y="9800"/>
                    <a:pt x="5105" y="9800"/>
                  </a:cubicBezTo>
                  <a:cubicBezTo>
                    <a:pt x="5376" y="9800"/>
                    <a:pt x="5648" y="9620"/>
                    <a:pt x="5648" y="9261"/>
                  </a:cubicBezTo>
                  <a:lnTo>
                    <a:pt x="5648" y="5452"/>
                  </a:lnTo>
                  <a:lnTo>
                    <a:pt x="9457" y="5452"/>
                  </a:lnTo>
                  <a:cubicBezTo>
                    <a:pt x="10176" y="5452"/>
                    <a:pt x="10176" y="4349"/>
                    <a:pt x="9457" y="4349"/>
                  </a:cubicBezTo>
                  <a:lnTo>
                    <a:pt x="5631" y="4349"/>
                  </a:lnTo>
                  <a:lnTo>
                    <a:pt x="5631" y="539"/>
                  </a:lnTo>
                  <a:cubicBezTo>
                    <a:pt x="5631" y="180"/>
                    <a:pt x="5360" y="0"/>
                    <a:pt x="5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1"/>
          <p:cNvGrpSpPr/>
          <p:nvPr/>
        </p:nvGrpSpPr>
        <p:grpSpPr>
          <a:xfrm>
            <a:off x="8010097" y="2798259"/>
            <a:ext cx="310876" cy="277763"/>
            <a:chOff x="7125777" y="3355466"/>
            <a:chExt cx="503933" cy="450256"/>
          </a:xfrm>
        </p:grpSpPr>
        <p:sp>
          <p:nvSpPr>
            <p:cNvPr id="1752" name="Google Shape;1752;p41"/>
            <p:cNvSpPr/>
            <p:nvPr/>
          </p:nvSpPr>
          <p:spPr>
            <a:xfrm>
              <a:off x="7125777" y="3355466"/>
              <a:ext cx="503933" cy="450256"/>
            </a:xfrm>
            <a:custGeom>
              <a:avLst/>
              <a:gdLst/>
              <a:ahLst/>
              <a:cxnLst/>
              <a:rect l="l" t="t" r="r" b="b"/>
              <a:pathLst>
                <a:path w="18814" h="16810" extrusionOk="0">
                  <a:moveTo>
                    <a:pt x="9144" y="1115"/>
                  </a:moveTo>
                  <a:cubicBezTo>
                    <a:pt x="10099" y="1115"/>
                    <a:pt x="11058" y="1304"/>
                    <a:pt x="11963" y="1686"/>
                  </a:cubicBezTo>
                  <a:cubicBezTo>
                    <a:pt x="13250" y="2238"/>
                    <a:pt x="14353" y="3140"/>
                    <a:pt x="15138" y="4309"/>
                  </a:cubicBezTo>
                  <a:cubicBezTo>
                    <a:pt x="16508" y="6331"/>
                    <a:pt x="16759" y="8921"/>
                    <a:pt x="15806" y="11177"/>
                  </a:cubicBezTo>
                  <a:cubicBezTo>
                    <a:pt x="15272" y="12463"/>
                    <a:pt x="14353" y="13583"/>
                    <a:pt x="13183" y="14368"/>
                  </a:cubicBezTo>
                  <a:cubicBezTo>
                    <a:pt x="11973" y="15188"/>
                    <a:pt x="10565" y="15607"/>
                    <a:pt x="9146" y="15607"/>
                  </a:cubicBezTo>
                  <a:cubicBezTo>
                    <a:pt x="8195" y="15607"/>
                    <a:pt x="7238" y="15419"/>
                    <a:pt x="6333" y="15036"/>
                  </a:cubicBezTo>
                  <a:cubicBezTo>
                    <a:pt x="5029" y="14485"/>
                    <a:pt x="3927" y="13566"/>
                    <a:pt x="3141" y="12396"/>
                  </a:cubicBezTo>
                  <a:cubicBezTo>
                    <a:pt x="1771" y="10375"/>
                    <a:pt x="1521" y="7802"/>
                    <a:pt x="2473" y="5546"/>
                  </a:cubicBezTo>
                  <a:cubicBezTo>
                    <a:pt x="3024" y="4243"/>
                    <a:pt x="3927" y="3140"/>
                    <a:pt x="5096" y="2355"/>
                  </a:cubicBezTo>
                  <a:cubicBezTo>
                    <a:pt x="6306" y="1534"/>
                    <a:pt x="7720" y="1115"/>
                    <a:pt x="9144" y="1115"/>
                  </a:cubicBezTo>
                  <a:close/>
                  <a:moveTo>
                    <a:pt x="9129" y="0"/>
                  </a:moveTo>
                  <a:cubicBezTo>
                    <a:pt x="7240" y="0"/>
                    <a:pt x="5360" y="639"/>
                    <a:pt x="3826" y="1903"/>
                  </a:cubicBezTo>
                  <a:cubicBezTo>
                    <a:pt x="969" y="4243"/>
                    <a:pt x="0" y="8203"/>
                    <a:pt x="1437" y="11611"/>
                  </a:cubicBezTo>
                  <a:cubicBezTo>
                    <a:pt x="2072" y="13098"/>
                    <a:pt x="3125" y="14385"/>
                    <a:pt x="4461" y="15287"/>
                  </a:cubicBezTo>
                  <a:cubicBezTo>
                    <a:pt x="5925" y="16316"/>
                    <a:pt x="7605" y="16810"/>
                    <a:pt x="9267" y="16810"/>
                  </a:cubicBezTo>
                  <a:cubicBezTo>
                    <a:pt x="11949" y="16810"/>
                    <a:pt x="14588" y="15525"/>
                    <a:pt x="16207" y="13132"/>
                  </a:cubicBezTo>
                  <a:cubicBezTo>
                    <a:pt x="18814" y="9239"/>
                    <a:pt x="17745" y="3975"/>
                    <a:pt x="13801" y="1436"/>
                  </a:cubicBezTo>
                  <a:lnTo>
                    <a:pt x="13818" y="1436"/>
                  </a:lnTo>
                  <a:cubicBezTo>
                    <a:pt x="12394" y="476"/>
                    <a:pt x="10758" y="0"/>
                    <a:pt x="9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7234524" y="3428187"/>
              <a:ext cx="272564" cy="292439"/>
            </a:xfrm>
            <a:custGeom>
              <a:avLst/>
              <a:gdLst/>
              <a:ahLst/>
              <a:cxnLst/>
              <a:rect l="l" t="t" r="r" b="b"/>
              <a:pathLst>
                <a:path w="10176" h="10918" extrusionOk="0">
                  <a:moveTo>
                    <a:pt x="7249" y="0"/>
                  </a:moveTo>
                  <a:cubicBezTo>
                    <a:pt x="7058" y="0"/>
                    <a:pt x="6867" y="101"/>
                    <a:pt x="6767" y="341"/>
                  </a:cubicBezTo>
                  <a:lnTo>
                    <a:pt x="5447" y="3282"/>
                  </a:lnTo>
                  <a:lnTo>
                    <a:pt x="719" y="3282"/>
                  </a:lnTo>
                  <a:cubicBezTo>
                    <a:pt x="0" y="3282"/>
                    <a:pt x="0" y="4368"/>
                    <a:pt x="719" y="4368"/>
                  </a:cubicBezTo>
                  <a:lnTo>
                    <a:pt x="4963" y="4368"/>
                  </a:lnTo>
                  <a:lnTo>
                    <a:pt x="3994" y="6557"/>
                  </a:lnTo>
                  <a:lnTo>
                    <a:pt x="719" y="6557"/>
                  </a:lnTo>
                  <a:cubicBezTo>
                    <a:pt x="0" y="6557"/>
                    <a:pt x="0" y="7643"/>
                    <a:pt x="719" y="7643"/>
                  </a:cubicBezTo>
                  <a:lnTo>
                    <a:pt x="3509" y="7643"/>
                  </a:lnTo>
                  <a:lnTo>
                    <a:pt x="2406" y="10149"/>
                  </a:lnTo>
                  <a:cubicBezTo>
                    <a:pt x="2211" y="10582"/>
                    <a:pt x="2564" y="10917"/>
                    <a:pt x="2914" y="10917"/>
                  </a:cubicBezTo>
                  <a:cubicBezTo>
                    <a:pt x="3103" y="10917"/>
                    <a:pt x="3292" y="10819"/>
                    <a:pt x="3392" y="10584"/>
                  </a:cubicBezTo>
                  <a:lnTo>
                    <a:pt x="4712" y="7643"/>
                  </a:lnTo>
                  <a:lnTo>
                    <a:pt x="9441" y="7643"/>
                  </a:lnTo>
                  <a:cubicBezTo>
                    <a:pt x="10159" y="7643"/>
                    <a:pt x="10159" y="6557"/>
                    <a:pt x="9441" y="6557"/>
                  </a:cubicBezTo>
                  <a:lnTo>
                    <a:pt x="5197" y="6557"/>
                  </a:lnTo>
                  <a:lnTo>
                    <a:pt x="6166" y="4368"/>
                  </a:lnTo>
                  <a:lnTo>
                    <a:pt x="9441" y="4368"/>
                  </a:lnTo>
                  <a:cubicBezTo>
                    <a:pt x="10176" y="4368"/>
                    <a:pt x="10176" y="3282"/>
                    <a:pt x="9441" y="3282"/>
                  </a:cubicBezTo>
                  <a:lnTo>
                    <a:pt x="6650" y="3282"/>
                  </a:lnTo>
                  <a:lnTo>
                    <a:pt x="7753" y="776"/>
                  </a:lnTo>
                  <a:cubicBezTo>
                    <a:pt x="7959" y="342"/>
                    <a:pt x="760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41"/>
          <p:cNvGrpSpPr/>
          <p:nvPr/>
        </p:nvGrpSpPr>
        <p:grpSpPr>
          <a:xfrm>
            <a:off x="2040755" y="662225"/>
            <a:ext cx="1156500" cy="165900"/>
            <a:chOff x="5624525" y="645650"/>
            <a:chExt cx="1156500" cy="165900"/>
          </a:xfrm>
        </p:grpSpPr>
        <p:sp>
          <p:nvSpPr>
            <p:cNvPr id="1755" name="Google Shape;1755;p41"/>
            <p:cNvSpPr/>
            <p:nvPr/>
          </p:nvSpPr>
          <p:spPr>
            <a:xfrm>
              <a:off x="5624525" y="645650"/>
              <a:ext cx="165900" cy="165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5872175" y="645650"/>
              <a:ext cx="165900" cy="165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6119825" y="645650"/>
              <a:ext cx="165900" cy="165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636747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66151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41"/>
          <p:cNvGrpSpPr/>
          <p:nvPr/>
        </p:nvGrpSpPr>
        <p:grpSpPr>
          <a:xfrm>
            <a:off x="7091547" y="618232"/>
            <a:ext cx="1177917" cy="253886"/>
            <a:chOff x="7448983" y="3864533"/>
            <a:chExt cx="1202570" cy="259200"/>
          </a:xfrm>
        </p:grpSpPr>
        <p:sp>
          <p:nvSpPr>
            <p:cNvPr id="1761" name="Google Shape;1761;p41"/>
            <p:cNvSpPr/>
            <p:nvPr/>
          </p:nvSpPr>
          <p:spPr>
            <a:xfrm rot="-1798193">
              <a:off x="745167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 rot="1804941">
              <a:off x="7665675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 rot="-1798193">
              <a:off x="7879712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 rot="1804941">
              <a:off x="8093709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 rot="-1798193">
              <a:off x="830774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41"/>
          <p:cNvGrpSpPr/>
          <p:nvPr/>
        </p:nvGrpSpPr>
        <p:grpSpPr>
          <a:xfrm>
            <a:off x="5930762" y="607625"/>
            <a:ext cx="651293" cy="275100"/>
            <a:chOff x="3687084" y="591947"/>
            <a:chExt cx="651293" cy="275100"/>
          </a:xfrm>
        </p:grpSpPr>
        <p:sp>
          <p:nvSpPr>
            <p:cNvPr id="1767" name="Google Shape;1767;p41"/>
            <p:cNvSpPr/>
            <p:nvPr/>
          </p:nvSpPr>
          <p:spPr>
            <a:xfrm>
              <a:off x="3687084" y="591947"/>
              <a:ext cx="275100" cy="27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4063277" y="591947"/>
              <a:ext cx="275100" cy="27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1"/>
          <p:cNvGrpSpPr/>
          <p:nvPr/>
        </p:nvGrpSpPr>
        <p:grpSpPr>
          <a:xfrm>
            <a:off x="779899" y="1392880"/>
            <a:ext cx="1152184" cy="165900"/>
            <a:chOff x="7929000" y="3069525"/>
            <a:chExt cx="1215000" cy="165900"/>
          </a:xfrm>
        </p:grpSpPr>
        <p:sp>
          <p:nvSpPr>
            <p:cNvPr id="1770" name="Google Shape;1770;p41"/>
            <p:cNvSpPr/>
            <p:nvPr/>
          </p:nvSpPr>
          <p:spPr>
            <a:xfrm>
              <a:off x="7929000" y="3069525"/>
              <a:ext cx="1215000" cy="165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7929000" y="3069525"/>
              <a:ext cx="633600" cy="165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41"/>
          <p:cNvGrpSpPr/>
          <p:nvPr/>
        </p:nvGrpSpPr>
        <p:grpSpPr>
          <a:xfrm>
            <a:off x="7561900" y="1277530"/>
            <a:ext cx="772870" cy="396600"/>
            <a:chOff x="8305050" y="3110375"/>
            <a:chExt cx="772870" cy="396600"/>
          </a:xfrm>
        </p:grpSpPr>
        <p:sp>
          <p:nvSpPr>
            <p:cNvPr id="1773" name="Google Shape;1773;p41"/>
            <p:cNvSpPr/>
            <p:nvPr/>
          </p:nvSpPr>
          <p:spPr>
            <a:xfrm>
              <a:off x="830505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868132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41"/>
          <p:cNvGrpSpPr/>
          <p:nvPr/>
        </p:nvGrpSpPr>
        <p:grpSpPr>
          <a:xfrm>
            <a:off x="-29575" y="2738840"/>
            <a:ext cx="772870" cy="396600"/>
            <a:chOff x="8305050" y="3110375"/>
            <a:chExt cx="772870" cy="396600"/>
          </a:xfrm>
        </p:grpSpPr>
        <p:sp>
          <p:nvSpPr>
            <p:cNvPr id="1776" name="Google Shape;1776;p41"/>
            <p:cNvSpPr/>
            <p:nvPr/>
          </p:nvSpPr>
          <p:spPr>
            <a:xfrm>
              <a:off x="830505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8681320" y="3110375"/>
              <a:ext cx="396600" cy="3966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41"/>
          <p:cNvSpPr/>
          <p:nvPr/>
        </p:nvSpPr>
        <p:spPr>
          <a:xfrm>
            <a:off x="1775700" y="2800940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41"/>
          <p:cNvSpPr/>
          <p:nvPr/>
        </p:nvSpPr>
        <p:spPr>
          <a:xfrm>
            <a:off x="7565315" y="2070285"/>
            <a:ext cx="272400" cy="272400"/>
          </a:xfrm>
          <a:prstGeom prst="star4">
            <a:avLst>
              <a:gd name="adj" fmla="val 15997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0" name="Google Shape;1780;p41"/>
          <p:cNvGrpSpPr/>
          <p:nvPr/>
        </p:nvGrpSpPr>
        <p:grpSpPr>
          <a:xfrm>
            <a:off x="26052" y="4271507"/>
            <a:ext cx="1177917" cy="253886"/>
            <a:chOff x="7448983" y="3864533"/>
            <a:chExt cx="1202570" cy="259200"/>
          </a:xfrm>
        </p:grpSpPr>
        <p:sp>
          <p:nvSpPr>
            <p:cNvPr id="1781" name="Google Shape;1781;p41"/>
            <p:cNvSpPr/>
            <p:nvPr/>
          </p:nvSpPr>
          <p:spPr>
            <a:xfrm rot="-1798193">
              <a:off x="745167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 rot="1804941">
              <a:off x="7665675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 rot="-1798193">
              <a:off x="7879712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 rot="1804941">
              <a:off x="8093709" y="3943192"/>
              <a:ext cx="341151" cy="1018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 rot="-1798193">
              <a:off x="8307747" y="3943492"/>
              <a:ext cx="341111" cy="1018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41"/>
          <p:cNvGrpSpPr/>
          <p:nvPr/>
        </p:nvGrpSpPr>
        <p:grpSpPr>
          <a:xfrm>
            <a:off x="36760" y="2123535"/>
            <a:ext cx="1156500" cy="165900"/>
            <a:chOff x="5624525" y="645650"/>
            <a:chExt cx="1156500" cy="165900"/>
          </a:xfrm>
        </p:grpSpPr>
        <p:sp>
          <p:nvSpPr>
            <p:cNvPr id="1787" name="Google Shape;1787;p41"/>
            <p:cNvSpPr/>
            <p:nvPr/>
          </p:nvSpPr>
          <p:spPr>
            <a:xfrm>
              <a:off x="562452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587217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6119825" y="645650"/>
              <a:ext cx="165900" cy="16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636747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6615125" y="645650"/>
              <a:ext cx="165900" cy="165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1"/>
          <p:cNvGrpSpPr/>
          <p:nvPr/>
        </p:nvGrpSpPr>
        <p:grpSpPr>
          <a:xfrm>
            <a:off x="7554520" y="4200150"/>
            <a:ext cx="772870" cy="396600"/>
            <a:chOff x="8305050" y="3110375"/>
            <a:chExt cx="772870" cy="396600"/>
          </a:xfrm>
        </p:grpSpPr>
        <p:sp>
          <p:nvSpPr>
            <p:cNvPr id="1793" name="Google Shape;1793;p41"/>
            <p:cNvSpPr/>
            <p:nvPr/>
          </p:nvSpPr>
          <p:spPr>
            <a:xfrm>
              <a:off x="830505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868132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41"/>
          <p:cNvGrpSpPr/>
          <p:nvPr/>
        </p:nvGrpSpPr>
        <p:grpSpPr>
          <a:xfrm>
            <a:off x="7952886" y="3584845"/>
            <a:ext cx="1152197" cy="165900"/>
            <a:chOff x="7928987" y="3069525"/>
            <a:chExt cx="1215013" cy="165900"/>
          </a:xfrm>
        </p:grpSpPr>
        <p:sp>
          <p:nvSpPr>
            <p:cNvPr id="1796" name="Google Shape;1796;p41"/>
            <p:cNvSpPr/>
            <p:nvPr/>
          </p:nvSpPr>
          <p:spPr>
            <a:xfrm>
              <a:off x="7929000" y="3069525"/>
              <a:ext cx="1215000" cy="165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7928987" y="3069525"/>
              <a:ext cx="1007700" cy="1659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75074" y="3584845"/>
            <a:ext cx="908850" cy="165900"/>
            <a:chOff x="5872175" y="645650"/>
            <a:chExt cx="908850" cy="165900"/>
          </a:xfrm>
        </p:grpSpPr>
        <p:sp>
          <p:nvSpPr>
            <p:cNvPr id="1799" name="Google Shape;1799;p41"/>
            <p:cNvSpPr/>
            <p:nvPr/>
          </p:nvSpPr>
          <p:spPr>
            <a:xfrm>
              <a:off x="58721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611982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6367475" y="645650"/>
              <a:ext cx="165900" cy="165900"/>
            </a:xfrm>
            <a:prstGeom prst="diamond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6615125" y="645650"/>
              <a:ext cx="165900" cy="165900"/>
            </a:xfrm>
            <a:prstGeom prst="diamond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41"/>
          <p:cNvGrpSpPr/>
          <p:nvPr/>
        </p:nvGrpSpPr>
        <p:grpSpPr>
          <a:xfrm>
            <a:off x="8207525" y="2123535"/>
            <a:ext cx="908850" cy="165900"/>
            <a:chOff x="5872175" y="645650"/>
            <a:chExt cx="908850" cy="165900"/>
          </a:xfrm>
        </p:grpSpPr>
        <p:sp>
          <p:nvSpPr>
            <p:cNvPr id="1804" name="Google Shape;1804;p41"/>
            <p:cNvSpPr/>
            <p:nvPr/>
          </p:nvSpPr>
          <p:spPr>
            <a:xfrm>
              <a:off x="58721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611982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6367475" y="645650"/>
              <a:ext cx="165900" cy="165900"/>
            </a:xfrm>
            <a:prstGeom prst="diamon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6615125" y="645650"/>
              <a:ext cx="165900" cy="165900"/>
            </a:xfrm>
            <a:prstGeom prst="diamond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41"/>
          <p:cNvGrpSpPr/>
          <p:nvPr/>
        </p:nvGrpSpPr>
        <p:grpSpPr>
          <a:xfrm>
            <a:off x="813700" y="546875"/>
            <a:ext cx="772870" cy="396600"/>
            <a:chOff x="8305050" y="3110375"/>
            <a:chExt cx="772870" cy="396600"/>
          </a:xfrm>
        </p:grpSpPr>
        <p:sp>
          <p:nvSpPr>
            <p:cNvPr id="1809" name="Google Shape;1809;p41"/>
            <p:cNvSpPr/>
            <p:nvPr/>
          </p:nvSpPr>
          <p:spPr>
            <a:xfrm>
              <a:off x="830505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8681320" y="3110375"/>
              <a:ext cx="396600" cy="3966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AE93F61-3931-4744-87AC-337AF1014B44}"/>
              </a:ext>
            </a:extLst>
          </p:cNvPr>
          <p:cNvSpPr txBox="1"/>
          <p:nvPr/>
        </p:nvSpPr>
        <p:spPr>
          <a:xfrm>
            <a:off x="4421703" y="48357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707E1C-9464-446F-A8D3-D9508AE72E01}" type="slidenum">
              <a:rPr lang="th-TH" smtClean="0"/>
              <a:t>9</a:t>
            </a:fld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Subject for High School - 9th Grade: Quadratic Equations by Slidesgo">
  <a:themeElements>
    <a:clrScheme name="Simple Light">
      <a:dk1>
        <a:srgbClr val="402841"/>
      </a:dk1>
      <a:lt1>
        <a:srgbClr val="FFFFFF"/>
      </a:lt1>
      <a:dk2>
        <a:srgbClr val="FEA5AD"/>
      </a:dk2>
      <a:lt2>
        <a:srgbClr val="DCADDD"/>
      </a:lt2>
      <a:accent1>
        <a:srgbClr val="6B4E6B"/>
      </a:accent1>
      <a:accent2>
        <a:srgbClr val="8F688F"/>
      </a:accent2>
      <a:accent3>
        <a:srgbClr val="A374A3"/>
      </a:accent3>
      <a:accent4>
        <a:srgbClr val="F6B0CD"/>
      </a:accent4>
      <a:accent5>
        <a:srgbClr val="FFDBCD"/>
      </a:accent5>
      <a:accent6>
        <a:srgbClr val="BD89BE"/>
      </a:accent6>
      <a:hlink>
        <a:srgbClr val="402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150</Words>
  <Application>Microsoft Office PowerPoint</Application>
  <PresentationFormat>นำเสนอทางหน้าจอ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7" baseType="lpstr">
      <vt:lpstr>Arial</vt:lpstr>
      <vt:lpstr>Roboto Condensed Light</vt:lpstr>
      <vt:lpstr>TH Sarabun New</vt:lpstr>
      <vt:lpstr>Fredoka One</vt:lpstr>
      <vt:lpstr>Saira Condensed</vt:lpstr>
      <vt:lpstr>Saira Condensed Medium</vt:lpstr>
      <vt:lpstr>Calibri</vt:lpstr>
      <vt:lpstr>Math Subject for High School - 9th Grade: Quadratic Equations by Slidesgo</vt:lpstr>
      <vt:lpstr> Student Grades Prediction </vt:lpstr>
      <vt:lpstr>Linear regression Algorithm </vt:lpstr>
      <vt:lpstr>DATA SET</vt:lpstr>
      <vt:lpstr>DATA SET</vt:lpstr>
      <vt:lpstr>CODE</vt:lpstr>
      <vt:lpstr>CODE</vt:lpstr>
      <vt:lpstr>CODE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Student Grades Prediction </dc:title>
  <cp:lastModifiedBy>Sunicha FUEANGFU</cp:lastModifiedBy>
  <cp:revision>11</cp:revision>
  <dcterms:modified xsi:type="dcterms:W3CDTF">2021-11-10T09:34:31Z</dcterms:modified>
</cp:coreProperties>
</file>