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customXml/itemProps1.xml" ContentType="application/vnd.openxmlformats-officedocument.customXmlProperties+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slideLayouts/slideLayout20.xml" ContentType="application/vnd.openxmlformats-officedocument.presentationml.slideLayout+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tags/tag70.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Default Extension="bin" ContentType="application/vnd.openxmlformats-officedocument.oleObject"/>
  <Override PartName="/ppt/theme/theme4.xml" ContentType="application/vnd.openxmlformats-officedocument.them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emf" ContentType="image/x-emf"/>
  <Override PartName="/ppt/slideLayouts/slideLayout16.xml" ContentType="application/vnd.openxmlformats-officedocument.presentationml.slideLayout+xml"/>
  <Default Extension="jpeg" ContentType="image/jpeg"/>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21.xml" ContentType="application/vnd.openxmlformats-officedocument.presentationml.slideLayout+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Default Extension="tiff" ContentType="image/tiff"/>
  <Default Extension="gif" ContentType="image/gif"/>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 id="2147483660" r:id="rId5"/>
    <p:sldMasterId id="2147483663" r:id="rId6"/>
  </p:sldMasterIdLst>
  <p:notesMasterIdLst>
    <p:notesMasterId r:id="rId8"/>
  </p:notesMasterIdLst>
  <p:handoutMasterIdLst>
    <p:handoutMasterId r:id="rId9"/>
  </p:handoutMasterIdLst>
  <p:sldIdLst>
    <p:sldId id="37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75">
          <p15:clr>
            <a:srgbClr val="A4A3A4"/>
          </p15:clr>
        </p15:guide>
        <p15:guide id="2" orient="horz" pos="744">
          <p15:clr>
            <a:srgbClr val="A4A3A4"/>
          </p15:clr>
        </p15:guide>
        <p15:guide id="3" orient="horz" pos="4192">
          <p15:clr>
            <a:srgbClr val="A4A3A4"/>
          </p15:clr>
        </p15:guide>
        <p15:guide id="4" orient="horz" pos="651">
          <p15:clr>
            <a:srgbClr val="A4A3A4"/>
          </p15:clr>
        </p15:guide>
        <p15:guide id="5" orient="horz">
          <p15:clr>
            <a:srgbClr val="A4A3A4"/>
          </p15:clr>
        </p15:guide>
        <p15:guide id="6" pos="2880">
          <p15:clr>
            <a:srgbClr val="A4A3A4"/>
          </p15:clr>
        </p15:guide>
        <p15:guide id="7" pos="256">
          <p15:clr>
            <a:srgbClr val="A4A3A4"/>
          </p15:clr>
        </p15:guide>
        <p15:guide id="8" pos="55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vinder Khanna" initials="R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1E4"/>
    <a:srgbClr val="D0D4E8"/>
    <a:srgbClr val="ABE9FF"/>
    <a:srgbClr val="E6E8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316" autoAdjust="0"/>
  </p:normalViewPr>
  <p:slideViewPr>
    <p:cSldViewPr snapToGrid="0">
      <p:cViewPr>
        <p:scale>
          <a:sx n="100" d="100"/>
          <a:sy n="100" d="100"/>
        </p:scale>
        <p:origin x="-504" y="1302"/>
      </p:cViewPr>
      <p:guideLst>
        <p:guide orient="horz" pos="2175"/>
        <p:guide orient="horz" pos="744"/>
        <p:guide orient="horz" pos="4192"/>
        <p:guide orient="horz" pos="651"/>
        <p:guide orient="horz"/>
        <p:guide pos="2880"/>
        <p:guide pos="256"/>
        <p:guide pos="552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86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pPr/>
              <a:t>5/9/2017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pPr/>
              <a:t>‹#›</a:t>
            </a:fld>
            <a:endParaRPr lang="en-US"/>
          </a:p>
        </p:txBody>
      </p:sp>
    </p:spTree>
    <p:extLst>
      <p:ext uri="{BB962C8B-B14F-4D97-AF65-F5344CB8AC3E}">
        <p14:creationId xmlns:p14="http://schemas.microsoft.com/office/powerpoint/2010/main" xmlns=""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pPr/>
              <a:t>5/9/2017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pPr/>
              <a:t>‹#›</a:t>
            </a:fld>
            <a:endParaRPr lang="en-US"/>
          </a:p>
        </p:txBody>
      </p:sp>
    </p:spTree>
    <p:extLst>
      <p:ext uri="{BB962C8B-B14F-4D97-AF65-F5344CB8AC3E}">
        <p14:creationId xmlns:p14="http://schemas.microsoft.com/office/powerpoint/2010/main" xmlns=""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3.vml"/></Relationships>
</file>

<file path=ppt/slideLayouts/_rels/slideLayout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7.xml"/><Relationship Id="rId7" Type="http://schemas.openxmlformats.org/officeDocument/2006/relationships/image" Target="../media/image12.jpeg"/><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slideMaster" Target="../slideMasters/slideMaster3.xml"/><Relationship Id="rId5" Type="http://schemas.openxmlformats.org/officeDocument/2006/relationships/tags" Target="../tags/tag29.xml"/><Relationship Id="rId10" Type="http://schemas.openxmlformats.org/officeDocument/2006/relationships/image" Target="../media/image1.png"/><Relationship Id="rId4" Type="http://schemas.openxmlformats.org/officeDocument/2006/relationships/tags" Target="../tags/tag28.xml"/><Relationship Id="rId9" Type="http://schemas.openxmlformats.org/officeDocument/2006/relationships/image" Target="../media/image6.emf"/></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1.xml"/><Relationship Id="rId7" Type="http://schemas.openxmlformats.org/officeDocument/2006/relationships/image" Target="../media/image13.jpe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slideMaster" Target="../slideMasters/slideMaster3.xml"/><Relationship Id="rId5" Type="http://schemas.openxmlformats.org/officeDocument/2006/relationships/tags" Target="../tags/tag33.xml"/><Relationship Id="rId10" Type="http://schemas.openxmlformats.org/officeDocument/2006/relationships/image" Target="../media/image6.emf"/><Relationship Id="rId4" Type="http://schemas.openxmlformats.org/officeDocument/2006/relationships/tags" Target="../tags/tag32.xml"/><Relationship Id="rId9"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oleObject" Target="../embeddings/oleObject9.bin"/><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14.jpeg"/><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tags" Target="../tags/tag38.xml"/><Relationship Id="rId11" Type="http://schemas.openxmlformats.org/officeDocument/2006/relationships/image" Target="../media/image4.png"/><Relationship Id="rId5" Type="http://schemas.openxmlformats.org/officeDocument/2006/relationships/tags" Target="../tags/tag37.xml"/><Relationship Id="rId10" Type="http://schemas.openxmlformats.org/officeDocument/2006/relationships/oleObject" Target="../embeddings/oleObject8.bin"/><Relationship Id="rId4" Type="http://schemas.openxmlformats.org/officeDocument/2006/relationships/tags" Target="../tags/tag36.xml"/><Relationship Id="rId9"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vmlDrawing" Target="../drawings/vmlDrawing8.vml"/><Relationship Id="rId6" Type="http://schemas.openxmlformats.org/officeDocument/2006/relationships/tags" Target="../tags/tag45.xml"/><Relationship Id="rId11" Type="http://schemas.openxmlformats.org/officeDocument/2006/relationships/oleObject" Target="../embeddings/oleObject11.bin"/><Relationship Id="rId5" Type="http://schemas.openxmlformats.org/officeDocument/2006/relationships/tags" Target="../tags/tag44.xml"/><Relationship Id="rId10" Type="http://schemas.openxmlformats.org/officeDocument/2006/relationships/image" Target="../media/image4.png"/><Relationship Id="rId4" Type="http://schemas.openxmlformats.org/officeDocument/2006/relationships/tags" Target="../tags/tag43.xml"/><Relationship Id="rId9" Type="http://schemas.openxmlformats.org/officeDocument/2006/relationships/oleObject" Target="../embeddings/oleObject10.bin"/></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vmlDrawing" Target="../drawings/vmlDrawing9.vml"/><Relationship Id="rId6" Type="http://schemas.openxmlformats.org/officeDocument/2006/relationships/tags" Target="../tags/tag51.xml"/><Relationship Id="rId11" Type="http://schemas.openxmlformats.org/officeDocument/2006/relationships/oleObject" Target="../embeddings/oleObject13.bin"/><Relationship Id="rId5" Type="http://schemas.openxmlformats.org/officeDocument/2006/relationships/tags" Target="../tags/tag50.xml"/><Relationship Id="rId10" Type="http://schemas.openxmlformats.org/officeDocument/2006/relationships/image" Target="../media/image4.png"/><Relationship Id="rId4" Type="http://schemas.openxmlformats.org/officeDocument/2006/relationships/tags" Target="../tags/tag49.xml"/><Relationship Id="rId9" Type="http://schemas.openxmlformats.org/officeDocument/2006/relationships/oleObject" Target="../embeddings/oleObject12.bin"/></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vmlDrawing" Target="../drawings/vmlDrawing10.vml"/><Relationship Id="rId6" Type="http://schemas.openxmlformats.org/officeDocument/2006/relationships/tags" Target="../tags/tag57.xml"/><Relationship Id="rId11" Type="http://schemas.openxmlformats.org/officeDocument/2006/relationships/oleObject" Target="../embeddings/oleObject15.bin"/><Relationship Id="rId5" Type="http://schemas.openxmlformats.org/officeDocument/2006/relationships/tags" Target="../tags/tag56.xml"/><Relationship Id="rId10" Type="http://schemas.openxmlformats.org/officeDocument/2006/relationships/image" Target="../media/image4.png"/><Relationship Id="rId4" Type="http://schemas.openxmlformats.org/officeDocument/2006/relationships/tags" Target="../tags/tag55.xml"/><Relationship Id="rId9"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vmlDrawing" Target="../drawings/vmlDrawing11.vml"/><Relationship Id="rId6" Type="http://schemas.openxmlformats.org/officeDocument/2006/relationships/tags" Target="../tags/tag63.xml"/><Relationship Id="rId11" Type="http://schemas.openxmlformats.org/officeDocument/2006/relationships/oleObject" Target="../embeddings/oleObject17.bin"/><Relationship Id="rId5" Type="http://schemas.openxmlformats.org/officeDocument/2006/relationships/tags" Target="../tags/tag62.xml"/><Relationship Id="rId10" Type="http://schemas.openxmlformats.org/officeDocument/2006/relationships/image" Target="../media/image4.png"/><Relationship Id="rId4" Type="http://schemas.openxmlformats.org/officeDocument/2006/relationships/tags" Target="../tags/tag61.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vmlDrawing" Target="../drawings/vmlDrawing12.vml"/><Relationship Id="rId6" Type="http://schemas.openxmlformats.org/officeDocument/2006/relationships/tags" Target="../tags/tag69.xml"/><Relationship Id="rId11" Type="http://schemas.openxmlformats.org/officeDocument/2006/relationships/oleObject" Target="../embeddings/oleObject19.bin"/><Relationship Id="rId5" Type="http://schemas.openxmlformats.org/officeDocument/2006/relationships/tags" Target="../tags/tag68.xml"/><Relationship Id="rId10" Type="http://schemas.openxmlformats.org/officeDocument/2006/relationships/image" Target="../media/image4.png"/><Relationship Id="rId4" Type="http://schemas.openxmlformats.org/officeDocument/2006/relationships/tags" Target="../tags/tag67.xml"/><Relationship Id="rId9" Type="http://schemas.openxmlformats.org/officeDocument/2006/relationships/oleObject" Target="../embeddings/oleObject18.bin"/></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vmlDrawing" Target="../drawings/vmlDrawing13.v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229600" cy="7921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46538" cy="158750"/>
        </p:xfrm>
        <a:graphic>
          <a:graphicData uri="http://schemas.openxmlformats.org/presentationml/2006/ole">
            <p:oleObj spid="_x0000_s7326" name="think-cell Slide" r:id="rId7" imgW="360" imgH="360" progId="">
              <p:embed/>
            </p:oleObj>
          </a:graphicData>
        </a:graphic>
      </p:graphicFrame>
      <p:sp>
        <p:nvSpPr>
          <p:cNvPr id="5" name="TextBox 15"/>
          <p:cNvSpPr txBox="1">
            <a:spLocks noChangeArrowheads="1"/>
          </p:cNvSpPr>
          <p:nvPr>
            <p:custDataLst>
              <p:tags r:id="rId2"/>
            </p:custDataLst>
          </p:nvPr>
        </p:nvSpPr>
        <p:spPr bwMode="auto">
          <a:xfrm>
            <a:off x="8829530" y="6661264"/>
            <a:ext cx="105799"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p>
            <a:pPr algn="ctr"/>
            <a:fld id="{35D7802C-00A6-4317-A7BD-C46411E5E0EB}" type="slidenum">
              <a:rPr lang="en-US" altLang="en-US" sz="700">
                <a:solidFill>
                  <a:schemeClr val="tx2"/>
                </a:solidFill>
              </a:rPr>
              <a:pPr algn="ctr"/>
              <a:t>‹#›</a:t>
            </a:fld>
            <a:endParaRPr lang="en-US" altLang="en-US" sz="700">
              <a:solidFill>
                <a:schemeClr val="tx2"/>
              </a:solidFill>
            </a:endParaRPr>
          </a:p>
        </p:txBody>
      </p:sp>
      <p:sp>
        <p:nvSpPr>
          <p:cNvPr id="6"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7"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a:lnSpc>
                <a:spcPct val="90000"/>
              </a:lnSpc>
              <a:spcBef>
                <a:spcPct val="10000"/>
              </a:spcBef>
              <a:defRPr/>
            </a:pPr>
            <a:r>
              <a:rPr lang="en-US" altLang="en-US" sz="700" smtClean="0">
                <a:solidFill>
                  <a:schemeClr val="tx2"/>
                </a:solidFill>
                <a:ea typeface="Helvetica Light"/>
                <a:cs typeface="Helvetica Light"/>
              </a:rPr>
              <a:t>Copyright © Capgemini 2012. All Rights Reserved</a:t>
            </a:r>
          </a:p>
        </p:txBody>
      </p:sp>
      <p:pic>
        <p:nvPicPr>
          <p:cNvPr id="8" name="Picture 103" descr="C:\Users\UserSim\Desktop\Capgemini\Capgemini_logo_cmyk.png"/>
          <p:cNvPicPr>
            <a:picLocks noChangeAspect="1" noChangeArrowheads="1"/>
          </p:cNvPicPr>
          <p:nvPr>
            <p:custDataLst>
              <p:tags r:id="rId5"/>
            </p:custDataLst>
          </p:nvPr>
        </p:nvPicPr>
        <p:blipFill>
          <a:blip r:embed="rId8">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9" name="Object 2" hidden="1"/>
          <p:cNvGraphicFramePr>
            <a:graphicFrameLocks noChangeAspect="1"/>
          </p:cNvGraphicFramePr>
          <p:nvPr userDrawn="1"/>
        </p:nvGraphicFramePr>
        <p:xfrm>
          <a:off x="0" y="0"/>
          <a:ext cx="136281" cy="144463"/>
        </p:xfrm>
        <a:graphic>
          <a:graphicData uri="http://schemas.openxmlformats.org/presentationml/2006/ole">
            <p:oleObj spid="_x0000_s7327" name="think-cell Slide" r:id="rId9" imgW="360" imgH="360" progId="">
              <p:embed/>
            </p:oleObj>
          </a:graphicData>
        </a:graphic>
      </p:graphicFrame>
      <p:sp>
        <p:nvSpPr>
          <p:cNvPr id="2" name="Title 1"/>
          <p:cNvSpPr>
            <a:spLocks noGrp="1"/>
          </p:cNvSpPr>
          <p:nvPr>
            <p:ph type="title"/>
          </p:nvPr>
        </p:nvSpPr>
        <p:spPr>
          <a:xfrm>
            <a:off x="0" y="1"/>
            <a:ext cx="9144000" cy="1001713"/>
          </a:xfrm>
          <a:prstGeom prst="rect">
            <a:avLst/>
          </a:prstGeom>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a:prstGeom prst="rect">
            <a:avLst/>
          </a:prstGeo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332081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Ref idx="1002">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2"/>
          <a:ext cx="135749" cy="143985"/>
        </p:xfrm>
        <a:graphic>
          <a:graphicData uri="http://schemas.openxmlformats.org/presentationml/2006/ole">
            <p:oleObj spid="_x0000_s5325" name="think-cell Slide" r:id="rId3" imgW="360" imgH="360" progId="">
              <p:embed/>
            </p:oleObj>
          </a:graphicData>
        </a:graphic>
      </p:graphicFrame>
    </p:spTree>
    <p:extLst>
      <p:ext uri="{BB962C8B-B14F-4D97-AF65-F5344CB8AC3E}">
        <p14:creationId xmlns:p14="http://schemas.microsoft.com/office/powerpoint/2010/main" xmlns="" val="37681651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7">
            <a:extLst>
              <a:ext uri="{28A0092B-C50C-407E-A947-70E740481C1C}">
                <a14:useLocalDpi xmlns:a14="http://schemas.microsoft.com/office/drawing/2010/main" xmlns=""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nvGraphicFramePr>
        <p:xfrm>
          <a:off x="0" y="0"/>
          <a:ext cx="146538" cy="158750"/>
        </p:xfrm>
        <a:graphic>
          <a:graphicData uri="http://schemas.openxmlformats.org/presentationml/2006/ole">
            <p:oleObj spid="_x0000_s11336" name="think-cell Slide" r:id="rId8" imgW="360" imgH="360" progId="">
              <p:embed/>
            </p:oleObj>
          </a:graphicData>
        </a:graphic>
      </p:graphicFrame>
      <p:pic>
        <p:nvPicPr>
          <p:cNvPr id="8" name="Picture 104" descr="C:\Users\UserSim\Desktop\Capgemini\moto.emf"/>
          <p:cNvPicPr>
            <a:picLocks noChangeAspect="1" noChangeArrowheads="1"/>
          </p:cNvPicPr>
          <p:nvPr userDrawn="1">
            <p:custDataLst>
              <p:tags r:id="rId4"/>
            </p:custDataLst>
          </p:nvPr>
        </p:nvPicPr>
        <p:blipFill>
          <a:blip r:embed="rId9">
            <a:extLst>
              <a:ext uri="{28A0092B-C50C-407E-A947-70E740481C1C}">
                <a14:useLocalDpi xmlns:a14="http://schemas.microsoft.com/office/drawing/2010/main" xmlns="" val="0"/>
              </a:ext>
            </a:extLst>
          </a:blip>
          <a:srcRect/>
          <a:stretch>
            <a:fillRect/>
          </a:stretch>
        </p:blipFill>
        <p:spPr bwMode="auto">
          <a:xfrm>
            <a:off x="6063762" y="6521451"/>
            <a:ext cx="277104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5"/>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81018054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7">
            <a:extLst>
              <a:ext uri="{28A0092B-C50C-407E-A947-70E740481C1C}">
                <a14:useLocalDpi xmlns:a14="http://schemas.microsoft.com/office/drawing/2010/main" xmlns="" val="0"/>
              </a:ext>
            </a:extLst>
          </a:blip>
          <a:srcRect l="240" t="179" r="380" b="511"/>
          <a:stretch>
            <a:fillRect/>
          </a:stretch>
        </p:blipFill>
        <p:spPr bwMode="auto">
          <a:xfrm>
            <a:off x="0" y="1050926"/>
            <a:ext cx="9144000" cy="580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2" hidden="1"/>
          <p:cNvGraphicFramePr>
            <a:graphicFrameLocks noChangeAspect="1"/>
          </p:cNvGraphicFramePr>
          <p:nvPr userDrawn="1"/>
        </p:nvGraphicFramePr>
        <p:xfrm>
          <a:off x="0" y="0"/>
          <a:ext cx="146538" cy="158750"/>
        </p:xfrm>
        <a:graphic>
          <a:graphicData uri="http://schemas.openxmlformats.org/presentationml/2006/ole">
            <p:oleObj spid="_x0000_s12360" name="think-cell Slide" r:id="rId8" imgW="360" imgH="360" progId="">
              <p:embed/>
            </p:oleObj>
          </a:graphicData>
        </a:graphic>
      </p:graphicFrame>
      <p:sp>
        <p:nvSpPr>
          <p:cNvPr id="6" name="Rectangle 7"/>
          <p:cNvSpPr/>
          <p:nvPr userDrawn="1">
            <p:custDataLst>
              <p:tags r:id="rId2"/>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3"/>
            </p:custDataLst>
          </p:nvPr>
        </p:nvPicPr>
        <p:blipFill>
          <a:blip r:embed="rId9">
            <a:extLst>
              <a:ext uri="{28A0092B-C50C-407E-A947-70E740481C1C}">
                <a14:useLocalDpi xmlns:a14="http://schemas.microsoft.com/office/drawing/2010/main" xmlns=""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userDrawn="1">
            <p:custDataLst>
              <p:tags r:id="rId4"/>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5"/>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6063762" y="6521451"/>
            <a:ext cx="2771043" cy="23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72204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46538" cy="158750"/>
        </p:xfrm>
        <a:graphic>
          <a:graphicData uri="http://schemas.openxmlformats.org/presentationml/2006/ole">
            <p:oleObj spid="_x0000_s13454" name="think-cell Slide" r:id="rId10" imgW="360" imgH="360" progId="">
              <p:embed/>
            </p:oleObj>
          </a:graphicData>
        </a:graphic>
      </p:graphicFrame>
      <p:sp>
        <p:nvSpPr>
          <p:cNvPr id="5" name="TextBox 15"/>
          <p:cNvSpPr txBox="1">
            <a:spLocks noChangeArrowheads="1"/>
          </p:cNvSpPr>
          <p:nvPr>
            <p:custDataLst>
              <p:tags r:id="rId2"/>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30024EE3-1CAB-488D-AC7A-646262C00BF1}"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7"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9"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10" name="Picture 103" descr="C:\Users\UserSim\Desktop\Capgemini\Capgemini_logo_cmyk.png"/>
          <p:cNvPicPr>
            <a:picLocks noChangeAspect="1" noChangeArrowheads="1"/>
          </p:cNvPicPr>
          <p:nvPr>
            <p:custDataLst>
              <p:tags r:id="rId6"/>
            </p:custDataLst>
          </p:nvPr>
        </p:nvPicPr>
        <p:blipFill>
          <a:blip r:embed="rId11">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1"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2">
            <a:extLst>
              <a:ext uri="{28A0092B-C50C-407E-A947-70E740481C1C}">
                <a14:useLocalDpi xmlns:a14="http://schemas.microsoft.com/office/drawing/2010/main" xmlns="" val="0"/>
              </a:ext>
            </a:extLst>
          </a:blip>
          <a:srcRect l="121" t="188" r="380" b="565"/>
          <a:stretch>
            <a:fillRect/>
          </a:stretch>
        </p:blipFill>
        <p:spPr bwMode="auto">
          <a:xfrm>
            <a:off x="0" y="1"/>
            <a:ext cx="9144000" cy="6353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Object 1" hidden="1"/>
          <p:cNvGraphicFramePr>
            <a:graphicFrameLocks noChangeAspect="1"/>
          </p:cNvGraphicFramePr>
          <p:nvPr userDrawn="1"/>
        </p:nvGraphicFramePr>
        <p:xfrm>
          <a:off x="0" y="0"/>
          <a:ext cx="146538" cy="158750"/>
        </p:xfrm>
        <a:graphic>
          <a:graphicData uri="http://schemas.openxmlformats.org/presentationml/2006/ole">
            <p:oleObj spid="_x0000_s13455" name="think-cell Slide" r:id="rId13" imgW="360" imgH="360" progId="">
              <p:embed/>
            </p:oleObj>
          </a:graphicData>
        </a:graphic>
      </p:graphicFrame>
      <p:sp>
        <p:nvSpPr>
          <p:cNvPr id="14" name="Freeform 4"/>
          <p:cNvSpPr>
            <a:spLocks/>
          </p:cNvSpPr>
          <p:nvPr userDrawn="1">
            <p:custDataLst>
              <p:tags r:id="rId8"/>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xmlns="" val="271008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nvGraphicFramePr>
        <p:xfrm>
          <a:off x="0" y="0"/>
          <a:ext cx="146538" cy="158750"/>
        </p:xfrm>
        <a:graphic>
          <a:graphicData uri="http://schemas.openxmlformats.org/presentationml/2006/ole">
            <p:oleObj spid="_x0000_s14478" name="think-cell Slide" r:id="rId9" imgW="360" imgH="360" progId="">
              <p:embed/>
            </p:oleObj>
          </a:graphicData>
        </a:graphic>
      </p:graphicFrame>
      <p:sp>
        <p:nvSpPr>
          <p:cNvPr id="5" name="TextBox 15"/>
          <p:cNvSpPr txBox="1">
            <a:spLocks noChangeArrowheads="1"/>
          </p:cNvSpPr>
          <p:nvPr>
            <p:custDataLst>
              <p:tags r:id="rId2"/>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5360B9C1-5748-4DBD-894B-BD9AE6521379}"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6"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8"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nvGraphicFramePr>
        <p:xfrm>
          <a:off x="0" y="0"/>
          <a:ext cx="136281" cy="144463"/>
        </p:xfrm>
        <a:graphic>
          <a:graphicData uri="http://schemas.openxmlformats.org/presentationml/2006/ole">
            <p:oleObj spid="_x0000_s14479" name="think-cell Slide" r:id="rId11" imgW="360" imgH="360" progId="">
              <p:embed/>
            </p:oleObj>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3946383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46538" cy="158750"/>
        </p:xfrm>
        <a:graphic>
          <a:graphicData uri="http://schemas.openxmlformats.org/presentationml/2006/ole">
            <p:oleObj spid="_x0000_s15502" name="think-cell Slide" r:id="rId9" imgW="360" imgH="360" progId="">
              <p:embed/>
            </p:oleObj>
          </a:graphicData>
        </a:graphic>
      </p:graphicFrame>
      <p:sp>
        <p:nvSpPr>
          <p:cNvPr id="6" name="TextBox 15"/>
          <p:cNvSpPr txBox="1">
            <a:spLocks noChangeArrowheads="1"/>
          </p:cNvSpPr>
          <p:nvPr>
            <p:custDataLst>
              <p:tags r:id="rId2"/>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3EC18F27-4B7F-44B8-8B58-0A734344726E}"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7"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10"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11" name="Picture 103" descr="C:\Users\UserSim\Desktop\Capgemini\Capgemini_logo_cmyk.png"/>
          <p:cNvPicPr>
            <a:picLocks noChangeAspect="1" noChangeArrowheads="1"/>
          </p:cNvPicPr>
          <p:nvPr>
            <p:custDataLst>
              <p:tags r:id="rId6"/>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2"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nvGraphicFramePr>
        <p:xfrm>
          <a:off x="0" y="0"/>
          <a:ext cx="136281" cy="144463"/>
        </p:xfrm>
        <a:graphic>
          <a:graphicData uri="http://schemas.openxmlformats.org/presentationml/2006/ole">
            <p:oleObj spid="_x0000_s15503" name="think-cell Slide" r:id="rId11" imgW="360" imgH="360" progId="">
              <p:embed/>
            </p:oleObj>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xmlns="" val="3529714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nvGraphicFramePr>
        <p:xfrm>
          <a:off x="0" y="0"/>
          <a:ext cx="146538" cy="158750"/>
        </p:xfrm>
        <a:graphic>
          <a:graphicData uri="http://schemas.openxmlformats.org/presentationml/2006/ole">
            <p:oleObj spid="_x0000_s16526" name="think-cell Slide" r:id="rId9" imgW="360" imgH="360" progId="">
              <p:embed/>
            </p:oleObj>
          </a:graphicData>
        </a:graphic>
      </p:graphicFrame>
      <p:sp>
        <p:nvSpPr>
          <p:cNvPr id="7" name="TextBox 15"/>
          <p:cNvSpPr txBox="1">
            <a:spLocks noChangeArrowheads="1"/>
          </p:cNvSpPr>
          <p:nvPr>
            <p:custDataLst>
              <p:tags r:id="rId2"/>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6352ADAA-5935-4FFB-A2E9-2F91BD70C0F5}"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8"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10"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11" name="Picture 103" descr="C:\Users\UserSim\Desktop\Capgemini\Capgemini_logo_cmyk.png"/>
          <p:cNvPicPr>
            <a:picLocks noChangeAspect="1" noChangeArrowheads="1"/>
          </p:cNvPicPr>
          <p:nvPr>
            <p:custDataLst>
              <p:tags r:id="rId6"/>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2"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nvGraphicFramePr>
        <p:xfrm>
          <a:off x="0" y="0"/>
          <a:ext cx="146538" cy="158750"/>
        </p:xfrm>
        <a:graphic>
          <a:graphicData uri="http://schemas.openxmlformats.org/presentationml/2006/ole">
            <p:oleObj spid="_x0000_s16527" name="think-cell Slide" r:id="rId11" imgW="360" imgH="360" progId="">
              <p:embed/>
            </p:oleObj>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186058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229600" cy="7921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1"/>
            <a:ext cx="8229600" cy="4525963"/>
          </a:xfrm>
          <a:prstGeom prst="rect">
            <a:avLst/>
          </a:prstGeom>
        </p:spPr>
        <p:txBody>
          <a:bodyPr/>
          <a:lstStyle>
            <a:lvl1pPr marL="342900" indent="-342900">
              <a:buFont typeface="Wingdings" panose="05000000000000000000" pitchFamily="2" charset="2"/>
              <a:buChar char="Ø"/>
              <a:defRPr/>
            </a:lvl1pPr>
            <a:lvl3pPr marL="1143000" indent="-228600">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nvGraphicFramePr>
        <p:xfrm>
          <a:off x="0" y="0"/>
          <a:ext cx="146538" cy="158750"/>
        </p:xfrm>
        <a:graphic>
          <a:graphicData uri="http://schemas.openxmlformats.org/presentationml/2006/ole">
            <p:oleObj spid="_x0000_s17550" name="think-cell Slide" r:id="rId9" imgW="360" imgH="360" progId="">
              <p:embed/>
            </p:oleObj>
          </a:graphicData>
        </a:graphic>
      </p:graphicFrame>
      <p:sp>
        <p:nvSpPr>
          <p:cNvPr id="10" name="TextBox 15"/>
          <p:cNvSpPr txBox="1">
            <a:spLocks noChangeArrowheads="1"/>
          </p:cNvSpPr>
          <p:nvPr>
            <p:custDataLst>
              <p:tags r:id="rId2"/>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7FD370A4-4365-4519-97C6-8BA63027B3F0}"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11"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13"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14" name="Picture 103" descr="C:\Users\UserSim\Desktop\Capgemini\Capgemini_logo_cmyk.png"/>
          <p:cNvPicPr>
            <a:picLocks noChangeAspect="1" noChangeArrowheads="1"/>
          </p:cNvPicPr>
          <p:nvPr>
            <p:custDataLst>
              <p:tags r:id="rId6"/>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5"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nvGraphicFramePr>
        <p:xfrm>
          <a:off x="0" y="0"/>
          <a:ext cx="146538" cy="158750"/>
        </p:xfrm>
        <a:graphic>
          <a:graphicData uri="http://schemas.openxmlformats.org/presentationml/2006/ole">
            <p:oleObj spid="_x0000_s17551" name="think-cell Slide" r:id="rId11" imgW="360" imgH="360" progId="">
              <p:embed/>
            </p:oleObj>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xmlns="" val="2950578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1783743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nvGraphicFramePr>
        <p:xfrm>
          <a:off x="0" y="0"/>
          <a:ext cx="146538" cy="158750"/>
        </p:xfrm>
        <a:graphic>
          <a:graphicData uri="http://schemas.openxmlformats.org/presentationml/2006/ole">
            <p:oleObj spid="_x0000_s18574" name="think-cell Slide" r:id="rId9" imgW="360" imgH="360" progId="">
              <p:embed/>
            </p:oleObj>
          </a:graphicData>
        </a:graphic>
      </p:graphicFrame>
      <p:sp>
        <p:nvSpPr>
          <p:cNvPr id="4" name="TextBox 15"/>
          <p:cNvSpPr txBox="1">
            <a:spLocks noChangeArrowheads="1"/>
          </p:cNvSpPr>
          <p:nvPr>
            <p:custDataLst>
              <p:tags r:id="rId2"/>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3490C861-0752-4553-8DAB-A09D0E2E86E3}"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5" name="Freeform 4"/>
          <p:cNvSpPr>
            <a:spLocks/>
          </p:cNvSpPr>
          <p:nvPr>
            <p:custDataLst>
              <p:tags r:id="rId3"/>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7"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8" name="Picture 103" descr="C:\Users\UserSim\Desktop\Capgemini\Capgemini_logo_cmyk.png"/>
          <p:cNvPicPr>
            <a:picLocks noChangeAspect="1" noChangeArrowheads="1"/>
          </p:cNvPicPr>
          <p:nvPr>
            <p:custDataLst>
              <p:tags r:id="rId6"/>
            </p:custDataLst>
          </p:nvPr>
        </p:nvPicPr>
        <p:blipFill>
          <a:blip r:embed="rId10">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nvGraphicFramePr>
        <p:xfrm>
          <a:off x="0" y="0"/>
          <a:ext cx="146538" cy="158750"/>
        </p:xfrm>
        <a:graphic>
          <a:graphicData uri="http://schemas.openxmlformats.org/presentationml/2006/ole">
            <p:oleObj spid="_x0000_s18575" name="think-cell Slide" r:id="rId11" imgW="360" imgH="360" progId="">
              <p:embed/>
            </p:oleObj>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xmlns="" val="1013384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nvGraphicFramePr>
        <p:xfrm>
          <a:off x="0" y="0"/>
          <a:ext cx="136281" cy="144463"/>
        </p:xfrm>
        <a:graphic>
          <a:graphicData uri="http://schemas.openxmlformats.org/presentationml/2006/ole">
            <p:oleObj spid="_x0000_s19528" name="think-cell Slide" r:id="rId3" imgW="360" imgH="360" progId="">
              <p:embed/>
            </p:oleObj>
          </a:graphicData>
        </a:graphic>
      </p:graphicFrame>
    </p:spTree>
    <p:extLst>
      <p:ext uri="{BB962C8B-B14F-4D97-AF65-F5344CB8AC3E}">
        <p14:creationId xmlns:p14="http://schemas.microsoft.com/office/powerpoint/2010/main" xmlns="" val="310140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229600" cy="7921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229600" cy="792163"/>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5"/>
            <a:ext cx="8229600" cy="7921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47CD3BC1-A2FE-477B-BC4B-91440EEA7D51}" type="datetimeFigureOut">
              <a:rPr lang="en-US" smtClean="0"/>
              <a:pPr/>
              <a:t>5/9/2017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image" Target="../media/image7.png"/><Relationship Id="rId26" Type="http://schemas.openxmlformats.org/officeDocument/2006/relationships/image" Target="../media/image11.gif"/><Relationship Id="rId3" Type="http://schemas.openxmlformats.org/officeDocument/2006/relationships/vmlDrawing" Target="../drawings/vmlDrawing2.vml"/><Relationship Id="rId21" Type="http://schemas.openxmlformats.org/officeDocument/2006/relationships/hyperlink" Target="http://www.twitter.com/capgemini" TargetMode="Externa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theme" Target="../theme/theme2.xml"/><Relationship Id="rId16" Type="http://schemas.openxmlformats.org/officeDocument/2006/relationships/image" Target="../media/image6.emf"/><Relationship Id="rId20"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5.tiff"/><Relationship Id="rId23" Type="http://schemas.openxmlformats.org/officeDocument/2006/relationships/hyperlink" Target="http://www.youtube.com/capgemini" TargetMode="External"/><Relationship Id="rId10" Type="http://schemas.openxmlformats.org/officeDocument/2006/relationships/tags" Target="../tags/tag14.xml"/><Relationship Id="rId19" Type="http://schemas.openxmlformats.org/officeDocument/2006/relationships/hyperlink" Target="http://www.linkedin.com/company/capgemini" TargetMode="Externa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oleObject" Target="../embeddings/oleObject3.bin"/><Relationship Id="rId22"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slideLayout" Target="../slideLayouts/slideLayout16.xml"/><Relationship Id="rId21" Type="http://schemas.openxmlformats.org/officeDocument/2006/relationships/oleObject" Target="../embeddings/oleObject5.bin"/><Relationship Id="rId7" Type="http://schemas.openxmlformats.org/officeDocument/2006/relationships/slideLayout" Target="../slideLayouts/slideLayout20.xml"/><Relationship Id="rId12" Type="http://schemas.openxmlformats.org/officeDocument/2006/relationships/vmlDrawing" Target="../drawings/vmlDrawing4.vml"/><Relationship Id="rId17" Type="http://schemas.openxmlformats.org/officeDocument/2006/relationships/tags" Target="../tags/tag22.xml"/><Relationship Id="rId2" Type="http://schemas.openxmlformats.org/officeDocument/2006/relationships/slideLayout" Target="../slideLayouts/slideLayout15.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5" Type="http://schemas.openxmlformats.org/officeDocument/2006/relationships/tags" Target="../tags/tag20.xml"/><Relationship Id="rId10" Type="http://schemas.openxmlformats.org/officeDocument/2006/relationships/slideLayout" Target="../slideLayouts/slideLayout23.xml"/><Relationship Id="rId19" Type="http://schemas.openxmlformats.org/officeDocument/2006/relationships/tags" Target="../tags/tag24.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ags" Target="../tags/tag19.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Freeform 4"/>
          <p:cNvSpPr>
            <a:spLocks/>
          </p:cNvSpPr>
          <p:nvPr userDrawn="1">
            <p:custDataLst>
              <p:tags r:id="rId14"/>
            </p:custDataLst>
          </p:nvPr>
        </p:nvSpPr>
        <p:spPr bwMode="auto">
          <a:xfrm>
            <a:off x="3" y="510813"/>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pic>
        <p:nvPicPr>
          <p:cNvPr id="16" name="Picture 103" descr="C:\Users\UserSim\Desktop\Capgemini\Capgemini_logo_cmyk.png"/>
          <p:cNvPicPr>
            <a:picLocks noChangeAspect="1" noChangeArrowheads="1"/>
          </p:cNvPicPr>
          <p:nvPr userDrawn="1">
            <p:custDataLst>
              <p:tags r:id="rId15"/>
            </p:custDataLst>
          </p:nvPr>
        </p:nvPicPr>
        <p:blipFill>
          <a:blip r:embed="rId17" cstate="email"/>
          <a:srcRect/>
          <a:stretch>
            <a:fillRect/>
          </a:stretch>
        </p:blipFill>
        <p:spPr bwMode="auto">
          <a:xfrm>
            <a:off x="468630" y="6435205"/>
            <a:ext cx="1360170" cy="320040"/>
          </a:xfrm>
          <a:prstGeom prst="rect">
            <a:avLst/>
          </a:prstGeom>
          <a:noFill/>
        </p:spPr>
      </p:pic>
      <p:pic>
        <p:nvPicPr>
          <p:cNvPr id="17" name="Picture 16"/>
          <p:cNvPicPr>
            <a:picLocks noChangeAspect="1"/>
          </p:cNvPicPr>
          <p:nvPr userDrawn="1"/>
        </p:nvPicPr>
        <p:blipFill>
          <a:blip r:embed="rId18" cstate="print">
            <a:extLst>
              <a:ext uri="{28A0092B-C50C-407E-A947-70E740481C1C}">
                <a14:useLocalDpi xmlns:a14="http://schemas.microsoft.com/office/drawing/2010/main" xmlns="" val="0"/>
              </a:ext>
            </a:extLst>
          </a:blip>
          <a:stretch>
            <a:fillRect/>
          </a:stretch>
        </p:blipFill>
        <p:spPr>
          <a:xfrm>
            <a:off x="8274268" y="6529066"/>
            <a:ext cx="457200" cy="189471"/>
          </a:xfrm>
          <a:prstGeom prst="rect">
            <a:avLst/>
          </a:prstGeom>
        </p:spPr>
      </p:pic>
      <p:cxnSp>
        <p:nvCxnSpPr>
          <p:cNvPr id="18" name="Straight Connector 17"/>
          <p:cNvCxnSpPr/>
          <p:nvPr userDrawn="1">
            <p:custDataLst>
              <p:tags r:id="rId16"/>
            </p:custDataLst>
          </p:nvPr>
        </p:nvCxnSpPr>
        <p:spPr>
          <a:xfrm flipH="1">
            <a:off x="2" y="6330431"/>
            <a:ext cx="9143999" cy="0"/>
          </a:xfrm>
          <a:prstGeom prst="line">
            <a:avLst/>
          </a:prstGeom>
          <a:ln w="9525"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9" name="Rectangle 20"/>
          <p:cNvSpPr txBox="1">
            <a:spLocks noChangeArrowheads="1"/>
          </p:cNvSpPr>
          <p:nvPr userDrawn="1"/>
        </p:nvSpPr>
        <p:spPr>
          <a:xfrm>
            <a:off x="3225414" y="6493567"/>
            <a:ext cx="1219200" cy="228600"/>
          </a:xfrm>
          <a:prstGeom prst="rect">
            <a:avLst/>
          </a:prstGeom>
          <a:noFill/>
        </p:spPr>
        <p:txBody>
          <a:bodyPr/>
          <a:lstStyle/>
          <a:p>
            <a:pPr>
              <a:defRPr/>
            </a:pPr>
            <a:fld id="{634B1AA2-1421-4123-B46B-C773544C4A12}" type="datetime4">
              <a:rPr lang="en-US" sz="800">
                <a:solidFill>
                  <a:prstClr val="white">
                    <a:lumMod val="50000"/>
                  </a:prstClr>
                </a:solidFill>
                <a:latin typeface="Candara" panose="020E0502030303020204" pitchFamily="34" charset="0"/>
              </a:rPr>
              <a:pPr>
                <a:defRPr/>
              </a:pPr>
              <a:t>May 9, 2017</a:t>
            </a:fld>
            <a:endParaRPr lang="en-US" sz="800" dirty="0">
              <a:solidFill>
                <a:prstClr val="white">
                  <a:lumMod val="50000"/>
                </a:prstClr>
              </a:solidFill>
              <a:latin typeface="Candara" panose="020E0502030303020204" pitchFamily="34" charset="0"/>
            </a:endParaRPr>
          </a:p>
        </p:txBody>
      </p:sp>
      <p:sp>
        <p:nvSpPr>
          <p:cNvPr id="20" name="Text Box 9"/>
          <p:cNvSpPr txBox="1">
            <a:spLocks noChangeArrowheads="1"/>
          </p:cNvSpPr>
          <p:nvPr userDrawn="1"/>
        </p:nvSpPr>
        <p:spPr bwMode="auto">
          <a:xfrm>
            <a:off x="4115231" y="6493567"/>
            <a:ext cx="1431802" cy="215444"/>
          </a:xfrm>
          <a:prstGeom prst="rect">
            <a:avLst/>
          </a:prstGeom>
          <a:noFill/>
          <a:ln w="9525">
            <a:noFill/>
            <a:miter lim="800000"/>
            <a:headEnd/>
            <a:tailEnd/>
          </a:ln>
        </p:spPr>
        <p:txBody>
          <a:bodyPr wrap="none">
            <a:spAutoFit/>
          </a:bodyPr>
          <a:lstStyle/>
          <a:p>
            <a:pPr>
              <a:defRPr/>
            </a:pPr>
            <a:r>
              <a:rPr lang="en-US" altLang="ja-JP" sz="800" dirty="0">
                <a:solidFill>
                  <a:prstClr val="white">
                    <a:lumMod val="50000"/>
                  </a:prstClr>
                </a:solidFill>
                <a:latin typeface="Candara" panose="020E0502030303020204" pitchFamily="34" charset="0"/>
              </a:rPr>
              <a:t>Proprietary and Confidential </a:t>
            </a:r>
          </a:p>
        </p:txBody>
      </p:sp>
      <p:sp>
        <p:nvSpPr>
          <p:cNvPr id="21" name="Text Box 5"/>
          <p:cNvSpPr txBox="1">
            <a:spLocks noChangeArrowheads="1"/>
          </p:cNvSpPr>
          <p:nvPr userDrawn="1"/>
        </p:nvSpPr>
        <p:spPr bwMode="gray">
          <a:xfrm>
            <a:off x="5719819" y="6543082"/>
            <a:ext cx="198772" cy="123111"/>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rgbClr val="1F497D"/>
                </a:solidFill>
                <a:latin typeface="Candara" panose="020E0502030303020204" pitchFamily="34" charset="0"/>
                <a:ea typeface="ＭＳ Ｐゴシック"/>
                <a:cs typeface="Arial" pitchFamily="34" charset="0"/>
              </a:rPr>
              <a:t>- </a:t>
            </a:r>
            <a:fld id="{F47D9766-21FB-48EB-955B-1DFC7B4C9F61}" type="slidenum">
              <a:rPr lang="en-US" sz="800">
                <a:solidFill>
                  <a:prstClr val="white">
                    <a:lumMod val="50000"/>
                  </a:prstClr>
                </a:solidFill>
                <a:latin typeface="Candara" panose="020E0502030303020204" pitchFamily="34" charset="0"/>
              </a:rPr>
              <a:pPr algn="ctr" eaLnBrk="0" hangingPunct="0">
                <a:buClr>
                  <a:srgbClr val="000000"/>
                </a:buClr>
                <a:buSzPct val="65000"/>
                <a:buFont typeface="Wingdings" pitchFamily="2" charset="2"/>
                <a:buNone/>
                <a:defRPr/>
              </a:pPr>
              <a:t>‹#›</a:t>
            </a:fld>
            <a:r>
              <a:rPr lang="en-US" sz="800" dirty="0">
                <a:solidFill>
                  <a:prstClr val="white">
                    <a:lumMod val="50000"/>
                  </a:prstClr>
                </a:solidFill>
                <a:latin typeface="Candara" panose="020E0502030303020204" pitchFamily="34" charset="0"/>
              </a:rPr>
              <a:t> </a:t>
            </a:r>
            <a:r>
              <a:rPr lang="en-US" sz="800" dirty="0">
                <a:solidFill>
                  <a:srgbClr val="1F497D"/>
                </a:solidFill>
                <a:latin typeface="Candara" panose="020E0502030303020204" pitchFamily="34" charset="0"/>
                <a:ea typeface="ＭＳ Ｐゴシック"/>
                <a:cs typeface="Arial" pitchFamily="34" charset="0"/>
              </a:rPr>
              <a:t>-</a:t>
            </a:r>
          </a:p>
        </p:txBody>
      </p:sp>
      <p:cxnSp>
        <p:nvCxnSpPr>
          <p:cNvPr id="22" name="Straight Connector 21"/>
          <p:cNvCxnSpPr/>
          <p:nvPr userDrawn="1"/>
        </p:nvCxnSpPr>
        <p:spPr>
          <a:xfrm>
            <a:off x="4104141"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566207" y="6479068"/>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iming>
    <p:tnLst>
      <p:par>
        <p:cTn id="1" dur="indefinite" restart="never" nodeType="tmRoot"/>
      </p:par>
    </p:tnLst>
  </p:timing>
  <p:hf sldNum="0" hd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anose="05000000000000000000" pitchFamily="2" charset="2"/>
        <a:buChar char="Ø"/>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Wingdings" panose="05000000000000000000" pitchFamily="2" charset="2"/>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1"/>
          <a:ext cx="146538" cy="158751"/>
        </p:xfrm>
        <a:graphic>
          <a:graphicData uri="http://schemas.openxmlformats.org/presentationml/2006/ole">
            <p:oleObj spid="_x0000_s4301" name="think-cell Slide" r:id="rId14" imgW="360" imgH="360" progId="">
              <p:embed/>
            </p:oleObj>
          </a:graphicData>
        </a:graphic>
      </p:graphicFrame>
      <p:sp>
        <p:nvSpPr>
          <p:cNvPr id="357" name="Rectangle 7"/>
          <p:cNvSpPr/>
          <p:nvPr>
            <p:custDataLst>
              <p:tags r:id="rId4"/>
            </p:custDataLst>
          </p:nvPr>
        </p:nvSpPr>
        <p:spPr bwMode="auto">
          <a:xfrm flipV="1">
            <a:off x="-1529" y="1677994"/>
            <a:ext cx="9145530" cy="518000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latin typeface="Arial"/>
              <a:cs typeface="Arial"/>
            </a:endParaRPr>
          </a:p>
        </p:txBody>
      </p:sp>
      <p:pic>
        <p:nvPicPr>
          <p:cNvPr id="8" name="Image 10" descr="Capgemini_logo_lr.tif"/>
          <p:cNvPicPr>
            <a:picLocks noChangeAspect="1"/>
          </p:cNvPicPr>
          <p:nvPr>
            <p:custDataLst>
              <p:tags r:id="rId5"/>
            </p:custDataLst>
          </p:nvPr>
        </p:nvPicPr>
        <p:blipFill>
          <a:blip r:embed="rId15" cstate="email"/>
          <a:stretch>
            <a:fillRect/>
          </a:stretch>
        </p:blipFill>
        <p:spPr>
          <a:xfrm>
            <a:off x="637450" y="916263"/>
            <a:ext cx="2912091" cy="776000"/>
          </a:xfrm>
          <a:prstGeom prst="rect">
            <a:avLst/>
          </a:prstGeom>
        </p:spPr>
      </p:pic>
      <p:pic>
        <p:nvPicPr>
          <p:cNvPr id="9" name="Picture 104" descr="C:\Users\UserSim\Desktop\Capgemini\moto.emf"/>
          <p:cNvPicPr>
            <a:picLocks noChangeAspect="1" noChangeArrowheads="1"/>
          </p:cNvPicPr>
          <p:nvPr>
            <p:custDataLst>
              <p:tags r:id="rId6"/>
            </p:custDataLst>
          </p:nvPr>
        </p:nvPicPr>
        <p:blipFill>
          <a:blip r:embed="rId16" cstate="email"/>
          <a:srcRect/>
          <a:stretch>
            <a:fillRect/>
          </a:stretch>
        </p:blipFill>
        <p:spPr bwMode="auto">
          <a:xfrm>
            <a:off x="5069198" y="1159113"/>
            <a:ext cx="3364886" cy="290299"/>
          </a:xfrm>
          <a:prstGeom prst="rect">
            <a:avLst/>
          </a:prstGeom>
          <a:noFill/>
        </p:spPr>
      </p:pic>
      <p:sp>
        <p:nvSpPr>
          <p:cNvPr id="13" name="Rectangle 12"/>
          <p:cNvSpPr/>
          <p:nvPr>
            <p:custDataLst>
              <p:tags r:id="rId7"/>
            </p:custDataLst>
          </p:nvPr>
        </p:nvSpPr>
        <p:spPr>
          <a:xfrm>
            <a:off x="5099001" y="6379670"/>
            <a:ext cx="4045000" cy="282207"/>
          </a:xfrm>
          <a:prstGeom prst="rect">
            <a:avLst/>
          </a:prstGeom>
        </p:spPr>
        <p:txBody>
          <a:bodyPr wrap="square" lIns="33059" tIns="33059" rIns="330588" bIns="33059" anchor="b" anchorCtr="0">
            <a:spAutoFit/>
          </a:bodyPr>
          <a:lstStyle/>
          <a:p>
            <a:pPr algn="r" defTabSz="957756"/>
            <a:r>
              <a:rPr lang="en-US" sz="700" dirty="0">
                <a:solidFill>
                  <a:prstClr val="white"/>
                </a:solidFill>
                <a:latin typeface="Arial"/>
                <a:cs typeface="Arial"/>
              </a:rPr>
              <a:t>The information contained in this presentation is </a:t>
            </a:r>
            <a:r>
              <a:rPr lang="en-US" sz="700" dirty="0" smtClean="0">
                <a:solidFill>
                  <a:prstClr val="white"/>
                </a:solidFill>
                <a:latin typeface="Arial"/>
                <a:cs typeface="Arial"/>
              </a:rPr>
              <a:t>proprietary.</a:t>
            </a:r>
          </a:p>
          <a:p>
            <a:pPr algn="r" defTabSz="957756"/>
            <a:r>
              <a:rPr lang="en-US" sz="700" dirty="0" smtClean="0">
                <a:solidFill>
                  <a:prstClr val="white"/>
                </a:solidFill>
                <a:latin typeface="Arial"/>
                <a:cs typeface="Arial"/>
              </a:rPr>
              <a:t>© 2015 </a:t>
            </a:r>
            <a:r>
              <a:rPr lang="en-US" sz="700" dirty="0">
                <a:solidFill>
                  <a:prstClr val="white"/>
                </a:solidFill>
                <a:latin typeface="Arial"/>
                <a:cs typeface="Arial"/>
              </a:rPr>
              <a:t>Capgemini. All rights </a:t>
            </a:r>
            <a:r>
              <a:rPr lang="en-US" sz="700" dirty="0" smtClean="0">
                <a:solidFill>
                  <a:prstClr val="white"/>
                </a:solidFill>
                <a:latin typeface="Arial"/>
                <a:cs typeface="Arial"/>
              </a:rPr>
              <a:t>reserved.</a:t>
            </a:r>
            <a:endParaRPr lang="en-US" sz="700" dirty="0">
              <a:solidFill>
                <a:prstClr val="white"/>
              </a:solidFill>
              <a:latin typeface="Arial"/>
              <a:cs typeface="Arial"/>
            </a:endParaRPr>
          </a:p>
        </p:txBody>
      </p:sp>
      <p:sp>
        <p:nvSpPr>
          <p:cNvPr id="15" name="Rectangle 14"/>
          <p:cNvSpPr/>
          <p:nvPr>
            <p:custDataLst>
              <p:tags r:id="rId8"/>
            </p:custDataLst>
          </p:nvPr>
        </p:nvSpPr>
        <p:spPr>
          <a:xfrm>
            <a:off x="6470052" y="5488714"/>
            <a:ext cx="2673951" cy="349702"/>
          </a:xfrm>
          <a:prstGeom prst="rect">
            <a:avLst/>
          </a:prstGeom>
        </p:spPr>
        <p:txBody>
          <a:bodyPr wrap="none" lIns="36000" tIns="36000" rIns="360000" bIns="36000" anchor="b" anchorCtr="0">
            <a:spAutoFit/>
          </a:bodyPr>
          <a:lstStyle/>
          <a:p>
            <a:pPr algn="r" defTabSz="957756"/>
            <a:r>
              <a:rPr lang="en-US" b="1" dirty="0" smtClean="0">
                <a:solidFill>
                  <a:prstClr val="white"/>
                </a:solidFill>
                <a:latin typeface="Arial" pitchFamily="34" charset="0"/>
                <a:cs typeface="Arial" pitchFamily="34" charset="0"/>
              </a:rPr>
              <a:t>www.capgemini.com</a:t>
            </a:r>
            <a:endParaRPr lang="en-US" b="1" dirty="0">
              <a:solidFill>
                <a:prstClr val="white"/>
              </a:solidFill>
              <a:latin typeface="Arial" pitchFamily="34" charset="0"/>
              <a:cs typeface="Arial" pitchFamily="34" charset="0"/>
            </a:endParaRP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328543" y="5932547"/>
            <a:ext cx="256821" cy="263771"/>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531283" y="5932547"/>
            <a:ext cx="259674"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7950618"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xmlns="" val="318422407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nvGraphicFramePr>
        <p:xfrm>
          <a:off x="0" y="0"/>
          <a:ext cx="146538" cy="158750"/>
        </p:xfrm>
        <a:graphic>
          <a:graphicData uri="http://schemas.openxmlformats.org/presentationml/2006/ole">
            <p:oleObj spid="_x0000_s10312" name="think-cell Slide" r:id="rId21" imgW="360" imgH="360" progId="">
              <p:embed/>
            </p:oleObj>
          </a:graphicData>
        </a:graphic>
      </p:graphicFrame>
      <p:sp>
        <p:nvSpPr>
          <p:cNvPr id="1027" name="Title Placeholder 1"/>
          <p:cNvSpPr>
            <a:spLocks noGrp="1"/>
          </p:cNvSpPr>
          <p:nvPr>
            <p:ph type="title"/>
            <p:custDataLst>
              <p:tags r:id="rId13"/>
            </p:custDataLst>
          </p:nvPr>
        </p:nvSpPr>
        <p:spPr bwMode="auto">
          <a:xfrm>
            <a:off x="0" y="1"/>
            <a:ext cx="9144000" cy="1001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4"/>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5"/>
            </p:custDataLst>
          </p:nvPr>
        </p:nvSpPr>
        <p:spPr bwMode="auto">
          <a:xfrm>
            <a:off x="8827126" y="6661264"/>
            <a:ext cx="110608" cy="107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defTabSz="957263" eaLnBrk="1" fontAlgn="base" hangingPunct="1">
              <a:spcBef>
                <a:spcPct val="0"/>
              </a:spcBef>
              <a:spcAft>
                <a:spcPct val="0"/>
              </a:spcAft>
              <a:defRPr/>
            </a:pPr>
            <a:fld id="{A717CC94-BC3E-4ADE-9F45-40283CD35D8C}" type="slidenum">
              <a:rPr lang="en-US" altLang="en-US" sz="700" smtClean="0">
                <a:solidFill>
                  <a:srgbClr val="998C85"/>
                </a:solidFill>
              </a:rPr>
              <a:pPr algn="ctr" defTabSz="957263" eaLnBrk="1" fontAlgn="base" hangingPunct="1">
                <a:spcBef>
                  <a:spcPct val="0"/>
                </a:spcBef>
                <a:spcAft>
                  <a:spcPct val="0"/>
                </a:spcAft>
                <a:defRPr/>
              </a:pPr>
              <a:t>‹#›</a:t>
            </a:fld>
            <a:endParaRPr lang="en-US" altLang="en-US" sz="700" smtClean="0">
              <a:solidFill>
                <a:srgbClr val="998C85"/>
              </a:solidFill>
            </a:endParaRPr>
          </a:p>
        </p:txBody>
      </p:sp>
      <p:sp>
        <p:nvSpPr>
          <p:cNvPr id="9" name="Freeform 4"/>
          <p:cNvSpPr>
            <a:spLocks/>
          </p:cNvSpPr>
          <p:nvPr>
            <p:custDataLst>
              <p:tags r:id="rId16"/>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17"/>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defRPr/>
            </a:pPr>
            <a:r>
              <a:rPr lang="en-US" altLang="en-US" sz="700" dirty="0" smtClean="0">
                <a:solidFill>
                  <a:srgbClr val="998C85"/>
                </a:solidFill>
                <a:ea typeface="Helvetica Light"/>
                <a:cs typeface="Helvetica Light"/>
              </a:rPr>
              <a:t>Copyright © </a:t>
            </a:r>
            <a:r>
              <a:rPr lang="en-US" altLang="en-US" sz="700" dirty="0" err="1" smtClean="0">
                <a:solidFill>
                  <a:srgbClr val="998C85"/>
                </a:solidFill>
                <a:ea typeface="Helvetica Light"/>
                <a:cs typeface="Helvetica Light"/>
              </a:rPr>
              <a:t>Capgemini</a:t>
            </a:r>
            <a:r>
              <a:rPr lang="en-US" altLang="en-US" sz="700" dirty="0" smtClean="0">
                <a:solidFill>
                  <a:srgbClr val="998C85"/>
                </a:solidFill>
                <a:ea typeface="Helvetica Light"/>
                <a:cs typeface="Helvetica Light"/>
              </a:rPr>
              <a:t> 2012. All Rights Reserved</a:t>
            </a:r>
          </a:p>
        </p:txBody>
      </p:sp>
      <p:sp>
        <p:nvSpPr>
          <p:cNvPr id="1032" name="Rectangle 12"/>
          <p:cNvSpPr>
            <a:spLocks noChangeArrowheads="1"/>
          </p:cNvSpPr>
          <p:nvPr>
            <p:custDataLst>
              <p:tags r:id="rId18"/>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5997" tIns="35997" rIns="35997" bIns="35997" anchor="b"/>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r" defTabSz="957263" eaLnBrk="1" fontAlgn="base" hangingPunct="1">
              <a:spcBef>
                <a:spcPct val="0"/>
              </a:spcBef>
              <a:spcAft>
                <a:spcPct val="0"/>
              </a:spcAft>
            </a:pPr>
            <a:r>
              <a:rPr lang="en-US" altLang="en-US" sz="700" smtClean="0">
                <a:solidFill>
                  <a:srgbClr val="998C85"/>
                </a:solidFill>
              </a:rPr>
              <a:t>Presentation Title | Date</a:t>
            </a:r>
          </a:p>
        </p:txBody>
      </p:sp>
      <p:pic>
        <p:nvPicPr>
          <p:cNvPr id="1033" name="Picture 103" descr="C:\Users\UserSim\Desktop\Capgemini\Capgemini_logo_cmyk.png"/>
          <p:cNvPicPr>
            <a:picLocks noChangeAspect="1" noChangeArrowheads="1"/>
          </p:cNvPicPr>
          <p:nvPr>
            <p:custDataLst>
              <p:tags r:id="rId19"/>
            </p:custDataLst>
          </p:nvPr>
        </p:nvPicPr>
        <p:blipFill>
          <a:blip r:embed="rId22">
            <a:extLst>
              <a:ext uri="{28A0092B-C50C-407E-A947-70E740481C1C}">
                <a14:useLocalDpi xmlns:a14="http://schemas.microsoft.com/office/drawing/2010/main" xmlns="" val="0"/>
              </a:ext>
            </a:extLst>
          </a:blip>
          <a:srcRect/>
          <a:stretch>
            <a:fillRect/>
          </a:stretch>
        </p:blipFill>
        <p:spPr bwMode="auto">
          <a:xfrm>
            <a:off x="146539" y="6443664"/>
            <a:ext cx="1210408"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5" name="Straight Connector 5"/>
          <p:cNvCxnSpPr/>
          <p:nvPr>
            <p:custDataLst>
              <p:tags r:id="rId20"/>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7448176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iming>
    <p:tnLst>
      <p:par>
        <p:cTn id="1" dur="indefinite" restart="never" nodeType="tmRoot"/>
      </p:par>
    </p:tnLst>
  </p:timing>
  <p:hf sldNum="0" hd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0" fontAlgn="base" hangingPunct="0">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0" fontAlgn="base" hangingPunct="0">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1.xml"/><Relationship Id="rId1" Type="http://schemas.openxmlformats.org/officeDocument/2006/relationships/vmlDrawing" Target="../drawings/vmlDrawing14.vml"/><Relationship Id="rId5" Type="http://schemas.openxmlformats.org/officeDocument/2006/relationships/image" Target="../media/image15.jpeg"/><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hidden="1"/>
          <p:cNvGraphicFramePr>
            <a:graphicFrameLocks noChangeAspect="1"/>
          </p:cNvGraphicFramePr>
          <p:nvPr/>
        </p:nvGraphicFramePr>
        <p:xfrm>
          <a:off x="0" y="0"/>
          <a:ext cx="146538" cy="158750"/>
        </p:xfrm>
        <a:graphic>
          <a:graphicData uri="http://schemas.openxmlformats.org/presentationml/2006/ole">
            <p:oleObj spid="_x0000_s9308" name="think-cell Slide" r:id="rId4" imgW="360" imgH="360" progId="">
              <p:embed/>
            </p:oleObj>
          </a:graphicData>
        </a:graphic>
      </p:graphicFrame>
      <p:sp>
        <p:nvSpPr>
          <p:cNvPr id="41987" name="Titre 1"/>
          <p:cNvSpPr>
            <a:spLocks noGrp="1"/>
          </p:cNvSpPr>
          <p:nvPr>
            <p:ph type="title"/>
            <p:custDataLst>
              <p:tags r:id="rId2"/>
            </p:custDataLst>
          </p:nvPr>
        </p:nvSpPr>
        <p:spPr>
          <a:xfrm>
            <a:off x="0" y="100209"/>
            <a:ext cx="9144000" cy="864295"/>
          </a:xfrm>
        </p:spPr>
        <p:txBody>
          <a:bodyPr/>
          <a:lstStyle/>
          <a:p>
            <a:r>
              <a:rPr lang="en-US" altLang="en-US" sz="2500" b="1" dirty="0" smtClean="0">
                <a:solidFill>
                  <a:srgbClr val="000000"/>
                </a:solidFill>
                <a:latin typeface="Arial" panose="020B0604020202020204" pitchFamily="34" charset="0"/>
                <a:cs typeface="Arial" panose="020B0604020202020204" pitchFamily="34" charset="0"/>
              </a:rPr>
              <a:t>Sunidhi</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DevOps Engineer</a:t>
            </a:r>
            <a:r>
              <a:rPr lang="en-US" altLang="en-US" sz="1800" dirty="0" smtClean="0">
                <a:solidFill>
                  <a:srgbClr val="000000"/>
                </a:solidFill>
                <a:cs typeface="MS PGothic"/>
              </a:rPr>
              <a:t>- </a:t>
            </a:r>
            <a:r>
              <a:rPr lang="en-US" sz="1800" dirty="0">
                <a:solidFill>
                  <a:srgbClr val="000000"/>
                </a:solidFill>
                <a:cs typeface="MS PGothic"/>
              </a:rPr>
              <a:t>Cloud Infrastructure Service</a:t>
            </a:r>
            <a:endParaRPr lang="en-US" altLang="en-US" sz="1800" dirty="0">
              <a:solidFill>
                <a:srgbClr val="000000"/>
              </a:solidFill>
              <a:cs typeface="MS PGothic"/>
            </a:endParaRPr>
          </a:p>
        </p:txBody>
      </p:sp>
      <p:sp>
        <p:nvSpPr>
          <p:cNvPr id="4" name="Rectangle 8"/>
          <p:cNvSpPr>
            <a:spLocks noChangeArrowheads="1"/>
          </p:cNvSpPr>
          <p:nvPr/>
        </p:nvSpPr>
        <p:spPr bwMode="auto">
          <a:xfrm>
            <a:off x="3801755" y="1537767"/>
            <a:ext cx="5133060" cy="1794156"/>
          </a:xfrm>
          <a:prstGeom prst="rect">
            <a:avLst/>
          </a:prstGeom>
          <a:noFill/>
          <a:ln w="3175">
            <a:solidFill>
              <a:srgbClr val="C0C0C0"/>
            </a:solidFill>
            <a:miter lim="800000"/>
            <a:headEnd/>
            <a:tailEnd/>
          </a:ln>
          <a:effectLst/>
        </p:spPr>
        <p:txBody>
          <a:bodyPr wrap="none" anchor="ctr"/>
          <a:lstStyle/>
          <a:p>
            <a:pPr algn="ctr" eaLnBrk="0" fontAlgn="auto" hangingPunct="0">
              <a:spcBef>
                <a:spcPts val="0"/>
              </a:spcBef>
              <a:spcAft>
                <a:spcPts val="0"/>
              </a:spcAft>
              <a:defRPr/>
            </a:pPr>
            <a:endParaRPr lang="en-US" sz="1400" kern="0" dirty="0">
              <a:solidFill>
                <a:sysClr val="windowText" lastClr="000000"/>
              </a:solidFill>
              <a:latin typeface="+mn-lt"/>
              <a:ea typeface="MS PGothic" pitchFamily="34" charset="-128"/>
              <a:cs typeface="Calibri" pitchFamily="34" charset="0"/>
            </a:endParaRPr>
          </a:p>
        </p:txBody>
      </p:sp>
      <p:sp>
        <p:nvSpPr>
          <p:cNvPr id="5" name="Rectangle 4"/>
          <p:cNvSpPr/>
          <p:nvPr/>
        </p:nvSpPr>
        <p:spPr>
          <a:xfrm>
            <a:off x="293125" y="2358372"/>
            <a:ext cx="3402575" cy="3922223"/>
          </a:xfrm>
          <a:prstGeom prst="rect">
            <a:avLst/>
          </a:prstGeom>
          <a:noFill/>
          <a:ln w="3175">
            <a:solidFill>
              <a:srgbClr val="C0C0C0"/>
            </a:solidFill>
            <a:miter lim="800000"/>
            <a:headEnd/>
            <a:tailEnd/>
          </a:ln>
          <a:effectLst/>
        </p:spPr>
        <p:txBody>
          <a:bodyPr wrap="none" anchor="ctr"/>
          <a:lstStyle/>
          <a:p>
            <a:pPr algn="ctr" eaLnBrk="0" hangingPunct="0">
              <a:defRPr/>
            </a:pPr>
            <a:endParaRPr lang="en-US" sz="1400" kern="0" dirty="0">
              <a:solidFill>
                <a:sysClr val="windowText" lastClr="000000"/>
              </a:solidFill>
              <a:latin typeface="+mn-lt"/>
              <a:ea typeface="MS PGothic" pitchFamily="34" charset="-128"/>
              <a:cs typeface="Calibri" pitchFamily="34" charset="0"/>
            </a:endParaRPr>
          </a:p>
        </p:txBody>
      </p:sp>
      <p:sp>
        <p:nvSpPr>
          <p:cNvPr id="7" name="Rectangle 3"/>
          <p:cNvSpPr txBox="1">
            <a:spLocks noChangeArrowheads="1"/>
          </p:cNvSpPr>
          <p:nvPr/>
        </p:nvSpPr>
        <p:spPr bwMode="auto">
          <a:xfrm>
            <a:off x="293126" y="2527639"/>
            <a:ext cx="3406620" cy="3772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just">
              <a:spcBef>
                <a:spcPts val="700"/>
              </a:spcBef>
            </a:pPr>
            <a:endParaRPr lang="en-US" sz="1100" dirty="0" smtClean="0">
              <a:solidFill>
                <a:srgbClr val="000000"/>
              </a:solidFill>
              <a:latin typeface="Candara" panose="020E0502030303020204" pitchFamily="34" charset="0"/>
            </a:endParaRPr>
          </a:p>
          <a:p>
            <a:pPr algn="just">
              <a:spcBef>
                <a:spcPts val="700"/>
              </a:spcBef>
            </a:pPr>
            <a:r>
              <a:rPr lang="en-US" sz="1000" dirty="0" smtClean="0">
                <a:solidFill>
                  <a:srgbClr val="000000"/>
                </a:solidFill>
                <a:latin typeface="Arial" panose="020B0604020202020204" pitchFamily="34" charset="0"/>
                <a:cs typeface="Arial" panose="020B0604020202020204" pitchFamily="34" charset="0"/>
              </a:rPr>
              <a:t>Sunidhi has around 1.5 years of experience and has worked on Installation, Configuration and Trouble shooting of Chef products such as Chef Compliance, Chef Automation, Chef Solo. </a:t>
            </a:r>
          </a:p>
          <a:p>
            <a:pPr algn="just">
              <a:spcBef>
                <a:spcPts val="700"/>
              </a:spcBef>
            </a:pPr>
            <a:endParaRPr lang="en-US" sz="1000" dirty="0" smtClean="0">
              <a:solidFill>
                <a:srgbClr val="000000"/>
              </a:solidFill>
              <a:latin typeface="Arial" panose="020B0604020202020204" pitchFamily="34" charset="0"/>
              <a:cs typeface="Arial" panose="020B0604020202020204" pitchFamily="34" charset="0"/>
            </a:endParaRPr>
          </a:p>
          <a:p>
            <a:pPr lvl="0"/>
            <a:r>
              <a:rPr lang="en-US" sz="1000" dirty="0" smtClean="0">
                <a:solidFill>
                  <a:srgbClr val="000000"/>
                </a:solidFill>
                <a:latin typeface="Arial" panose="020B0604020202020204" pitchFamily="34" charset="0"/>
                <a:cs typeface="Arial" panose="020B0604020202020204" pitchFamily="34" charset="0"/>
              </a:rPr>
              <a:t>She also has a knowledge of VMware vRealize Orchestration, VMware vRealize Automation, VMware vSphere client Setup of vRealize Automation infrastructure (</a:t>
            </a:r>
            <a:r>
              <a:rPr lang="en-US" sz="1000" dirty="0" err="1" smtClean="0">
                <a:solidFill>
                  <a:srgbClr val="000000"/>
                </a:solidFill>
                <a:latin typeface="Arial" panose="020B0604020202020204" pitchFamily="34" charset="0"/>
                <a:cs typeface="Arial" panose="020B0604020202020204" pitchFamily="34" charset="0"/>
              </a:rPr>
              <a:t>vRA</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vRO</a:t>
            </a:r>
            <a:r>
              <a:rPr lang="en-US" sz="1000" dirty="0" smtClean="0">
                <a:solidFill>
                  <a:srgbClr val="000000"/>
                </a:solidFill>
                <a:latin typeface="Arial" panose="020B0604020202020204" pitchFamily="34" charset="0"/>
                <a:cs typeface="Arial" panose="020B0604020202020204" pitchFamily="34" charset="0"/>
              </a:rPr>
              <a:t>, IAAS).</a:t>
            </a:r>
          </a:p>
          <a:p>
            <a:pPr lvl="0"/>
            <a:endParaRPr lang="en-US" sz="1000" dirty="0" smtClean="0">
              <a:solidFill>
                <a:srgbClr val="000000"/>
              </a:solidFill>
              <a:latin typeface="Arial" panose="020B0604020202020204" pitchFamily="34" charset="0"/>
              <a:cs typeface="Arial" panose="020B0604020202020204" pitchFamily="34" charset="0"/>
            </a:endParaRPr>
          </a:p>
          <a:p>
            <a:pPr lvl="0"/>
            <a:r>
              <a:rPr lang="en-US" sz="1000" dirty="0" smtClean="0">
                <a:solidFill>
                  <a:srgbClr val="000000"/>
                </a:solidFill>
                <a:latin typeface="Arial" panose="020B0604020202020204" pitchFamily="34" charset="0"/>
                <a:cs typeface="Arial" panose="020B0604020202020204" pitchFamily="34" charset="0"/>
              </a:rPr>
              <a:t>Worked on other DevOps tools like Jenkins, Git. </a:t>
            </a:r>
          </a:p>
          <a:p>
            <a:pPr lvl="0"/>
            <a:r>
              <a:rPr lang="en-US" sz="1000" dirty="0" smtClean="0">
                <a:solidFill>
                  <a:srgbClr val="000000"/>
                </a:solidFill>
                <a:latin typeface="Arial" panose="020B0604020202020204" pitchFamily="34" charset="0"/>
                <a:cs typeface="Arial" panose="020B0604020202020204" pitchFamily="34" charset="0"/>
              </a:rPr>
              <a:t>Also trained in JEE and Amazon web services. </a:t>
            </a:r>
          </a:p>
          <a:p>
            <a:pPr algn="just">
              <a:spcBef>
                <a:spcPts val="700"/>
              </a:spcBef>
            </a:pPr>
            <a:r>
              <a:rPr lang="en-US" sz="1000" dirty="0" smtClean="0">
                <a:solidFill>
                  <a:srgbClr val="000000"/>
                </a:solidFill>
                <a:latin typeface="Arial" panose="020B0604020202020204" pitchFamily="34" charset="0"/>
                <a:cs typeface="Arial" panose="020B0604020202020204" pitchFamily="34" charset="0"/>
              </a:rPr>
              <a:t>Skilled at development of enterprise applications using core java, advance java and databases with flexibility . Scripting knowledge for cloud tools (Power shell and java script ).</a:t>
            </a:r>
            <a:endParaRPr lang="en-US" sz="1000" dirty="0">
              <a:solidFill>
                <a:srgbClr val="000000"/>
              </a:solidFill>
              <a:latin typeface="Arial" panose="020B0604020202020204" pitchFamily="34" charset="0"/>
              <a:cs typeface="Arial" panose="020B0604020202020204" pitchFamily="34" charset="0"/>
            </a:endParaRPr>
          </a:p>
          <a:p>
            <a:pPr algn="just">
              <a:spcBef>
                <a:spcPts val="700"/>
              </a:spcBef>
            </a:pPr>
            <a:r>
              <a:rPr lang="en-US" sz="1000" dirty="0" smtClean="0">
                <a:solidFill>
                  <a:srgbClr val="000000"/>
                </a:solidFill>
                <a:latin typeface="Arial" panose="020B0604020202020204" pitchFamily="34" charset="0"/>
                <a:cs typeface="Arial" panose="020B0604020202020204" pitchFamily="34" charset="0"/>
              </a:rPr>
              <a:t>Sunidhi holds Bachelor of Technology degree in Computer Science and Technology </a:t>
            </a:r>
            <a:r>
              <a:rPr lang="en-US" sz="1000" dirty="0">
                <a:solidFill>
                  <a:srgbClr val="000000"/>
                </a:solidFill>
                <a:latin typeface="Arial" panose="020B0604020202020204" pitchFamily="34" charset="0"/>
                <a:cs typeface="Arial" panose="020B0604020202020204" pitchFamily="34" charset="0"/>
              </a:rPr>
              <a:t>from </a:t>
            </a:r>
            <a:r>
              <a:rPr lang="en-US" sz="1000" dirty="0" err="1" smtClean="0">
                <a:solidFill>
                  <a:srgbClr val="000000"/>
                </a:solidFill>
                <a:latin typeface="Arial" panose="020B0604020202020204" pitchFamily="34" charset="0"/>
                <a:cs typeface="Arial" panose="020B0604020202020204" pitchFamily="34" charset="0"/>
              </a:rPr>
              <a:t>Kurukshetra</a:t>
            </a:r>
            <a:r>
              <a:rPr lang="en-US" sz="1000" dirty="0" smtClean="0">
                <a:solidFill>
                  <a:srgbClr val="000000"/>
                </a:solidFill>
                <a:latin typeface="Arial" panose="020B0604020202020204" pitchFamily="34" charset="0"/>
                <a:cs typeface="Arial" panose="020B0604020202020204" pitchFamily="34" charset="0"/>
              </a:rPr>
              <a:t> University, India. She has done projects on open source software and tools.</a:t>
            </a:r>
            <a:endParaRPr lang="en-US" sz="1000" dirty="0">
              <a:solidFill>
                <a:srgbClr val="000000"/>
              </a:solidFill>
              <a:latin typeface="+mn-lt"/>
            </a:endParaRPr>
          </a:p>
        </p:txBody>
      </p:sp>
      <p:sp>
        <p:nvSpPr>
          <p:cNvPr id="8" name="Rectangle 5"/>
          <p:cNvSpPr>
            <a:spLocks noChangeArrowheads="1"/>
          </p:cNvSpPr>
          <p:nvPr/>
        </p:nvSpPr>
        <p:spPr bwMode="auto">
          <a:xfrm>
            <a:off x="310660" y="2383323"/>
            <a:ext cx="3385039" cy="352425"/>
          </a:xfrm>
          <a:prstGeom prst="rect">
            <a:avLst/>
          </a:prstGeom>
          <a:solidFill>
            <a:srgbClr val="00B0F0"/>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lstStyle/>
          <a:p>
            <a:pPr marL="195263" indent="-195263" algn="ctr" eaLnBrk="0" fontAlgn="auto" hangingPunct="0">
              <a:spcBef>
                <a:spcPts val="0"/>
              </a:spcBef>
              <a:spcAft>
                <a:spcPts val="0"/>
              </a:spcAft>
              <a:defRPr/>
            </a:pPr>
            <a:r>
              <a:rPr lang="en-US" sz="1400" b="1" dirty="0">
                <a:solidFill>
                  <a:srgbClr val="FFFFFF"/>
                </a:solidFill>
                <a:latin typeface="Arial" panose="020B0604020202020204" pitchFamily="34" charset="0"/>
                <a:cs typeface="Arial" panose="020B0604020202020204" pitchFamily="34" charset="0"/>
              </a:rPr>
              <a:t>Profile Summary</a:t>
            </a:r>
          </a:p>
        </p:txBody>
      </p:sp>
      <p:sp>
        <p:nvSpPr>
          <p:cNvPr id="10" name="Rectangle 5"/>
          <p:cNvSpPr>
            <a:spLocks noChangeArrowheads="1"/>
          </p:cNvSpPr>
          <p:nvPr/>
        </p:nvSpPr>
        <p:spPr bwMode="auto">
          <a:xfrm>
            <a:off x="3799009" y="1223964"/>
            <a:ext cx="5162945" cy="295275"/>
          </a:xfrm>
          <a:prstGeom prst="rect">
            <a:avLst/>
          </a:prstGeom>
          <a:solidFill>
            <a:srgbClr val="00B0F0"/>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lstStyle/>
          <a:p>
            <a:pPr marL="195263" indent="-195263" algn="ctr" eaLnBrk="0" fontAlgn="auto" hangingPunct="0">
              <a:spcBef>
                <a:spcPts val="0"/>
              </a:spcBef>
              <a:spcAft>
                <a:spcPts val="0"/>
              </a:spcAft>
              <a:defRPr/>
            </a:pPr>
            <a:r>
              <a:rPr lang="en-US" sz="1400" b="1" dirty="0">
                <a:solidFill>
                  <a:srgbClr val="FFFFFF"/>
                </a:solidFill>
                <a:latin typeface="Arial" panose="020B0604020202020204" pitchFamily="34" charset="0"/>
                <a:cs typeface="Arial" panose="020B0604020202020204" pitchFamily="34" charset="0"/>
              </a:rPr>
              <a:t>Profile Summary</a:t>
            </a:r>
          </a:p>
        </p:txBody>
      </p:sp>
      <p:sp>
        <p:nvSpPr>
          <p:cNvPr id="11" name="Rectangle 5"/>
          <p:cNvSpPr>
            <a:spLocks noChangeArrowheads="1"/>
          </p:cNvSpPr>
          <p:nvPr/>
        </p:nvSpPr>
        <p:spPr bwMode="auto">
          <a:xfrm>
            <a:off x="3834913" y="3473473"/>
            <a:ext cx="5127042" cy="296862"/>
          </a:xfrm>
          <a:prstGeom prst="rect">
            <a:avLst/>
          </a:prstGeom>
          <a:solidFill>
            <a:srgbClr val="00B0F0"/>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lstStyle/>
          <a:p>
            <a:pPr marL="195263" indent="-195263" algn="ctr" eaLnBrk="0" fontAlgn="auto" hangingPunct="0">
              <a:spcBef>
                <a:spcPts val="0"/>
              </a:spcBef>
              <a:spcAft>
                <a:spcPts val="0"/>
              </a:spcAft>
              <a:defRPr/>
            </a:pPr>
            <a:r>
              <a:rPr lang="en-US" sz="1400" b="1" dirty="0">
                <a:solidFill>
                  <a:srgbClr val="FFFFFF"/>
                </a:solidFill>
                <a:latin typeface="Arial" panose="020B0604020202020204" pitchFamily="34" charset="0"/>
                <a:cs typeface="Arial" panose="020B0604020202020204" pitchFamily="34" charset="0"/>
              </a:rPr>
              <a:t>Experience</a:t>
            </a:r>
          </a:p>
        </p:txBody>
      </p:sp>
      <p:sp>
        <p:nvSpPr>
          <p:cNvPr id="12" name="Rectangle 7"/>
          <p:cNvSpPr>
            <a:spLocks noChangeArrowheads="1"/>
          </p:cNvSpPr>
          <p:nvPr/>
        </p:nvSpPr>
        <p:spPr bwMode="auto">
          <a:xfrm>
            <a:off x="3867150" y="1560515"/>
            <a:ext cx="3631223" cy="1697035"/>
          </a:xfrm>
          <a:prstGeom prst="rect">
            <a:avLst/>
          </a:prstGeom>
          <a:noFill/>
          <a:ln w="3175">
            <a:noFill/>
            <a:miter lim="800000"/>
            <a:headEnd/>
            <a:tailEnd/>
          </a:ln>
          <a:effectLst/>
        </p:spPr>
        <p:txBody>
          <a:bodyPr lIns="36000" tIns="36000" rIns="36000" bIns="36000"/>
          <a:lstStyle/>
          <a:p>
            <a:pPr eaLnBrk="0" hangingPunct="0">
              <a:buSzPct val="75000"/>
              <a:defRPr/>
            </a:pPr>
            <a:r>
              <a:rPr lang="en-US" sz="1200" b="1" dirty="0">
                <a:solidFill>
                  <a:srgbClr val="000000"/>
                </a:solidFill>
                <a:latin typeface="Arial" panose="020B0604020202020204" pitchFamily="34" charset="0"/>
                <a:cs typeface="Arial" panose="020B0604020202020204" pitchFamily="34" charset="0"/>
              </a:rPr>
              <a:t>Technical Skills</a:t>
            </a:r>
            <a:r>
              <a:rPr lang="en-US" sz="1200" b="1" dirty="0" smtClean="0">
                <a:solidFill>
                  <a:srgbClr val="000000"/>
                </a:solidFill>
                <a:latin typeface="Arial" panose="020B0604020202020204" pitchFamily="34" charset="0"/>
                <a:cs typeface="Arial" panose="020B0604020202020204" pitchFamily="34" charset="0"/>
              </a:rPr>
              <a:t>:</a:t>
            </a:r>
          </a:p>
          <a:p>
            <a:pPr eaLnBrk="0" hangingPunct="0">
              <a:buSzPct val="75000"/>
              <a:defRPr/>
            </a:pPr>
            <a:endParaRPr lang="en-US" sz="1200" b="1" dirty="0" smtClean="0">
              <a:solidFill>
                <a:srgbClr val="000000"/>
              </a:solidFill>
              <a:latin typeface="Arial" panose="020B0604020202020204" pitchFamily="34" charset="0"/>
              <a:cs typeface="Arial" panose="020B0604020202020204" pitchFamily="34" charset="0"/>
            </a:endParaRPr>
          </a:p>
          <a:p>
            <a:pPr marL="195263" indent="-195263" algn="just" eaLnBrk="0" hangingPunct="0">
              <a:buSzPct val="75000"/>
              <a:buFont typeface="Wingdings" pitchFamily="2" charset="2"/>
              <a:buChar char="§"/>
            </a:pPr>
            <a:r>
              <a:rPr lang="en-US" sz="1000" dirty="0" smtClean="0">
                <a:solidFill>
                  <a:srgbClr val="000000"/>
                </a:solidFill>
                <a:latin typeface="Arial" panose="020B0604020202020204" pitchFamily="34" charset="0"/>
                <a:cs typeface="Arial" panose="020B0604020202020204" pitchFamily="34" charset="0"/>
              </a:rPr>
              <a:t>Infrastructure tools – Chef (Chef Client, Chef Compliance, Chef Automation, Chef Solo),VMware (</a:t>
            </a:r>
            <a:r>
              <a:rPr lang="en-US" sz="1000" dirty="0" err="1" smtClean="0">
                <a:solidFill>
                  <a:srgbClr val="000000"/>
                </a:solidFill>
                <a:latin typeface="Arial" panose="020B0604020202020204" pitchFamily="34" charset="0"/>
                <a:cs typeface="Arial" panose="020B0604020202020204" pitchFamily="34" charset="0"/>
              </a:rPr>
              <a:t>vCenter</a:t>
            </a:r>
            <a:r>
              <a:rPr lang="en-US" sz="1000" dirty="0" smtClean="0">
                <a:solidFill>
                  <a:srgbClr val="000000"/>
                </a:solidFill>
                <a:latin typeface="Arial" panose="020B0604020202020204" pitchFamily="34" charset="0"/>
                <a:cs typeface="Arial" panose="020B0604020202020204" pitchFamily="34" charset="0"/>
              </a:rPr>
              <a:t>, </a:t>
            </a:r>
            <a:r>
              <a:rPr lang="en-US" sz="1000" dirty="0" err="1" smtClean="0">
                <a:solidFill>
                  <a:srgbClr val="000000"/>
                </a:solidFill>
                <a:latin typeface="Arial" panose="020B0604020202020204" pitchFamily="34" charset="0"/>
                <a:cs typeface="Arial" panose="020B0604020202020204" pitchFamily="34" charset="0"/>
              </a:rPr>
              <a:t>vRA</a:t>
            </a:r>
            <a:r>
              <a:rPr lang="en-US" sz="1000" dirty="0" smtClean="0">
                <a:solidFill>
                  <a:srgbClr val="000000"/>
                </a:solidFill>
                <a:latin typeface="Arial" panose="020B0604020202020204" pitchFamily="34" charset="0"/>
                <a:cs typeface="Arial" panose="020B0604020202020204" pitchFamily="34" charset="0"/>
              </a:rPr>
              <a:t>/</a:t>
            </a:r>
            <a:r>
              <a:rPr lang="en-US" sz="1000" dirty="0" err="1" smtClean="0">
                <a:solidFill>
                  <a:srgbClr val="000000"/>
                </a:solidFill>
                <a:latin typeface="Arial" panose="020B0604020202020204" pitchFamily="34" charset="0"/>
                <a:cs typeface="Arial" panose="020B0604020202020204" pitchFamily="34" charset="0"/>
              </a:rPr>
              <a:t>vRO</a:t>
            </a:r>
            <a:r>
              <a:rPr lang="en-US" sz="1000" dirty="0" smtClean="0">
                <a:solidFill>
                  <a:srgbClr val="000000"/>
                </a:solidFill>
                <a:latin typeface="Arial" panose="020B0604020202020204" pitchFamily="34" charset="0"/>
                <a:cs typeface="Arial" panose="020B0604020202020204" pitchFamily="34" charset="0"/>
              </a:rPr>
              <a:t>, vSphere)</a:t>
            </a:r>
          </a:p>
          <a:p>
            <a:pPr marL="195263" indent="-195263" algn="just" eaLnBrk="0" hangingPunct="0">
              <a:buSzPct val="75000"/>
              <a:buFont typeface="Wingdings" pitchFamily="2" charset="2"/>
              <a:buChar char="§"/>
            </a:pPr>
            <a:r>
              <a:rPr lang="en-US" sz="1000" dirty="0" smtClean="0">
                <a:solidFill>
                  <a:srgbClr val="000000"/>
                </a:solidFill>
                <a:latin typeface="Arial" panose="020B0604020202020204" pitchFamily="34" charset="0"/>
                <a:cs typeface="Arial" panose="020B0604020202020204" pitchFamily="34" charset="0"/>
              </a:rPr>
              <a:t>CI/CD Tools – Jenkins, Git</a:t>
            </a:r>
            <a:endParaRPr lang="en-US" sz="1000" dirty="0">
              <a:solidFill>
                <a:srgbClr val="000000"/>
              </a:solidFill>
              <a:latin typeface="Arial" panose="020B0604020202020204" pitchFamily="34" charset="0"/>
              <a:cs typeface="Arial" panose="020B0604020202020204" pitchFamily="34" charset="0"/>
            </a:endParaRPr>
          </a:p>
          <a:p>
            <a:pPr marL="195263" indent="-195263" algn="just" eaLnBrk="0" hangingPunct="0">
              <a:buSzPct val="75000"/>
              <a:buFont typeface="Wingdings" pitchFamily="2" charset="2"/>
              <a:buChar char="§"/>
            </a:pPr>
            <a:r>
              <a:rPr lang="en-US" sz="1000" dirty="0" smtClean="0">
                <a:solidFill>
                  <a:srgbClr val="000000"/>
                </a:solidFill>
                <a:latin typeface="Arial" panose="020B0604020202020204" pitchFamily="34" charset="0"/>
                <a:cs typeface="Arial" panose="020B0604020202020204" pitchFamily="34" charset="0"/>
              </a:rPr>
              <a:t>Programming languages – Java, PLSQL</a:t>
            </a:r>
          </a:p>
          <a:p>
            <a:pPr marL="195263" indent="-195263" algn="just" eaLnBrk="0" hangingPunct="0">
              <a:buSzPct val="75000"/>
              <a:buFont typeface="Wingdings" pitchFamily="2" charset="2"/>
              <a:buChar char="§"/>
            </a:pPr>
            <a:r>
              <a:rPr lang="en-US" sz="1000" dirty="0" smtClean="0">
                <a:solidFill>
                  <a:srgbClr val="000000"/>
                </a:solidFill>
                <a:latin typeface="Arial" panose="020B0604020202020204" pitchFamily="34" charset="0"/>
                <a:cs typeface="Arial" panose="020B0604020202020204" pitchFamily="34" charset="0"/>
              </a:rPr>
              <a:t>Scripting languages: JavaScript, </a:t>
            </a:r>
            <a:r>
              <a:rPr lang="en-US" sz="1000" dirty="0" err="1" smtClean="0">
                <a:solidFill>
                  <a:srgbClr val="000000"/>
                </a:solidFill>
                <a:latin typeface="Arial" panose="020B0604020202020204" pitchFamily="34" charset="0"/>
                <a:cs typeface="Arial" panose="020B0604020202020204" pitchFamily="34" charset="0"/>
              </a:rPr>
              <a:t>PowerShell</a:t>
            </a:r>
            <a:r>
              <a:rPr lang="en-US" sz="1000" dirty="0" smtClean="0">
                <a:solidFill>
                  <a:srgbClr val="000000"/>
                </a:solidFill>
                <a:latin typeface="Arial" panose="020B0604020202020204" pitchFamily="34" charset="0"/>
                <a:cs typeface="Arial" panose="020B0604020202020204" pitchFamily="34" charset="0"/>
              </a:rPr>
              <a:t>, Ruby, Python</a:t>
            </a:r>
          </a:p>
          <a:p>
            <a:pPr marL="195263" indent="-195263" algn="just" eaLnBrk="0" hangingPunct="0">
              <a:buSzPct val="75000"/>
              <a:buFont typeface="Wingdings" pitchFamily="2" charset="2"/>
              <a:buChar char="§"/>
            </a:pPr>
            <a:r>
              <a:rPr lang="en-US" sz="1000" dirty="0" smtClean="0">
                <a:solidFill>
                  <a:srgbClr val="000000"/>
                </a:solidFill>
                <a:latin typeface="Arial" panose="020B0604020202020204" pitchFamily="34" charset="0"/>
                <a:cs typeface="Arial" panose="020B0604020202020204" pitchFamily="34" charset="0"/>
              </a:rPr>
              <a:t>Database – </a:t>
            </a:r>
            <a:r>
              <a:rPr lang="en-US" sz="1000" dirty="0" err="1" smtClean="0">
                <a:solidFill>
                  <a:srgbClr val="000000"/>
                </a:solidFill>
                <a:latin typeface="Arial" panose="020B0604020202020204" pitchFamily="34" charset="0"/>
                <a:cs typeface="Arial" panose="020B0604020202020204" pitchFamily="34" charset="0"/>
              </a:rPr>
              <a:t>MySQL</a:t>
            </a:r>
            <a:r>
              <a:rPr lang="en-US" sz="1000" dirty="0" smtClean="0">
                <a:solidFill>
                  <a:srgbClr val="000000"/>
                </a:solidFill>
                <a:latin typeface="Arial" panose="020B0604020202020204" pitchFamily="34" charset="0"/>
                <a:cs typeface="Arial" panose="020B0604020202020204" pitchFamily="34" charset="0"/>
              </a:rPr>
              <a:t>, Oracle 11g</a:t>
            </a:r>
          </a:p>
          <a:p>
            <a:pPr marL="195263" indent="-195263" algn="just" eaLnBrk="0" hangingPunct="0">
              <a:buSzPct val="75000"/>
              <a:buFont typeface="Wingdings" pitchFamily="2" charset="2"/>
              <a:buChar char="§"/>
            </a:pPr>
            <a:r>
              <a:rPr lang="en-US" sz="1000" dirty="0" smtClean="0">
                <a:solidFill>
                  <a:srgbClr val="000000"/>
                </a:solidFill>
                <a:latin typeface="Arial" panose="020B0604020202020204" pitchFamily="34" charset="0"/>
                <a:cs typeface="Arial" panose="020B0604020202020204" pitchFamily="34" charset="0"/>
              </a:rPr>
              <a:t>Operating System – Windows server 2012 and Linux. </a:t>
            </a:r>
          </a:p>
        </p:txBody>
      </p:sp>
      <p:sp>
        <p:nvSpPr>
          <p:cNvPr id="14" name="Rectangle 13"/>
          <p:cNvSpPr/>
          <p:nvPr/>
        </p:nvSpPr>
        <p:spPr>
          <a:xfrm>
            <a:off x="458313" y="1555277"/>
            <a:ext cx="3193475" cy="784830"/>
          </a:xfrm>
          <a:prstGeom prst="rect">
            <a:avLst/>
          </a:prstGeom>
        </p:spPr>
        <p:txBody>
          <a:bodyPr wrap="square">
            <a:spAutoFit/>
          </a:bodyPr>
          <a:lstStyle/>
          <a:p>
            <a:pPr algn="ctr" defTabSz="585788" eaLnBrk="0" hangingPunct="0">
              <a:defRPr/>
            </a:pPr>
            <a:endParaRPr lang="en-US" sz="1200" b="1" dirty="0" smtClean="0">
              <a:solidFill>
                <a:srgbClr val="000000"/>
              </a:solidFill>
              <a:latin typeface="+mn-lt"/>
              <a:cs typeface="MS PGothic"/>
            </a:endParaRPr>
          </a:p>
          <a:p>
            <a:pPr algn="ctr" defTabSz="585788" eaLnBrk="0" hangingPunct="0">
              <a:defRPr/>
            </a:pPr>
            <a:endParaRPr lang="en-US" sz="1200" b="1" dirty="0">
              <a:solidFill>
                <a:srgbClr val="000000"/>
              </a:solidFill>
              <a:latin typeface="+mn-lt"/>
              <a:cs typeface="MS PGothic"/>
            </a:endParaRPr>
          </a:p>
          <a:p>
            <a:pPr algn="ctr" defTabSz="585788" eaLnBrk="0" hangingPunct="0">
              <a:defRPr/>
            </a:pPr>
            <a:endParaRPr lang="en-US" sz="1050" dirty="0" smtClean="0">
              <a:solidFill>
                <a:srgbClr val="000000"/>
              </a:solidFill>
              <a:cs typeface="MS PGothic"/>
            </a:endParaRPr>
          </a:p>
          <a:p>
            <a:pPr algn="ctr" defTabSz="585788" eaLnBrk="0" hangingPunct="0">
              <a:defRPr/>
            </a:pPr>
            <a:endParaRPr lang="en-US" sz="1050" dirty="0">
              <a:solidFill>
                <a:srgbClr val="000000"/>
              </a:solidFill>
              <a:latin typeface="+mn-lt"/>
              <a:cs typeface="MS PGothic"/>
            </a:endParaRPr>
          </a:p>
        </p:txBody>
      </p:sp>
      <p:sp>
        <p:nvSpPr>
          <p:cNvPr id="18" name="Rectangle 12"/>
          <p:cNvSpPr>
            <a:spLocks noChangeArrowheads="1"/>
          </p:cNvSpPr>
          <p:nvPr/>
        </p:nvSpPr>
        <p:spPr bwMode="auto">
          <a:xfrm>
            <a:off x="3934169" y="3798866"/>
            <a:ext cx="4740519" cy="2079364"/>
          </a:xfrm>
          <a:prstGeom prst="rect">
            <a:avLst/>
          </a:prstGeom>
          <a:solidFill>
            <a:schemeClr val="bg1">
              <a:alpha val="0"/>
            </a:schemeClr>
          </a:solidFill>
          <a:ln w="3175">
            <a:noFill/>
            <a:miter lim="800000"/>
            <a:headEnd/>
            <a:tailEnd/>
          </a:ln>
        </p:spPr>
        <p:txBody>
          <a:bodyPr lIns="36000" tIns="36000" rIns="36000" bIns="36000"/>
          <a:lstStyle/>
          <a:p>
            <a:r>
              <a:rPr lang="en-US" sz="1000" dirty="0" smtClean="0">
                <a:solidFill>
                  <a:srgbClr val="000000"/>
                </a:solidFill>
                <a:latin typeface="Arial" panose="020B0604020202020204" pitchFamily="34" charset="0"/>
                <a:cs typeface="Arial" panose="020B0604020202020204" pitchFamily="34" charset="0"/>
              </a:rPr>
              <a:t>Sunidhi has worked on Installation, Configuration and Trouble shooting of Chef products such as Chef Compliance, Chef Automation, Chef Solo, and also worked on VMware vRealize Orchestration, VMware vRealize Automation, vSphere client and other DevOps tools like Jenkins, Git. Also trained in JEE and Amazon web services. </a:t>
            </a:r>
          </a:p>
          <a:p>
            <a:pPr algn="just">
              <a:spcBef>
                <a:spcPts val="400"/>
              </a:spcBef>
              <a:defRPr/>
            </a:pPr>
            <a:r>
              <a:rPr lang="en-US" sz="1000" dirty="0" smtClean="0">
                <a:solidFill>
                  <a:srgbClr val="000000"/>
                </a:solidFill>
                <a:latin typeface="Arial" panose="020B0604020202020204" pitchFamily="34" charset="0"/>
                <a:cs typeface="Arial" panose="020B0604020202020204" pitchFamily="34" charset="0"/>
              </a:rPr>
              <a:t>Her main specialties </a:t>
            </a:r>
            <a:r>
              <a:rPr lang="en-US" sz="1000" dirty="0">
                <a:solidFill>
                  <a:srgbClr val="000000"/>
                </a:solidFill>
                <a:latin typeface="Arial" panose="020B0604020202020204" pitchFamily="34" charset="0"/>
                <a:cs typeface="Arial" panose="020B0604020202020204" pitchFamily="34" charset="0"/>
              </a:rPr>
              <a:t>and expertise area includes</a:t>
            </a:r>
            <a:r>
              <a:rPr lang="en-US" sz="1000" dirty="0" smtClean="0">
                <a:solidFill>
                  <a:srgbClr val="000000"/>
                </a:solidFill>
                <a:latin typeface="Arial" panose="020B0604020202020204" pitchFamily="34" charset="0"/>
                <a:cs typeface="Arial" panose="020B0604020202020204" pitchFamily="34" charset="0"/>
              </a:rPr>
              <a:t>:</a:t>
            </a:r>
          </a:p>
          <a:p>
            <a:pPr marL="171450" lvl="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Writing chef recipes for windows and </a:t>
            </a:r>
            <a:r>
              <a:rPr lang="en-US" sz="1000" dirty="0" err="1" smtClean="0">
                <a:solidFill>
                  <a:srgbClr val="000000"/>
                </a:solidFill>
                <a:latin typeface="Arial" panose="020B0604020202020204" pitchFamily="34" charset="0"/>
                <a:cs typeface="Arial" panose="020B0604020202020204" pitchFamily="34" charset="0"/>
              </a:rPr>
              <a:t>linux</a:t>
            </a:r>
            <a:r>
              <a:rPr lang="en-US" sz="1000" dirty="0" smtClean="0">
                <a:solidFill>
                  <a:srgbClr val="000000"/>
                </a:solidFill>
                <a:latin typeface="Arial" panose="020B0604020202020204" pitchFamily="34" charset="0"/>
                <a:cs typeface="Arial" panose="020B0604020202020204" pitchFamily="34" charset="0"/>
              </a:rPr>
              <a:t> nodes to install various software.</a:t>
            </a:r>
          </a:p>
          <a:p>
            <a:pPr marL="171450" lvl="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Writing Chef Compliance profiles for various  cookbooks.</a:t>
            </a:r>
          </a:p>
          <a:p>
            <a:pPr marL="17145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Setting up and managing Chef Infrastructure(workstation, server, client, compliance, automate).</a:t>
            </a:r>
          </a:p>
          <a:p>
            <a:pPr marL="17145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Integrating Chef server with Chef Compliance.</a:t>
            </a:r>
          </a:p>
          <a:p>
            <a:pPr marL="17145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Creating </a:t>
            </a:r>
            <a:r>
              <a:rPr lang="en-US" sz="1000" dirty="0">
                <a:solidFill>
                  <a:srgbClr val="000000"/>
                </a:solidFill>
                <a:latin typeface="Arial" panose="020B0604020202020204" pitchFamily="34" charset="0"/>
                <a:cs typeface="Arial" panose="020B0604020202020204" pitchFamily="34" charset="0"/>
              </a:rPr>
              <a:t>and Managing Virtual Machines and </a:t>
            </a:r>
            <a:r>
              <a:rPr lang="en-US" sz="1000" dirty="0" smtClean="0">
                <a:solidFill>
                  <a:srgbClr val="000000"/>
                </a:solidFill>
                <a:latin typeface="Arial" panose="020B0604020202020204" pitchFamily="34" charset="0"/>
                <a:cs typeface="Arial" panose="020B0604020202020204" pitchFamily="34" charset="0"/>
              </a:rPr>
              <a:t>Templates.</a:t>
            </a:r>
          </a:p>
          <a:p>
            <a:pPr marL="171450" lvl="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Integration of Chef Server and Workstation with Jenkins.</a:t>
            </a:r>
          </a:p>
          <a:p>
            <a:pPr marL="17145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Migrating of Virtual Machines using V Motion.</a:t>
            </a:r>
          </a:p>
          <a:p>
            <a:pPr marL="171450" indent="-171450" algn="just">
              <a:buClr>
                <a:srgbClr val="00B0F0"/>
              </a:buClr>
              <a:buFont typeface="Arial" panose="020B0604020202020204" pitchFamily="34" charset="0"/>
              <a:buChar char="•"/>
              <a:defRPr/>
            </a:pPr>
            <a:r>
              <a:rPr lang="en-US" sz="1000" dirty="0" smtClean="0">
                <a:solidFill>
                  <a:srgbClr val="000000"/>
                </a:solidFill>
                <a:latin typeface="Arial" panose="020B0604020202020204" pitchFamily="34" charset="0"/>
                <a:cs typeface="Arial" panose="020B0604020202020204" pitchFamily="34" charset="0"/>
              </a:rPr>
              <a:t>Provision VMware </a:t>
            </a:r>
            <a:r>
              <a:rPr lang="en-US" sz="1000" dirty="0" err="1" smtClean="0">
                <a:solidFill>
                  <a:srgbClr val="000000"/>
                </a:solidFill>
                <a:latin typeface="Arial" panose="020B0604020202020204" pitchFamily="34" charset="0"/>
                <a:cs typeface="Arial" panose="020B0604020202020204" pitchFamily="34" charset="0"/>
              </a:rPr>
              <a:t>Datastores</a:t>
            </a:r>
            <a:r>
              <a:rPr lang="en-US" sz="1000" dirty="0" smtClean="0">
                <a:solidFill>
                  <a:srgbClr val="000000"/>
                </a:solidFill>
                <a:latin typeface="Arial" panose="020B0604020202020204" pitchFamily="34" charset="0"/>
                <a:cs typeface="Arial" panose="020B0604020202020204" pitchFamily="34" charset="0"/>
              </a:rPr>
              <a:t> and configures storage for Virtual Machines</a:t>
            </a:r>
            <a:r>
              <a:rPr lang="en-US" sz="1000" b="1" dirty="0" smtClean="0"/>
              <a:t>.</a:t>
            </a:r>
            <a:endParaRPr lang="en-US" sz="1000" dirty="0" smtClean="0"/>
          </a:p>
          <a:p>
            <a:pPr marL="171450" indent="-171450" algn="just">
              <a:buClr>
                <a:srgbClr val="00B0F0"/>
              </a:buClr>
              <a:buFont typeface="Arial" panose="020B0604020202020204" pitchFamily="34" charset="0"/>
              <a:buChar char="•"/>
              <a:defRPr/>
            </a:pPr>
            <a:endParaRPr lang="en-US" sz="1000" dirty="0" smtClean="0">
              <a:solidFill>
                <a:srgbClr val="000000"/>
              </a:solidFill>
              <a:latin typeface="Arial" panose="020B0604020202020204" pitchFamily="34" charset="0"/>
              <a:cs typeface="Arial" panose="020B0604020202020204" pitchFamily="34" charset="0"/>
            </a:endParaRPr>
          </a:p>
          <a:p>
            <a:pPr marL="171450" indent="-171450" algn="just">
              <a:buClr>
                <a:srgbClr val="00B0F0"/>
              </a:buClr>
              <a:buFont typeface="Arial" panose="020B0604020202020204" pitchFamily="34" charset="0"/>
              <a:buChar char="•"/>
              <a:defRPr/>
            </a:pPr>
            <a:endParaRPr lang="en-US" sz="1000" dirty="0" smtClean="0">
              <a:solidFill>
                <a:srgbClr val="000000"/>
              </a:solidFill>
              <a:latin typeface="Arial" panose="020B0604020202020204" pitchFamily="34" charset="0"/>
              <a:cs typeface="Arial" panose="020B0604020202020204" pitchFamily="34" charset="0"/>
            </a:endParaRPr>
          </a:p>
          <a:p>
            <a:pPr marL="171450" lvl="0" indent="-171450" algn="just">
              <a:buClr>
                <a:srgbClr val="00B0F0"/>
              </a:buClr>
              <a:buFont typeface="Arial" panose="020B0604020202020204" pitchFamily="34" charset="0"/>
              <a:buChar char="•"/>
              <a:defRPr/>
            </a:pPr>
            <a:endParaRPr lang="en-US" sz="1000" dirty="0" smtClean="0">
              <a:solidFill>
                <a:srgbClr val="000000"/>
              </a:solidFill>
              <a:latin typeface="Arial" panose="020B0604020202020204" pitchFamily="34" charset="0"/>
              <a:cs typeface="Arial" panose="020B0604020202020204" pitchFamily="34" charset="0"/>
            </a:endParaRPr>
          </a:p>
          <a:p>
            <a:pPr marL="171450" indent="-171450" algn="just">
              <a:buClr>
                <a:srgbClr val="00B0F0"/>
              </a:buClr>
              <a:buFont typeface="Arial" panose="020B0604020202020204" pitchFamily="34" charset="0"/>
              <a:buChar char="•"/>
              <a:defRPr/>
            </a:pPr>
            <a:endParaRPr lang="en-US" sz="1000" dirty="0">
              <a:solidFill>
                <a:srgbClr val="000000"/>
              </a:solidFill>
              <a:cs typeface="Arial" charset="0"/>
            </a:endParaRPr>
          </a:p>
          <a:p>
            <a:pPr>
              <a:spcBef>
                <a:spcPts val="400"/>
              </a:spcBef>
              <a:defRPr/>
            </a:pPr>
            <a:endParaRPr lang="en-US" sz="1050" dirty="0">
              <a:solidFill>
                <a:srgbClr val="000000"/>
              </a:solidFill>
              <a:latin typeface="Candara" panose="020E0502030303020204" pitchFamily="34" charset="0"/>
            </a:endParaRPr>
          </a:p>
          <a:p>
            <a:pPr marL="285750" indent="-166688">
              <a:buFont typeface="Arial" panose="020B0604020202020204" pitchFamily="34" charset="0"/>
              <a:buChar char="•"/>
              <a:defRPr/>
            </a:pPr>
            <a:endParaRPr lang="en-US" sz="1050" dirty="0"/>
          </a:p>
          <a:p>
            <a:pPr marL="285750" indent="-166688">
              <a:buFont typeface="Arial" panose="020B0604020202020204" pitchFamily="34" charset="0"/>
              <a:buChar char="•"/>
              <a:defRPr/>
            </a:pPr>
            <a:endParaRPr lang="en-US" sz="1050" dirty="0"/>
          </a:p>
          <a:p>
            <a:pPr marL="285750" indent="-166688">
              <a:buFont typeface="Arial" panose="020B0604020202020204" pitchFamily="34" charset="0"/>
              <a:buChar char="•"/>
              <a:defRPr/>
            </a:pPr>
            <a:endParaRPr lang="en-US" sz="1050" dirty="0"/>
          </a:p>
          <a:p>
            <a:pPr marL="285750" indent="-166688">
              <a:buFont typeface="Arial" panose="020B0604020202020204" pitchFamily="34" charset="0"/>
              <a:buChar char="•"/>
              <a:defRPr/>
            </a:pPr>
            <a:endParaRPr lang="en-US" sz="1050" dirty="0"/>
          </a:p>
          <a:p>
            <a:pPr marL="285750" indent="-166688">
              <a:buFont typeface="Arial" panose="020B0604020202020204" pitchFamily="34" charset="0"/>
              <a:buChar char="•"/>
              <a:defRPr/>
            </a:pPr>
            <a:endParaRPr lang="en-US" sz="1050" dirty="0"/>
          </a:p>
          <a:p>
            <a:pPr marL="285750" indent="-166688">
              <a:buFont typeface="Arial" panose="020B0604020202020204" pitchFamily="34" charset="0"/>
              <a:buChar char="•"/>
              <a:defRPr/>
            </a:pPr>
            <a:endParaRPr lang="en-US" sz="1050" dirty="0">
              <a:solidFill>
                <a:srgbClr val="000000"/>
              </a:solidFill>
              <a:latin typeface="Candara" panose="020E0502030303020204" pitchFamily="34" charset="0"/>
            </a:endParaRPr>
          </a:p>
          <a:p>
            <a:pPr>
              <a:defRPr/>
            </a:pPr>
            <a:endParaRPr lang="en-US" sz="1050" dirty="0">
              <a:solidFill>
                <a:schemeClr val="tx1">
                  <a:lumMod val="50000"/>
                </a:schemeClr>
              </a:solidFill>
              <a:latin typeface="Calibri" pitchFamily="34" charset="0"/>
            </a:endParaRPr>
          </a:p>
          <a:p>
            <a:pPr>
              <a:defRPr/>
            </a:pPr>
            <a:endParaRPr lang="en-US" sz="1050" dirty="0">
              <a:solidFill>
                <a:schemeClr val="tx1">
                  <a:lumMod val="50000"/>
                </a:schemeClr>
              </a:solidFill>
              <a:latin typeface="Calibri" pitchFamily="34" charset="0"/>
            </a:endParaRPr>
          </a:p>
        </p:txBody>
      </p:sp>
      <p:sp>
        <p:nvSpPr>
          <p:cNvPr id="19" name="Rectangle 8"/>
          <p:cNvSpPr>
            <a:spLocks noChangeArrowheads="1"/>
          </p:cNvSpPr>
          <p:nvPr/>
        </p:nvSpPr>
        <p:spPr bwMode="auto">
          <a:xfrm>
            <a:off x="3828895" y="3770335"/>
            <a:ext cx="5133060" cy="2510260"/>
          </a:xfrm>
          <a:prstGeom prst="rect">
            <a:avLst/>
          </a:prstGeom>
          <a:noFill/>
          <a:ln w="3175">
            <a:solidFill>
              <a:srgbClr val="C0C0C0"/>
            </a:solidFill>
            <a:miter lim="800000"/>
            <a:headEnd/>
            <a:tailEnd/>
          </a:ln>
          <a:effectLst/>
        </p:spPr>
        <p:txBody>
          <a:bodyPr wrap="none" anchor="ctr"/>
          <a:lstStyle/>
          <a:p>
            <a:pPr algn="ctr" eaLnBrk="0" fontAlgn="auto" hangingPunct="0">
              <a:spcBef>
                <a:spcPts val="0"/>
              </a:spcBef>
              <a:spcAft>
                <a:spcPts val="0"/>
              </a:spcAft>
              <a:defRPr/>
            </a:pPr>
            <a:endParaRPr lang="en-US" sz="1400" kern="0" dirty="0">
              <a:solidFill>
                <a:sysClr val="windowText" lastClr="000000"/>
              </a:solidFill>
              <a:latin typeface="+mn-lt"/>
              <a:ea typeface="MS PGothic" pitchFamily="34" charset="-128"/>
              <a:cs typeface="Calibri" pitchFamily="34" charset="0"/>
            </a:endParaRPr>
          </a:p>
        </p:txBody>
      </p:sp>
      <p:sp>
        <p:nvSpPr>
          <p:cNvPr id="21" name="Rectangle 8"/>
          <p:cNvSpPr>
            <a:spLocks noChangeArrowheads="1"/>
          </p:cNvSpPr>
          <p:nvPr/>
        </p:nvSpPr>
        <p:spPr bwMode="auto">
          <a:xfrm>
            <a:off x="294462" y="1460272"/>
            <a:ext cx="3401237" cy="849541"/>
          </a:xfrm>
          <a:prstGeom prst="rect">
            <a:avLst/>
          </a:prstGeom>
          <a:solidFill>
            <a:srgbClr val="FFFFFF"/>
          </a:solidFill>
          <a:ln w="3175">
            <a:solidFill>
              <a:srgbClr val="C0C0C0"/>
            </a:solidFill>
            <a:miter lim="800000"/>
            <a:headEnd/>
            <a:tailEnd/>
          </a:ln>
          <a:effectLst/>
        </p:spPr>
        <p:txBody>
          <a:bodyPr wrap="none" anchor="ctr"/>
          <a:lstStyle/>
          <a:p>
            <a:pPr algn="ctr" eaLnBrk="0" fontAlgn="auto" hangingPunct="0">
              <a:spcBef>
                <a:spcPts val="0"/>
              </a:spcBef>
              <a:spcAft>
                <a:spcPts val="0"/>
              </a:spcAft>
              <a:defRPr/>
            </a:pPr>
            <a:endParaRPr lang="en-US" sz="1400" kern="0" dirty="0">
              <a:solidFill>
                <a:sysClr val="windowText" lastClr="000000"/>
              </a:solidFill>
              <a:latin typeface="Calibri" pitchFamily="34" charset="0"/>
              <a:ea typeface="MS PGothic" pitchFamily="34" charset="-128"/>
              <a:cs typeface="Calibri" pitchFamily="34" charset="0"/>
            </a:endParaRPr>
          </a:p>
        </p:txBody>
      </p:sp>
      <p:sp>
        <p:nvSpPr>
          <p:cNvPr id="22" name="Rectangle 9"/>
          <p:cNvSpPr>
            <a:spLocks noChangeArrowheads="1"/>
          </p:cNvSpPr>
          <p:nvPr/>
        </p:nvSpPr>
        <p:spPr bwMode="auto">
          <a:xfrm>
            <a:off x="304087" y="1228246"/>
            <a:ext cx="3157559" cy="843179"/>
          </a:xfrm>
          <a:prstGeom prst="rect">
            <a:avLst/>
          </a:prstGeom>
          <a:noFill/>
          <a:ln w="9525">
            <a:noFill/>
            <a:miter lim="800000"/>
            <a:headEnd/>
            <a:tailEnd/>
          </a:ln>
        </p:spPr>
        <p:txBody>
          <a:bodyPr wrap="square" lIns="73025" tIns="36512" rIns="73025" bIns="36512">
            <a:spAutoFit/>
          </a:bodyPr>
          <a:lstStyle/>
          <a:p>
            <a:pPr algn="ctr" defTabSz="585788" eaLnBrk="0" hangingPunct="0"/>
            <a:endParaRPr lang="en-US" b="1" dirty="0" smtClean="0">
              <a:solidFill>
                <a:srgbClr val="000000"/>
              </a:solidFill>
              <a:latin typeface="Calibri" pitchFamily="34" charset="0"/>
              <a:cs typeface="MS PGothic"/>
            </a:endParaRPr>
          </a:p>
          <a:p>
            <a:pPr algn="ctr" defTabSz="585788" eaLnBrk="0" hangingPunct="0"/>
            <a:r>
              <a:rPr lang="en-US" b="1" dirty="0" smtClean="0">
                <a:solidFill>
                  <a:srgbClr val="000000"/>
                </a:solidFill>
                <a:latin typeface="Calibri" pitchFamily="34" charset="0"/>
                <a:cs typeface="MS PGothic"/>
              </a:rPr>
              <a:t>Sunidhi</a:t>
            </a:r>
          </a:p>
          <a:p>
            <a:pPr algn="ctr" defTabSz="585788" eaLnBrk="0" hangingPunct="0"/>
            <a:endParaRPr lang="en-US" sz="1400" b="1" dirty="0">
              <a:solidFill>
                <a:srgbClr val="000000"/>
              </a:solidFill>
              <a:latin typeface="Calibri" pitchFamily="34" charset="0"/>
              <a:cs typeface="MS PGothic"/>
            </a:endParaRPr>
          </a:p>
        </p:txBody>
      </p:sp>
      <p:sp>
        <p:nvSpPr>
          <p:cNvPr id="23" name="Rectangle 22"/>
          <p:cNvSpPr/>
          <p:nvPr/>
        </p:nvSpPr>
        <p:spPr>
          <a:xfrm>
            <a:off x="293126" y="1854824"/>
            <a:ext cx="3237029" cy="438582"/>
          </a:xfrm>
          <a:prstGeom prst="rect">
            <a:avLst/>
          </a:prstGeom>
        </p:spPr>
        <p:txBody>
          <a:bodyPr wrap="square">
            <a:spAutoFit/>
          </a:bodyPr>
          <a:lstStyle/>
          <a:p>
            <a:pPr lvl="0" algn="ctr" defTabSz="585788" eaLnBrk="0" hangingPunct="0"/>
            <a:r>
              <a:rPr lang="en-US" sz="1200" b="1" dirty="0" smtClean="0">
                <a:solidFill>
                  <a:srgbClr val="000000"/>
                </a:solidFill>
                <a:latin typeface="Calibri" pitchFamily="34" charset="0"/>
                <a:cs typeface="MS PGothic"/>
              </a:rPr>
              <a:t>DevOps Engineer</a:t>
            </a:r>
            <a:endParaRPr lang="en-US" sz="1200" b="1" dirty="0">
              <a:solidFill>
                <a:srgbClr val="000000"/>
              </a:solidFill>
              <a:latin typeface="Calibri" pitchFamily="34" charset="0"/>
              <a:cs typeface="MS PGothic"/>
            </a:endParaRPr>
          </a:p>
          <a:p>
            <a:pPr lvl="0" algn="ctr" defTabSz="585788" eaLnBrk="0" hangingPunct="0"/>
            <a:r>
              <a:rPr lang="en-US" sz="1050" dirty="0" smtClean="0">
                <a:solidFill>
                  <a:srgbClr val="000000"/>
                </a:solidFill>
                <a:latin typeface="Calibri" pitchFamily="34" charset="0"/>
                <a:cs typeface="MS PGothic"/>
              </a:rPr>
              <a:t>Cloud Automation and Operations - Cloud Practice</a:t>
            </a:r>
            <a:endParaRPr lang="en-US" sz="1050" dirty="0">
              <a:solidFill>
                <a:srgbClr val="000000"/>
              </a:solidFill>
              <a:latin typeface="Calibri" pitchFamily="34" charset="0"/>
              <a:cs typeface="MS PGothic"/>
            </a:endParaRPr>
          </a:p>
        </p:txBody>
      </p:sp>
      <p:pic>
        <p:nvPicPr>
          <p:cNvPr id="20" name="Picture 2" descr="D:\SUNIDHI AGGARWAL\profilepic\IMG_20161118_102446.jpg"/>
          <p:cNvPicPr>
            <a:picLocks noChangeAspect="1" noChangeArrowheads="1"/>
          </p:cNvPicPr>
          <p:nvPr/>
        </p:nvPicPr>
        <p:blipFill>
          <a:blip r:embed="rId5" cstate="print"/>
          <a:srcRect/>
          <a:stretch>
            <a:fillRect/>
          </a:stretch>
        </p:blipFill>
        <p:spPr bwMode="auto">
          <a:xfrm>
            <a:off x="7658100" y="1552575"/>
            <a:ext cx="1275907" cy="1793358"/>
          </a:xfrm>
          <a:prstGeom prst="rect">
            <a:avLst/>
          </a:prstGeom>
          <a:noFill/>
        </p:spPr>
      </p:pic>
    </p:spTree>
    <p:extLst>
      <p:ext uri="{BB962C8B-B14F-4D97-AF65-F5344CB8AC3E}">
        <p14:creationId xmlns:p14="http://schemas.microsoft.com/office/powerpoint/2010/main" xmlns="" val="33328250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4EC633-1627-4A60-A2BF-2426CB35E7A3}">
  <ds:schemaRefs>
    <ds:schemaRef ds:uri="http://schemas.microsoft.com/sharepoint/v3/contenttype/forms"/>
  </ds:schemaRefs>
</ds:datastoreItem>
</file>

<file path=customXml/itemProps2.xml><?xml version="1.0" encoding="utf-8"?>
<ds:datastoreItem xmlns:ds="http://schemas.openxmlformats.org/officeDocument/2006/customXml" ds:itemID="{AC8A0C4F-596F-49FD-B18B-0ACB1AC42ADE}">
  <ds:schemaRefs>
    <ds:schemaRef ds:uri="http://schemas.microsoft.com/office/infopath/2007/PartnerControls"/>
    <ds:schemaRef ds:uri="http://schemas.microsoft.com/office/2006/documentManagement/types"/>
    <ds:schemaRef ds:uri="http://purl.org/dc/terms/"/>
    <ds:schemaRef ds:uri="http://www.w3.org/XML/1998/namespace"/>
    <ds:schemaRef ds:uri="http://purl.org/dc/elements/1.1/"/>
    <ds:schemaRef ds:uri="http://purl.org/dc/dcmitype/"/>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6784</TotalTime>
  <Words>359</Words>
  <Application>Microsoft Office PowerPoint</Application>
  <PresentationFormat>On-screen Show (4:3)</PresentationFormat>
  <Paragraphs>48</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Office Theme</vt:lpstr>
      <vt:lpstr>Closing slides</vt:lpstr>
      <vt:lpstr>ppt_Template_Capgemini</vt:lpstr>
      <vt:lpstr>think-cell Slide</vt:lpstr>
      <vt:lpstr>Sunidhi DevOps Engineer- Cloud Infrastructure Service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 Thulaseedharan</dc:creator>
  <cp:lastModifiedBy>ssunidhi</cp:lastModifiedBy>
  <cp:revision>331</cp:revision>
  <dcterms:created xsi:type="dcterms:W3CDTF">2014-04-28T11:21:39Z</dcterms:created>
  <dcterms:modified xsi:type="dcterms:W3CDTF">2017-05-09T05:19:25Z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