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3C72-17E3-4BE0-8E5A-AC58612E3C65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3615-3B1E-43C3-A265-12CC105AC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 smtClean="0"/>
              <a:t>Threads and Concurrency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n-US" altLang="en-US" sz="2800" dirty="0" smtClean="0"/>
              <a:t>Benefits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altLang="en-US" sz="2400" b="1" dirty="0" smtClean="0"/>
              <a:t>Responsiveness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 smtClean="0"/>
              <a:t>may allow continued execution if part of process is blocked, especially important for user interfaces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b="1" dirty="0" smtClean="0"/>
              <a:t>Resource Sharing 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 smtClean="0"/>
              <a:t>threads share resources of process, easier than shared memory or message passing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b="1" dirty="0" smtClean="0"/>
              <a:t>Economy 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 smtClean="0"/>
              <a:t>cheaper than process creation, thread switching lower overhead than context switching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b="1" dirty="0" smtClean="0"/>
              <a:t>Scalability 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 smtClean="0"/>
              <a:t>process can take advantage of </a:t>
            </a:r>
            <a:r>
              <a:rPr lang="en-US" altLang="en-US" sz="2000" dirty="0" err="1" smtClean="0"/>
              <a:t>multicore</a:t>
            </a:r>
            <a:r>
              <a:rPr lang="en-US" altLang="en-US" sz="2000" dirty="0" smtClean="0"/>
              <a:t> architectures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>
              <a:lnSpc>
                <a:spcPct val="110000"/>
              </a:lnSpc>
            </a:pPr>
            <a:endParaRPr lang="en-IN" sz="2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en-US" sz="2800" dirty="0" err="1" smtClean="0"/>
              <a:t>Multicore</a:t>
            </a:r>
            <a:r>
              <a:rPr lang="en-US" altLang="en-US" sz="2800" dirty="0" smtClean="0"/>
              <a:t> Programming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err="1" smtClean="0"/>
              <a:t>Multicore</a:t>
            </a:r>
            <a:r>
              <a:rPr lang="en-IN" sz="2400" dirty="0" smtClean="0"/>
              <a:t> systems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multiple computing cores are placed on a single processing chip where each core appears as a separate CPU to the operating system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Multithreaded programming provides a mechanism for more efficient use of these multiple computing cores and improved concurrency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Consider an application with four threads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On a system with a single computing core, concurrency merely means that the execution of the threads will be interleaved over time  because the processing core is capable of executing only one thread at a time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smtClean="0"/>
              <a:t>Concurrent execution on single-core system:</a:t>
            </a:r>
          </a:p>
          <a:p>
            <a:pPr algn="just">
              <a:lnSpc>
                <a:spcPct val="150000"/>
              </a:lnSpc>
              <a:buNone/>
            </a:pPr>
            <a:endParaRPr lang="en-US" altLang="en-US" sz="2400" dirty="0" smtClean="0"/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4429132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On a system with multiple cores, however, concurrency means that some threads can run in parallel, because the system can assign a separate thread to each core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smtClean="0"/>
              <a:t>Parallelism on a multi-core system: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429000"/>
            <a:ext cx="4692650" cy="214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Distinction between concurrency and parallelism in this discussion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A concurrent system supports more than one task by allowing all the tasks to make progress.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 contrast, a parallel system can perform more than one task simultaneously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Thus, it is possible to have concurrency without parallelism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Earlier, most computer systems had only a single processor, and CPU schedulers were designed to provide the illusion of parallelism by rapidly switching between processes, there by allowing each process to make progress</a:t>
            </a:r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murari\subjects_taught\OS-2020\OS-slides\Multi-Core+vs.+Multi-Process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IN" sz="2800" dirty="0" smtClean="0"/>
              <a:t>Programming Challenges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In general, five areas present challenges in programming for </a:t>
            </a:r>
            <a:r>
              <a:rPr lang="en-IN" sz="2400" dirty="0" err="1" smtClean="0"/>
              <a:t>multicore</a:t>
            </a:r>
            <a:r>
              <a:rPr lang="en-IN" sz="2400" dirty="0" smtClean="0"/>
              <a:t> systems: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Identifying tasks.</a:t>
            </a:r>
          </a:p>
          <a:p>
            <a:pPr marL="85725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This involves examining applications to find areas that can be divided into separate, concurrent tasks. </a:t>
            </a:r>
          </a:p>
          <a:p>
            <a:pPr marL="85725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Ideally, tasks are independent of one another and thus can run in parallel on individual cores.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Balance</a:t>
            </a:r>
          </a:p>
          <a:p>
            <a:pPr marL="85725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While identifying tasks that can run in parallel, programmers must also ensure that the tasks perform equal work of equal value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/>
          </a:bodyPr>
          <a:lstStyle/>
          <a:p>
            <a:pPr marL="85725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In some instances, a certain task may not contribute as much value to the overall process as other tasks</a:t>
            </a:r>
          </a:p>
          <a:p>
            <a:pPr marL="85725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Using a separate execution core to run that task may not be worth the cost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IN" sz="2400" dirty="0" smtClean="0"/>
              <a:t>Data splitting</a:t>
            </a:r>
          </a:p>
          <a:p>
            <a:pPr marL="85725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Just as applications are divided into separate tasks, the data accessed and manipulated by the tasks must be divided to run on separate cores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sz="2400" dirty="0" smtClean="0"/>
              <a:t>Data dependency</a:t>
            </a:r>
          </a:p>
          <a:p>
            <a:pPr marL="85725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The data accessed by the tasks must be examined for dependencies between two or more tasks</a:t>
            </a:r>
          </a:p>
          <a:p>
            <a:pPr marL="457200" indent="-45720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 marL="91440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When one task depends on data from another, programmers must ensure that the execution of the tasks is synchronized to accommodate the data dependency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2400" dirty="0" smtClean="0"/>
              <a:t>Testing and debugging</a:t>
            </a:r>
          </a:p>
          <a:p>
            <a:pPr marL="91440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 When a program is running in parallel on multiple cores, many different execution paths are possible</a:t>
            </a:r>
          </a:p>
          <a:p>
            <a:pPr marL="91440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/>
              <a:t>Testing and debugging such concurrent programs is inherently more difficult than testing and debugging single-threaded applications</a:t>
            </a: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IN" sz="2800" dirty="0" smtClean="0"/>
              <a:t>Types of parallelism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Data parallelism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focuses on distributing subsets of the same data across multiple computing cores and performing the same operation on each core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E.g.: Consider, for example, summing the contents of an array of size N. On a single-core system, one thread would simply sum the elements [0] ...[N −1].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On a dual-core system, however, thread A, running on core 0, could sum the elements[0]...[N∕2 − 1] while thread B, running on core 1, could sum the elements [N∕2]...[N − 1]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n-IN" sz="2800" dirty="0" smtClean="0"/>
              <a:t>Overview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A thread is a basic unit of CPU utilization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It comprises a thread ID, a program counter (PC), a register set, and a stack.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It shares with other threads belonging to the same process its code section, data section, and other operating-system resources, such as open files and signals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 traditional process has a single thread of control.</a:t>
            </a:r>
            <a:endParaRPr lang="en-IN" sz="2400" smtClean="0"/>
          </a:p>
          <a:p>
            <a:pPr algn="just">
              <a:lnSpc>
                <a:spcPct val="150000"/>
              </a:lnSpc>
            </a:pPr>
            <a:r>
              <a:rPr lang="en-IN" sz="2400" smtClean="0"/>
              <a:t> </a:t>
            </a:r>
            <a:r>
              <a:rPr lang="en-IN" sz="2400" dirty="0" smtClean="0"/>
              <a:t>If a process has multiple threads of control, it can perform more than one task at a time</a:t>
            </a:r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en-IN" sz="2000" dirty="0" smtClean="0"/>
              <a:t>The two threads would be running in parallel on separate computing cores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Task parallelism involves distributing not data but tasks (threads) across multiple computing cores.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 Each thread is performing a unique operation.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Different threads may be operating on the same data, or they may be operating on  different data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Consider again our example above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In contrast to that situation, an example of task parallelism might involve two threads, each performing a unique statistical operation on the array of elements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2000" dirty="0" smtClean="0"/>
              <a:t>The threads again are operating in parallel on separate computing cores, but each is performing a unique operation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Fundamentally, then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data parallelism involves the distribution of data across multiple cores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Task parallelism involves the distribution of tasks across multiple cores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However, data and task parallelism are not mutually exclusive, and an application may in fact use a hybrid of these two strategies</a:t>
            </a:r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Data and Task Parallelism</a:t>
            </a:r>
            <a:endParaRPr lang="en-IN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7C4056CB-23F8-4E11-9D19-A3540316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571612"/>
            <a:ext cx="5852160" cy="424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Amdahl’s Law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Amdahl’s Law is a formula that identifies potential performance gains from adding additional computing cores to an application that has both serial (nonparallel) and parallel components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If S is the portion of the application that must be performed serially on a system with N processing cores, the formula appears as follows: 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4" name="Picture 1" descr="Screen Shot 2012-12-04 at 7.54.07 PM.png">
            <a:extLst>
              <a:ext uri="{FF2B5EF4-FFF2-40B4-BE49-F238E27FC236}">
                <a16:creationId xmlns:a16="http://schemas.microsoft.com/office/drawing/2014/main" xmlns="" id="{73692B8D-A89E-4AD0-A1E3-ED895D4F4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5226822"/>
            <a:ext cx="2430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93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As an example, assume we have an application that is 75 percent parallel and 25 percent serial.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If we run this application on a system with two processing cores, we can get a speedup of 1.6 times.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If we add two additional cores (for a total of four), the speedup is 2.28 times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One interesting fact about Amdahl’s Law is that as N approaches infinity, the speedup converges to 1∕S. </a:t>
            </a:r>
            <a:endParaRPr lang="en-I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For example, if 50 percent of an application is performed serially, the maximum speedup is 2.0 times, regardless of the number of processing cores we add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This is the fundamental principle behind Amdahl’s Law: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the serial portion of an application can have a disproportionate effect on the performance we gain by adding additional computing cores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Amdahl’s Law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73F832-D0B8-4682-8422-824AC9A2C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500174"/>
            <a:ext cx="6000792" cy="435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IN" sz="2800" dirty="0" smtClean="0"/>
              <a:t>Multithreading Models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Support for threads may be provided either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At the user level for User Threads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Or by the kernel, for kernel threads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User threads are supported above the kernel and are managed without kernel support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Kernel threads are supported and managed directly by the operating system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Virtually all contemporary operating systems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Including Windows, Linux, and </a:t>
            </a:r>
            <a:r>
              <a:rPr lang="en-IN" sz="2000" dirty="0" err="1" smtClean="0"/>
              <a:t>macOS</a:t>
            </a:r>
            <a:r>
              <a:rPr lang="en-IN" sz="2000" dirty="0" smtClean="0"/>
              <a:t>— support kernel threads</a:t>
            </a:r>
            <a:endParaRPr lang="en-I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User and Kernel Threads</a:t>
            </a:r>
            <a:endParaRPr lang="en-IN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2BDB5D90-D947-41F8-BDFE-DD7C4ED2F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928802"/>
            <a:ext cx="4929222" cy="36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en-US" sz="2800" dirty="0" smtClean="0"/>
              <a:t>Multithreading Models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Many -to -One Model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One-to-One Model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Many –to-Many Model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 smtClean="0"/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Single and Multithreaded Processes</a:t>
            </a:r>
            <a:endParaRPr lang="en-IN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0489C83A-880F-4FB0-8474-2FE1A357C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" y="1600899"/>
            <a:ext cx="7626096" cy="428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sz="2800" dirty="0" smtClean="0"/>
              <a:t>Many-to-One Model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The many-to-one model maps many user-level threads to one kernel thread.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Thread management is done by the thread library in user space, so it is efficient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However, the entire process will block if a thread makes a blocking system call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Also, because only one thread can access the kernel at a time, multiple threads are unable to run in parallel on </a:t>
            </a:r>
            <a:r>
              <a:rPr lang="en-IN" sz="2400" dirty="0" err="1" smtClean="0"/>
              <a:t>multicore</a:t>
            </a:r>
            <a:r>
              <a:rPr lang="en-IN" sz="2400" dirty="0" smtClean="0"/>
              <a:t> systems</a:t>
            </a:r>
            <a:endParaRPr lang="en-I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="" xmlns:a16="http://schemas.microsoft.com/office/drawing/2014/main" id="{6B215585-915F-44AD-918A-FBC0A438F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1643050"/>
            <a:ext cx="5357850" cy="330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Green threads a thread library available for Solaris systems and adopted in early versions of Java used the many-to-one model.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However, very few systems continue to use the model because of its inability to take advantage of multiple processing cores, which have now become standard on most computer systems</a:t>
            </a:r>
            <a:endParaRPr lang="en-I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IN" sz="2800" dirty="0" smtClean="0"/>
              <a:t>One-to-One Model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7149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The one-to-one </a:t>
            </a:r>
            <a:r>
              <a:rPr lang="en-IN" sz="2400" dirty="0" smtClean="0"/>
              <a:t>model maps each </a:t>
            </a:r>
            <a:r>
              <a:rPr lang="en-IN" sz="2400" dirty="0" smtClean="0"/>
              <a:t>user </a:t>
            </a:r>
            <a:r>
              <a:rPr lang="en-IN" sz="2400" dirty="0" smtClean="0"/>
              <a:t>thread to a kernel thread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It </a:t>
            </a:r>
            <a:r>
              <a:rPr lang="en-IN" sz="2400" dirty="0" smtClean="0"/>
              <a:t>provides more concurrency than the many-to-one model by allowing another thread to run when a thread makes a blocking system </a:t>
            </a:r>
            <a:r>
              <a:rPr lang="en-IN" sz="2400" dirty="0" smtClean="0"/>
              <a:t>call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It also allows multiple threads to run in parallel on </a:t>
            </a:r>
            <a:r>
              <a:rPr lang="en-IN" sz="2400" dirty="0" smtClean="0"/>
              <a:t>multiprocessors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 smtClean="0"/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The only drawback to this </a:t>
            </a:r>
            <a:r>
              <a:rPr lang="en-IN" sz="2400" dirty="0" smtClean="0"/>
              <a:t>model is that creating a user thread requires creating the corresponding kernel thread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a large number of kernel threads may burden the performance of a </a:t>
            </a:r>
            <a:r>
              <a:rPr lang="en-IN" sz="2000" dirty="0" smtClean="0"/>
              <a:t>system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Linux, along with the family of Windows operating systems, implement the one-to-one </a:t>
            </a:r>
            <a:r>
              <a:rPr lang="en-IN" sz="2400" dirty="0" smtClean="0"/>
              <a:t>model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0" y="4071942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IN" sz="2800" dirty="0" smtClean="0"/>
              <a:t>Many-to-Many Model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The many-to-many </a:t>
            </a:r>
            <a:r>
              <a:rPr lang="en-IN" sz="2400" dirty="0" smtClean="0"/>
              <a:t>model multiplexes many user-level threads </a:t>
            </a:r>
            <a:r>
              <a:rPr lang="en-IN" sz="2400" dirty="0" smtClean="0"/>
              <a:t>to a smaller or equal number of kernel threads.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 smtClean="0"/>
              <a:t>number of kernel threads may be specific to either a particular application or a particular </a:t>
            </a:r>
            <a:r>
              <a:rPr lang="en-IN" sz="2400" dirty="0" smtClean="0"/>
              <a:t>machine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an </a:t>
            </a:r>
            <a:r>
              <a:rPr lang="en-IN" sz="2000" dirty="0" smtClean="0"/>
              <a:t>application may be allocated more kernel threads on a system with eight processing cores than a system with four </a:t>
            </a:r>
            <a:r>
              <a:rPr lang="en-IN" sz="2000" dirty="0" smtClean="0"/>
              <a:t>cores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4429132"/>
            <a:ext cx="3143272" cy="20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sz="2800" dirty="0" smtClean="0"/>
              <a:t>Two Level Threads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One variation on the many-to-many model still multiplexes many </a:t>
            </a:r>
            <a:r>
              <a:rPr lang="en-IN" sz="2400" dirty="0" smtClean="0"/>
              <a:t>user-level </a:t>
            </a:r>
            <a:r>
              <a:rPr lang="en-IN" sz="2400" dirty="0" smtClean="0"/>
              <a:t>threads to a smaller or equal number of kernel threads but also allows a user-level thread to be bound to a kernel thread.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This </a:t>
            </a:r>
            <a:r>
              <a:rPr lang="en-IN" sz="2400" dirty="0" smtClean="0"/>
              <a:t>variation is sometimes </a:t>
            </a:r>
            <a:r>
              <a:rPr lang="en-IN" sz="2400" dirty="0" smtClean="0"/>
              <a:t>referred to </a:t>
            </a:r>
            <a:r>
              <a:rPr lang="en-IN" sz="2400" dirty="0" smtClean="0"/>
              <a:t>as the two-level model</a:t>
            </a:r>
            <a:endParaRPr lang="en-IN" sz="24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xmlns="" id="{95426A68-78A8-483B-AE90-0C4299BC7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546" y="4214818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Although the many-to-many model appears to be the most flexible of the models discussed, in practice it is difficult to implement.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 </a:t>
            </a:r>
            <a:r>
              <a:rPr lang="en-IN" sz="2400" dirty="0" smtClean="0"/>
              <a:t>addition, with an increasing number of processing cores appearing on most systems, limiting the number of kernel threads has become less important</a:t>
            </a:r>
            <a:endParaRPr lang="en-IN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Effect of the models on concurrency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The many to-one </a:t>
            </a:r>
            <a:r>
              <a:rPr lang="en-IN" sz="2400" dirty="0" smtClean="0"/>
              <a:t>model allows the developer to create as many user threads as she wishes, it does not result in parallelism, because the kernel can schedule only one </a:t>
            </a:r>
            <a:r>
              <a:rPr lang="en-IN" sz="2400" dirty="0" smtClean="0"/>
              <a:t>kernel thread at a time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one-to-one model allows greater concurrency</a:t>
            </a:r>
            <a:r>
              <a:rPr lang="en-IN" sz="2400" dirty="0" smtClean="0"/>
              <a:t>, but the developer has to be careful not to create too many threads within an application</a:t>
            </a:r>
            <a:r>
              <a:rPr lang="en-IN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many-to-many model suffers from neither of these </a:t>
            </a:r>
            <a:r>
              <a:rPr lang="en-IN" sz="2400" dirty="0" smtClean="0"/>
              <a:t>shortcomings:</a:t>
            </a:r>
            <a:endParaRPr lang="en-I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2000" dirty="0" smtClean="0"/>
              <a:t>Developers </a:t>
            </a:r>
            <a:r>
              <a:rPr lang="en-IN" sz="2000" dirty="0" smtClean="0"/>
              <a:t>can create as many user threads as necessary, and </a:t>
            </a:r>
            <a:r>
              <a:rPr lang="en-IN" sz="2000" dirty="0" smtClean="0"/>
              <a:t>the corresponding kernel threads can run in parallel on a multiprocessor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Also</a:t>
            </a:r>
            <a:r>
              <a:rPr lang="en-IN" sz="2000" dirty="0" smtClean="0"/>
              <a:t>, </a:t>
            </a:r>
            <a:r>
              <a:rPr lang="en-IN" sz="2000" dirty="0" smtClean="0"/>
              <a:t>when a thread performs a blocking system call, the kernel can schedule another </a:t>
            </a:r>
            <a:r>
              <a:rPr lang="en-IN" sz="2000" dirty="0" smtClean="0"/>
              <a:t>thread for execution.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IN" sz="2800" dirty="0" smtClean="0"/>
              <a:t>Motivation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Most software applications that run on modern computers and mobile devices are multithreaded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An application typically is implemented as a separate process with several threads of control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Examples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An application that creates photo thumbnails from a collection of images may use a separate thread to generate a thumbnail from each separate image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en-IN" sz="2000" dirty="0" smtClean="0"/>
              <a:t>A web browser might have one thread display images or text while another thread retrieves data from the network.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A word processor may have a thread for displaying graphics, another thread for responding to keystrokes from the user, and a third thread for performing spelling and grammar checking in the background.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 certain situations, a single application may be required to perform several similar tasks.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For example, a web server accepts client requests for web pages, images, sound, and so forth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 busy web server may have several(perhaps thousands of) clients concurrently accessing it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If the web server ran as a traditional single-threaded process, it would be able to service only one client at a time, and a client might have to wait a very long time for its request to be serviced.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One solution is to have the server run as a single process that accepts requests.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When the server receives a request, it creates a separate process to service that request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 fact, this process-creation method was in common use before threads became popular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Disadvantages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Time consuming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Resource intensive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It is generally more efficient to use one process that contains multiple threads.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If the web-server process is multithreaded, the server will create a separate thread that listens for client requests.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When a request is made, rather than creating another process, the server creates a new thread to service the request and resumes listening for additional requests.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Multithreaded Server Architecture</a:t>
            </a:r>
            <a:endParaRPr lang="en-IN" sz="2800" dirty="0"/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CF5D0D58-5C7A-45B8-AD7F-B5E9EF919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" y="1571612"/>
            <a:ext cx="7966710" cy="392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smtClean="0"/>
              <a:t>Kernels are generally multithreaded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: Linux systems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 smtClean="0"/>
              <a:t>Many applications can also take advantage of multiple threads, including basic sorting, trees and graph algorithms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 smtClean="0"/>
              <a:t>In addition, programmers who must  solve contemporary CPU-intensive problems in data mining, graphics, and artificial intelligence can leverage the power of modern </a:t>
            </a:r>
            <a:r>
              <a:rPr lang="en-IN" altLang="en-US" sz="2400" dirty="0" err="1" smtClean="0"/>
              <a:t>multicore</a:t>
            </a:r>
            <a:r>
              <a:rPr lang="en-IN" altLang="en-US" sz="2400" dirty="0" smtClean="0"/>
              <a:t> systems by designing solutions that run in parallel.</a:t>
            </a:r>
            <a:endParaRPr lang="en-US" altLang="en-US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1990</Words>
  <Application>Microsoft Office PowerPoint</Application>
  <PresentationFormat>On-screen Show (4:3)</PresentationFormat>
  <Paragraphs>143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Threads and Concurrency</vt:lpstr>
      <vt:lpstr>Overview</vt:lpstr>
      <vt:lpstr>Single and Multithreaded Processes</vt:lpstr>
      <vt:lpstr>Motivation</vt:lpstr>
      <vt:lpstr>Slide 5</vt:lpstr>
      <vt:lpstr>Slide 6</vt:lpstr>
      <vt:lpstr>Slide 7</vt:lpstr>
      <vt:lpstr>Multithreaded Server Architecture</vt:lpstr>
      <vt:lpstr>Slide 9</vt:lpstr>
      <vt:lpstr>Benefits</vt:lpstr>
      <vt:lpstr>Multicore Programming</vt:lpstr>
      <vt:lpstr>Slide 12</vt:lpstr>
      <vt:lpstr>Slide 13</vt:lpstr>
      <vt:lpstr>Distinction between concurrency and parallelism in this discussion</vt:lpstr>
      <vt:lpstr>Slide 15</vt:lpstr>
      <vt:lpstr>Programming Challenges</vt:lpstr>
      <vt:lpstr>Slide 17</vt:lpstr>
      <vt:lpstr>Slide 18</vt:lpstr>
      <vt:lpstr>Types of parallelism</vt:lpstr>
      <vt:lpstr>Slide 20</vt:lpstr>
      <vt:lpstr>Slide 21</vt:lpstr>
      <vt:lpstr>Data and Task Parallelism</vt:lpstr>
      <vt:lpstr>Amdahl’s Law</vt:lpstr>
      <vt:lpstr>Slide 24</vt:lpstr>
      <vt:lpstr>Slide 25</vt:lpstr>
      <vt:lpstr>Amdahl’s Law</vt:lpstr>
      <vt:lpstr>Multithreading Models</vt:lpstr>
      <vt:lpstr>User and Kernel Threads</vt:lpstr>
      <vt:lpstr>Multithreading Models</vt:lpstr>
      <vt:lpstr>Many-to-One Model</vt:lpstr>
      <vt:lpstr>Slide 31</vt:lpstr>
      <vt:lpstr>Slide 32</vt:lpstr>
      <vt:lpstr>One-to-One Model</vt:lpstr>
      <vt:lpstr>Slide 34</vt:lpstr>
      <vt:lpstr>Many-to-Many Model</vt:lpstr>
      <vt:lpstr>Two Level Threads</vt:lpstr>
      <vt:lpstr>Slide 37</vt:lpstr>
      <vt:lpstr>Effect of the models on concurrency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Concurrency</dc:title>
  <dc:creator>DELL</dc:creator>
  <cp:lastModifiedBy>DELL</cp:lastModifiedBy>
  <cp:revision>22</cp:revision>
  <dcterms:created xsi:type="dcterms:W3CDTF">2020-09-17T23:17:06Z</dcterms:created>
  <dcterms:modified xsi:type="dcterms:W3CDTF">2020-09-22T05:38:54Z</dcterms:modified>
</cp:coreProperties>
</file>