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6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5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80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Sentiment Analysis Web App using Naive Bayes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Machine Learning-Powered Real-Time Sentiment Detection</a:t>
            </a:r>
          </a:p>
          <a:p>
            <a:r>
              <a:rPr dirty="0"/>
              <a:t>Presented by: </a:t>
            </a:r>
            <a:r>
              <a:rPr lang="en-US" dirty="0"/>
              <a:t>[Sunidhi Shukla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Objective: Classify reviews as Positive or Negative</a:t>
            </a:r>
          </a:p>
          <a:p>
            <a:r>
              <a:rPr dirty="0"/>
              <a:t> Approach: Supervised learning with Naive Bayes + TF-IDF</a:t>
            </a:r>
          </a:p>
          <a:p>
            <a:r>
              <a:rPr dirty="0"/>
              <a:t> Deployment: Real-time predictions using </a:t>
            </a:r>
            <a:r>
              <a:rPr lang="en-IN" dirty="0" err="1"/>
              <a:t>Streamlit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Python: Development &amp; ML integration</a:t>
            </a:r>
          </a:p>
          <a:p>
            <a:r>
              <a:t>- Pandas: Data handling</a:t>
            </a:r>
          </a:p>
          <a:p>
            <a:r>
              <a:t>- Scikit-learn: ML models &amp; evaluation</a:t>
            </a:r>
          </a:p>
          <a:p>
            <a:r>
              <a:t>- Joblib: Save/load models</a:t>
            </a:r>
          </a:p>
          <a:p>
            <a:r>
              <a:t>- TF-IDF: Text preprocessing</a:t>
            </a:r>
          </a:p>
          <a:p>
            <a:r>
              <a:t>- Streamlit: Web app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Collection (.txt labeled reviews)</a:t>
            </a:r>
          </a:p>
          <a:p>
            <a:r>
              <a:t>2. Preprocessing using TF-IDF</a:t>
            </a:r>
          </a:p>
          <a:p>
            <a:r>
              <a:t>3. Training with Multinomial Naive Bayes</a:t>
            </a:r>
          </a:p>
          <a:p>
            <a:r>
              <a:t>4. Model Evaluation</a:t>
            </a:r>
          </a:p>
          <a:p>
            <a:r>
              <a:t>5. Streamlit Deployment</a:t>
            </a:r>
          </a:p>
          <a:p>
            <a:r>
              <a:t>6. Save Model &amp; Vectorizer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Label Mapping: label = 'positive' if group(1) == '2' else 'negative'</a:t>
            </a:r>
          </a:p>
          <a:p>
            <a:r>
              <a:t>- TF-IDF: vectorizer = TfidfVectorizer(stop_words='english')</a:t>
            </a:r>
          </a:p>
          <a:p>
            <a:r>
              <a:t>- Model: model = MultinomialNB().fit(X_train, y_train)</a:t>
            </a:r>
          </a:p>
          <a:p>
            <a:r>
              <a:t>- Streamlit UI: st.title(...), prediction = model.predict(...)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accuracy on test set</a:t>
            </a:r>
          </a:p>
          <a:p>
            <a:r>
              <a:t>- Input: “I loved the packaging..."</a:t>
            </a:r>
          </a:p>
          <a:p>
            <a:r>
              <a:t>- Prediction: Positive</a:t>
            </a:r>
          </a:p>
          <a:p>
            <a:r>
              <a:t>- Metrics: Accuracy, Confusion Matrix, F1 Score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FAQs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Why Naive Bayes? Fast and efficient</a:t>
            </a:r>
          </a:p>
          <a:p>
            <a:r>
              <a:t>- Why TF-IDF? Better weighting than Bag-of-Words</a:t>
            </a:r>
          </a:p>
          <a:p>
            <a:r>
              <a:t>- Detect sarcasm? Not well — use BERT in future</a:t>
            </a:r>
          </a:p>
          <a:p>
            <a:r>
              <a:t>- Improvements: More data, bigrams, switch to SVM or BERT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267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Gallery</vt:lpstr>
      <vt:lpstr>Sentiment Analysis Web App using Naive Bayes</vt:lpstr>
      <vt:lpstr>Project Overview</vt:lpstr>
      <vt:lpstr>Tools &amp; Technologies</vt:lpstr>
      <vt:lpstr>Project Workflow</vt:lpstr>
      <vt:lpstr>Key Code Snippets</vt:lpstr>
      <vt:lpstr>Results &amp; Accuracy</vt:lpstr>
      <vt:lpstr>FAQs &amp; Improvements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weeeeeenhs</cp:lastModifiedBy>
  <cp:revision>2</cp:revision>
  <dcterms:created xsi:type="dcterms:W3CDTF">2013-01-27T09:14:16Z</dcterms:created>
  <dcterms:modified xsi:type="dcterms:W3CDTF">2025-08-04T16:43:53Z</dcterms:modified>
  <cp:category/>
</cp:coreProperties>
</file>