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46757" y="364761"/>
            <a:ext cx="569524" cy="553024"/>
            <a:chOff x="298460" y="987574"/>
            <a:chExt cx="288032" cy="279687"/>
          </a:xfrm>
        </p:grpSpPr>
        <p:sp>
          <p:nvSpPr>
            <p:cNvPr id="4" name="矩形 3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1363598" y="895122"/>
            <a:ext cx="9992269" cy="0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214"/>
          <p:cNvSpPr txBox="1">
            <a:spLocks noChangeArrowheads="1"/>
          </p:cNvSpPr>
          <p:nvPr/>
        </p:nvSpPr>
        <p:spPr bwMode="auto">
          <a:xfrm>
            <a:off x="336550" y="981075"/>
            <a:ext cx="12113895" cy="506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4480" indent="-28448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3025775" indent="-739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3482975" indent="-739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940175" indent="-739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4397375" indent="-739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文献相关工作</a:t>
            </a:r>
            <a:endParaRPr lang="zh-CN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1271905" y="339725"/>
            <a:ext cx="11383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ct val="0"/>
              </a:spcBef>
            </a:pPr>
            <a:r>
              <a:rPr 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机器学习指导实验合成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090" y="1449705"/>
            <a:ext cx="4496435" cy="16998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65" y="4444365"/>
            <a:ext cx="4743450" cy="17843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25" y="1175385"/>
            <a:ext cx="5289550" cy="37204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535035" y="6076950"/>
            <a:ext cx="3627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>
              <a:buClrTx/>
              <a:buSzTx/>
              <a:buFontTx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10.1109/WACV48630.2021.00196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65" y="3034665"/>
            <a:ext cx="5163185" cy="14624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525" y="4976495"/>
            <a:ext cx="256222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46757" y="364761"/>
            <a:ext cx="569524" cy="553024"/>
            <a:chOff x="298460" y="987574"/>
            <a:chExt cx="288032" cy="279687"/>
          </a:xfrm>
        </p:grpSpPr>
        <p:sp>
          <p:nvSpPr>
            <p:cNvPr id="4" name="矩形 3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1363598" y="895122"/>
            <a:ext cx="9992269" cy="0"/>
          </a:xfrm>
          <a:prstGeom prst="line">
            <a:avLst/>
          </a:prstGeom>
          <a:ln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1214"/>
          <p:cNvSpPr txBox="1">
            <a:spLocks noChangeArrowheads="1"/>
          </p:cNvSpPr>
          <p:nvPr/>
        </p:nvSpPr>
        <p:spPr bwMode="auto">
          <a:xfrm>
            <a:off x="336550" y="981075"/>
            <a:ext cx="12113895" cy="5067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4480" indent="-28448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3025775" indent="-739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3482975" indent="-739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940175" indent="-739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4397375" indent="-739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文献相关工作</a:t>
            </a:r>
            <a:endParaRPr lang="zh-CN" b="1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1271905" y="339725"/>
            <a:ext cx="11383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spcBef>
                <a:spcPct val="0"/>
              </a:spcBef>
            </a:pPr>
            <a:r>
              <a:rPr 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机器学习指导实验合成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9230" y="4657090"/>
            <a:ext cx="8975725" cy="1451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" y="2014855"/>
            <a:ext cx="5323840" cy="14662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350" y="1116330"/>
            <a:ext cx="5969635" cy="34455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662035" y="6108700"/>
            <a:ext cx="3507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10.1109/WACV51458.2022.00261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Nzk1ZThlNWI1MjMwMWM2ZTA4YzU2OTRjNjJiNGQyYW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WPS 演示</Application>
  <PresentationFormat>宽屏</PresentationFormat>
  <Paragraphs>12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林璟</cp:lastModifiedBy>
  <cp:revision>172</cp:revision>
  <dcterms:created xsi:type="dcterms:W3CDTF">2019-06-19T02:08:00Z</dcterms:created>
  <dcterms:modified xsi:type="dcterms:W3CDTF">2022-06-11T09:44:06Z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>07E9435B47CF4B57BA02AB911B4AF003</vt:lpwstr>
  </property>
</Properties>
</file>