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1.svg" ContentType="image/svg+xml"/>
  <Override PartName="/ppt/media/image3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3" r:id="rId3"/>
  </p:sldMasterIdLst>
  <p:notesMasterIdLst>
    <p:notesMasterId r:id="rId5"/>
  </p:notesMasterIdLst>
  <p:sldIdLst>
    <p:sldId id="257" r:id="rId4"/>
    <p:sldId id="350" r:id="rId6"/>
    <p:sldId id="351" r:id="rId7"/>
    <p:sldId id="356" r:id="rId8"/>
    <p:sldId id="357" r:id="rId9"/>
    <p:sldId id="358" r:id="rId10"/>
    <p:sldId id="359" r:id="rId11"/>
    <p:sldId id="360" r:id="rId12"/>
    <p:sldId id="258" r:id="rId13"/>
    <p:sldId id="345" r:id="rId14"/>
    <p:sldId id="346" r:id="rId15"/>
    <p:sldId id="349" r:id="rId16"/>
    <p:sldId id="348" r:id="rId17"/>
    <p:sldId id="368" r:id="rId18"/>
    <p:sldId id="374" r:id="rId19"/>
    <p:sldId id="373" r:id="rId20"/>
    <p:sldId id="372" r:id="rId21"/>
    <p:sldId id="371" r:id="rId22"/>
    <p:sldId id="369" r:id="rId23"/>
    <p:sldId id="375" r:id="rId24"/>
  </p:sldIdLst>
  <p:sldSz cx="12192000" cy="6858000"/>
  <p:notesSz cx="6858000" cy="9144000"/>
  <p:custDataLst>
    <p:tags r:id="rId28"/>
  </p:custDataLst>
  <p:defaultTextStyle>
    <a:lvl1pPr marL="0" lvl="0" algn="l" defTabSz="914400">
      <a:defRPr sz="1800" kern="1200">
        <a:solidFill>
          <a:schemeClr val="tx1"/>
        </a:solidFill>
        <a:latin typeface="Arial" panose="020B0604020202020204"/>
        <a:ea typeface="微软雅黑" panose="00000500000000000000" charset="-122"/>
      </a:defRPr>
    </a:lvl1pPr>
    <a:lvl2pPr marL="457200" lvl="1" algn="l" defTabSz="914400">
      <a:defRPr sz="1800" kern="1200">
        <a:solidFill>
          <a:schemeClr val="tx1"/>
        </a:solidFill>
        <a:latin typeface="Arial" panose="020B0604020202020204"/>
        <a:ea typeface="微软雅黑" panose="00000500000000000000" charset="-122"/>
      </a:defRPr>
    </a:lvl2pPr>
    <a:lvl3pPr marL="914400" lvl="2" algn="l" defTabSz="914400">
      <a:defRPr sz="1800" kern="1200">
        <a:solidFill>
          <a:schemeClr val="tx1"/>
        </a:solidFill>
        <a:latin typeface="Arial" panose="020B0604020202020204"/>
        <a:ea typeface="微软雅黑" panose="00000500000000000000" charset="-122"/>
      </a:defRPr>
    </a:lvl3pPr>
    <a:lvl4pPr marL="1371600" lvl="3" algn="l" defTabSz="914400">
      <a:defRPr sz="1800" kern="1200">
        <a:solidFill>
          <a:schemeClr val="tx1"/>
        </a:solidFill>
        <a:latin typeface="Arial" panose="020B0604020202020204"/>
        <a:ea typeface="微软雅黑" panose="00000500000000000000" charset="-122"/>
      </a:defRPr>
    </a:lvl4pPr>
    <a:lvl5pPr marL="1828800" lvl="4" algn="l" defTabSz="914400">
      <a:defRPr sz="1800" kern="1200">
        <a:solidFill>
          <a:schemeClr val="tx1"/>
        </a:solidFill>
        <a:latin typeface="Arial" panose="020B0604020202020204"/>
        <a:ea typeface="微软雅黑" panose="00000500000000000000" charset="-122"/>
      </a:defRPr>
    </a:lvl5pPr>
    <a:lvl6pPr marL="2286000" lvl="5" algn="l" defTabSz="914400">
      <a:defRPr sz="1800" kern="1200">
        <a:solidFill>
          <a:schemeClr val="tx1"/>
        </a:solidFill>
        <a:latin typeface="Arial" panose="020B0604020202020204"/>
        <a:ea typeface="微软雅黑" panose="00000500000000000000" charset="-122"/>
      </a:defRPr>
    </a:lvl6pPr>
    <a:lvl7pPr marL="2743200" lvl="6" algn="l" defTabSz="914400">
      <a:defRPr sz="1800" kern="1200">
        <a:solidFill>
          <a:schemeClr val="tx1"/>
        </a:solidFill>
        <a:latin typeface="Arial" panose="020B0604020202020204"/>
        <a:ea typeface="微软雅黑" panose="00000500000000000000" charset="-122"/>
      </a:defRPr>
    </a:lvl7pPr>
    <a:lvl8pPr marL="3200400" lvl="7" algn="l" defTabSz="914400">
      <a:defRPr sz="1800" kern="1200">
        <a:solidFill>
          <a:schemeClr val="tx1"/>
        </a:solidFill>
        <a:latin typeface="Arial" panose="020B0604020202020204"/>
        <a:ea typeface="微软雅黑" panose="00000500000000000000" charset="-122"/>
      </a:defRPr>
    </a:lvl8pPr>
    <a:lvl9pPr marL="3657600" lvl="8" algn="l" defTabSz="914400">
      <a:defRPr sz="1800" kern="1200">
        <a:solidFill>
          <a:schemeClr val="tx1"/>
        </a:solidFill>
        <a:latin typeface="Arial" panose="020B0604020202020204"/>
        <a:ea typeface="微软雅黑" panose="00000500000000000000"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DFF8FF"/>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B344D84-9AFB-497E-A393-DC336BA19D2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49" autoAdjust="0"/>
  </p:normalViewPr>
  <p:slideViewPr>
    <p:cSldViewPr snapToGrid="0">
      <p:cViewPr>
        <p:scale>
          <a:sx n="75" d="100"/>
          <a:sy n="75" d="100"/>
        </p:scale>
        <p:origin x="84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1. 神经网络概述</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神经网络是一种模拟生物神经系统工作原理的计算模型。</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它由输入层、隐藏层和输出层组成，每一层都包含多个神经元。</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2. 卷积神经网络 (CNN)</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专为图像处理设计的神经网络。</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关键组件：卷积层、池化层、全连接层。</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卷积层提取特征，池化层减少计算量，全连接层进行分类。</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3. ResNet结构</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残差网络（ResNet）通过引入跳跃连接解决深层网络中的梯度消失问题。</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关键组件：残差块（Residual Block）。</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残差块通过引入直接连接，使梯度能够直接反向传播，提高了训练深层网络的效率。</a:t>
            </a:r>
            <a:endParaRPr dirty="0">
              <a:latin typeface="华文中宋" panose="02010600040101010101" pitchFamily="2" charset="-122"/>
              <a:ea typeface="华文中宋" panose="02010600040101010101" pitchFamily="2" charset="-122"/>
              <a:cs typeface="+mn-ea"/>
            </a:endParaRPr>
          </a:p>
          <a:p>
            <a:pPr algn="l">
              <a:lnSpc>
                <a:spcPct val="120000"/>
              </a:lnSpc>
              <a:buClrTx/>
              <a:buSzTx/>
              <a:buNone/>
            </a:pPr>
            <a:r>
              <a:rPr dirty="0">
                <a:latin typeface="华文中宋" panose="02010600040101010101" pitchFamily="2" charset="-122"/>
                <a:ea typeface="华文中宋" panose="02010600040101010101" pitchFamily="2" charset="-122"/>
                <a:cs typeface="+mn-ea"/>
                <a:sym typeface="+mn-ea"/>
              </a:rPr>
              <a:t>   - ResNet-18是ResNet家族的一员，包含18层卷积层。</a:t>
            </a:r>
            <a:endParaRPr dirty="0">
              <a:latin typeface="华文中宋" panose="02010600040101010101" pitchFamily="2" charset="-122"/>
              <a:ea typeface="华文中宋" panose="02010600040101010101" pitchFamily="2" charset="-122"/>
              <a:cs typeface="+mn-ea"/>
            </a:endParaRPr>
          </a:p>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00000"/>
              </a:lnSpc>
              <a:buClrTx/>
              <a:buSzTx/>
              <a:buNone/>
            </a:pPr>
            <a:r>
              <a:rPr dirty="0">
                <a:latin typeface="华文中宋" panose="02010600040101010101" pitchFamily="2" charset="-122"/>
                <a:ea typeface="华文中宋" panose="02010600040101010101" pitchFamily="2" charset="-122"/>
                <a:cs typeface="+mn-ea"/>
                <a:sym typeface="+mn-ea"/>
              </a:rPr>
              <a:t>训练集（Training Dataset）</a:t>
            </a:r>
            <a:endParaRPr dirty="0">
              <a:latin typeface="华文中宋" panose="02010600040101010101" pitchFamily="2" charset="-122"/>
              <a:ea typeface="华文中宋" panose="02010600040101010101" pitchFamily="2" charset="-122"/>
              <a:cs typeface="+mn-ea"/>
            </a:endParaRPr>
          </a:p>
          <a:p>
            <a:pPr algn="l">
              <a:lnSpc>
                <a:spcPct val="100000"/>
              </a:lnSpc>
              <a:buClrTx/>
              <a:buSzTx/>
              <a:buNone/>
            </a:pPr>
            <a:r>
              <a:rPr dirty="0">
                <a:latin typeface="华文中宋" panose="02010600040101010101" pitchFamily="2" charset="-122"/>
                <a:ea typeface="华文中宋" panose="02010600040101010101" pitchFamily="2" charset="-122"/>
                <a:cs typeface="+mn-ea"/>
                <a:sym typeface="+mn-ea"/>
              </a:rPr>
              <a:t>验证集（Validation Dataset）：来看模型在新数据上的表现如何，同时通过调整超参数</a:t>
            </a:r>
            <a:endParaRPr dirty="0">
              <a:latin typeface="华文中宋" panose="02010600040101010101" pitchFamily="2" charset="-122"/>
              <a:ea typeface="华文中宋" panose="02010600040101010101" pitchFamily="2" charset="-122"/>
              <a:cs typeface="+mn-ea"/>
            </a:endParaRPr>
          </a:p>
          <a:p>
            <a:pPr algn="l">
              <a:lnSpc>
                <a:spcPct val="100000"/>
              </a:lnSpc>
              <a:buClrTx/>
              <a:buSzTx/>
              <a:buNone/>
            </a:pPr>
            <a:r>
              <a:rPr dirty="0">
                <a:latin typeface="华文中宋" panose="02010600040101010101" pitchFamily="2" charset="-122"/>
                <a:ea typeface="华文中宋" panose="02010600040101010101" pitchFamily="2" charset="-122"/>
                <a:cs typeface="+mn-ea"/>
                <a:sym typeface="+mn-ea"/>
              </a:rPr>
              <a:t>测试集（Test Dataset）：做最终的评估</a:t>
            </a:r>
            <a:endParaRPr dirty="0">
              <a:latin typeface="华文中宋" panose="02010600040101010101" pitchFamily="2" charset="-122"/>
              <a:ea typeface="华文中宋" panose="02010600040101010101" pitchFamily="2" charset="-122"/>
              <a:cs typeface="+mn-ea"/>
            </a:endParaRPr>
          </a:p>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0" dirty="0"/>
              <a:t>随着迭代次数的增加，损失逐渐减少，准确率逐渐增加，并且在较早的迭代中，模型已经达到了较高的性能</a:t>
            </a:r>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fld id="{D24EB3DA-7079-E949-9421-E14B70A684E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结尾">
    <p:spTree>
      <p:nvGrpSpPr>
        <p:cNvPr id="1" name=""/>
        <p:cNvGrpSpPr/>
        <p:nvPr/>
      </p:nvGrpSpPr>
      <p:grpSpPr>
        <a:xfrm>
          <a:off x="0" y="0"/>
          <a:ext cx="0" cy="0"/>
          <a:chOff x="0" y="0"/>
          <a:chExt cx="0" cy="0"/>
        </a:xfrm>
      </p:grpSpPr>
      <p:sp>
        <p:nvSpPr>
          <p:cNvPr id="66" name="矩形 65"/>
          <p:cNvSpPr/>
          <p:nvPr/>
        </p:nvSpPr>
        <p:spPr>
          <a:xfrm>
            <a:off x="0" y="1764872"/>
            <a:ext cx="12192000" cy="3328257"/>
          </a:xfrm>
          <a:prstGeom prst="rect">
            <a:avLst/>
          </a:prstGeom>
          <a:solidFill>
            <a:srgbClr val="005BAC"/>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sp>
        <p:nvSpPr>
          <p:cNvPr id="63" name="椭圆 62"/>
          <p:cNvSpPr/>
          <p:nvPr/>
        </p:nvSpPr>
        <p:spPr>
          <a:xfrm>
            <a:off x="5197121" y="624817"/>
            <a:ext cx="1826782" cy="1826782"/>
          </a:xfrm>
          <a:prstGeom prst="ellipse">
            <a:avLst/>
          </a:prstGeom>
          <a:solidFill>
            <a:schemeClr val="bg1"/>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sp>
        <p:nvSpPr>
          <p:cNvPr id="147" name="标题 1"/>
          <p:cNvSpPr>
            <a:spLocks noGrp="1"/>
          </p:cNvSpPr>
          <p:nvPr>
            <p:ph type="ctrTitle" hasCustomPrompt="1"/>
          </p:nvPr>
        </p:nvSpPr>
        <p:spPr>
          <a:xfrm>
            <a:off x="1615440" y="2929530"/>
            <a:ext cx="8961120" cy="1213643"/>
          </a:xfrm>
        </p:spPr>
        <p:txBody>
          <a:bodyPr anchor="ctr"/>
          <a:lstStyle>
            <a:lvl1pPr lvl="0" algn="ctr">
              <a:defRPr lang="zh-CN" sz="6000" b="1" i="0" u="none" strike="noStrike" kern="1200" spc="400" baseline="0">
                <a:ln>
                  <a:noFill/>
                </a:ln>
                <a:solidFill>
                  <a:srgbClr val="FFFFFF"/>
                </a:solidFill>
                <a:latin typeface="Arial" panose="020B0604020202020204"/>
                <a:ea typeface="微软雅黑" panose="00000500000000000000" charset="-122"/>
              </a:defRPr>
            </a:lvl1pPr>
          </a:lstStyle>
          <a:p>
            <a:pPr marL="0" lvl="0" indent="0" algn="ctr" defTabSz="914400">
              <a:lnSpc>
                <a:spcPct val="110000"/>
              </a:lnSpc>
              <a:spcBef>
                <a:spcPts val="0"/>
              </a:spcBef>
              <a:spcAft>
                <a:spcPts val="0"/>
              </a:spcAft>
              <a:buClrTx/>
              <a:buSzTx/>
              <a:buFontTx/>
              <a:buNone/>
            </a:pPr>
            <a:r>
              <a:rPr lang="zh-CN"/>
              <a:t>单击此处编辑结束语</a:t>
            </a:r>
            <a:endParaRPr lang="zh-CN"/>
          </a:p>
        </p:txBody>
      </p:sp>
      <p:sp>
        <p:nvSpPr>
          <p:cNvPr id="148" name="副标题 2"/>
          <p:cNvSpPr>
            <a:spLocks noGrp="1"/>
          </p:cNvSpPr>
          <p:nvPr>
            <p:ph type="subTitle" idx="1" hasCustomPrompt="1"/>
          </p:nvPr>
        </p:nvSpPr>
        <p:spPr>
          <a:xfrm>
            <a:off x="3105150" y="5630308"/>
            <a:ext cx="5981700" cy="360071"/>
          </a:xfrm>
        </p:spPr>
        <p:txBody>
          <a:bodyPr>
            <a:normAutofit/>
          </a:bodyPr>
          <a:lstStyle>
            <a:lvl1pPr marL="0" lvl="0" indent="0" algn="ctr">
              <a:buNone/>
              <a:defRPr lang="zh-CN" sz="1800" kern="1200">
                <a:solidFill>
                  <a:srgbClr val="000000">
                    <a:lumMod val="75000"/>
                    <a:lumOff val="25000"/>
                  </a:srgbClr>
                </a:solidFill>
                <a:latin typeface="Arial" panose="020B0604020202020204"/>
                <a:ea typeface="微软雅黑" panose="00000500000000000000"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单击此处编辑作者信息</a:t>
            </a:r>
            <a:endParaRPr lang="zh-CN"/>
          </a:p>
        </p:txBody>
      </p:sp>
      <p:pic>
        <p:nvPicPr>
          <p:cNvPr id="30" name="图片 29"/>
          <p:cNvPicPr>
            <a:picLocks noChangeAspect="1"/>
          </p:cNvPicPr>
          <p:nvPr/>
        </p:nvPicPr>
        <p:blipFill rotWithShape="1">
          <a:blip r:embed="rId2"/>
          <a:srcRect l="23738" t="3312" r="23201" b="2357"/>
          <a:stretch>
            <a:fillRect/>
          </a:stretch>
        </p:blipFill>
        <p:spPr>
          <a:xfrm>
            <a:off x="5313004" y="755212"/>
            <a:ext cx="1565991" cy="1565991"/>
          </a:xfrm>
          <a:prstGeom prst="ellipse">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图片占位5">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B457AB1-3665-44CE-AFBD-07B8E5074C9C}"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977935" y="1396022"/>
            <a:ext cx="1960330" cy="1957820"/>
          </a:xfr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3" name="图片占位符 2"/>
          <p:cNvSpPr>
            <a:spLocks noGrp="1"/>
          </p:cNvSpPr>
          <p:nvPr>
            <p:ph type="pic" idx="11" hasCustomPrompt="1"/>
          </p:nvPr>
        </p:nvSpPr>
        <p:spPr>
          <a:xfrm>
            <a:off x="3741006" y="1396022"/>
            <a:ext cx="1951941"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4" name="图片占位符 3"/>
          <p:cNvSpPr>
            <a:spLocks noGrp="1"/>
          </p:cNvSpPr>
          <p:nvPr>
            <p:ph type="pic" idx="12" hasCustomPrompt="1"/>
          </p:nvPr>
        </p:nvSpPr>
        <p:spPr>
          <a:xfrm>
            <a:off x="6495686" y="1396022"/>
            <a:ext cx="1957818" cy="1957818"/>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5" name="图片占位符 4"/>
          <p:cNvSpPr>
            <a:spLocks noGrp="1"/>
          </p:cNvSpPr>
          <p:nvPr>
            <p:ph type="pic" idx="13" hasCustomPrompt="1"/>
          </p:nvPr>
        </p:nvSpPr>
        <p:spPr>
          <a:xfrm>
            <a:off x="9256243" y="1396022"/>
            <a:ext cx="1957820"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图片占位6">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C269F01-08AC-4048-81F8-B845FD1839D0}"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6291124" y="1821181"/>
            <a:ext cx="3733535" cy="3733535"/>
          </a:xfrm>
          <a:prstGeom prst="rect">
            <a:avLst/>
          </a:prstGeom>
        </p:spPr>
        <p:txBody>
          <a:bodyPr vert="horz" lIns="91440" tIns="45720" rIns="91440" bIns="45720" anchor="ctr">
            <a:normAutofit/>
          </a:bodyPr>
          <a:lstStyle>
            <a:lvl1pPr lvl="0">
              <a:defRPr lang="zh-CN"/>
            </a:lvl1pPr>
          </a:lstStyle>
          <a:p>
            <a:pPr lvl="0" algn="ctr"/>
            <a:r>
              <a:rPr lang="zh-CN"/>
              <a:t>单击此处修改图片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图片占位7">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DFF9CE2-DA1D-4D61-A28D-8004B284488E}" type="slidenum">
              <a:rPr lang="en-US" altLang="zh-CN"/>
            </a:fld>
            <a:r>
              <a:rPr lang="zh-CN"/>
              <a:t> </a:t>
            </a:r>
            <a:r>
              <a:rPr lang="en-US"/>
              <a:t>&gt;</a:t>
            </a:r>
            <a:endParaRPr lang="zh-CN"/>
          </a:p>
        </p:txBody>
      </p:sp>
      <p:sp>
        <p:nvSpPr>
          <p:cNvPr id="2" name="图片占位符 1"/>
          <p:cNvSpPr>
            <a:spLocks noGrp="1"/>
          </p:cNvSpPr>
          <p:nvPr>
            <p:ph type="pic" idx="10"/>
          </p:nvPr>
        </p:nvSpPr>
        <p:spPr>
          <a:xfrm>
            <a:off x="2546350" y="1186670"/>
            <a:ext cx="6170930" cy="2242330"/>
          </a:xfrm>
        </p:spPr>
        <p:txBody>
          <a:bodyPr/>
          <a:lstStyle/>
          <a:p>
            <a:endParaRPr lang="zh-CN"/>
          </a:p>
        </p:txBody>
      </p:sp>
      <p:sp>
        <p:nvSpPr>
          <p:cNvPr id="3" name="图片占位符 2"/>
          <p:cNvSpPr>
            <a:spLocks noGrp="1"/>
          </p:cNvSpPr>
          <p:nvPr>
            <p:ph type="pic" idx="11"/>
          </p:nvPr>
        </p:nvSpPr>
        <p:spPr>
          <a:xfrm>
            <a:off x="2546350" y="3551651"/>
            <a:ext cx="3022600" cy="2401016"/>
          </a:xfrm>
          <a:prstGeom prst="rect">
            <a:avLst/>
          </a:prstGeom>
        </p:spPr>
        <p:txBody>
          <a:bodyPr/>
          <a:lstStyle/>
          <a:p>
            <a:endParaRPr lang="zh-CN"/>
          </a:p>
        </p:txBody>
      </p:sp>
      <p:sp>
        <p:nvSpPr>
          <p:cNvPr id="4" name="图片占位符 3"/>
          <p:cNvSpPr>
            <a:spLocks noGrp="1"/>
          </p:cNvSpPr>
          <p:nvPr>
            <p:ph type="pic" idx="12"/>
          </p:nvPr>
        </p:nvSpPr>
        <p:spPr>
          <a:xfrm>
            <a:off x="5693412" y="3550560"/>
            <a:ext cx="3023869" cy="2403201"/>
          </a:xfrm>
          <a:prstGeom prst="rect">
            <a:avLst/>
          </a:prstGeom>
        </p:spPr>
        <p:txBody>
          <a:bodyPr/>
          <a:lstStyle/>
          <a:p>
            <a:endParaRPr lang="zh-CN"/>
          </a:p>
        </p:txBody>
      </p:sp>
      <p:sp>
        <p:nvSpPr>
          <p:cNvPr id="5" name="图片占位符 4"/>
          <p:cNvSpPr>
            <a:spLocks noGrp="1"/>
          </p:cNvSpPr>
          <p:nvPr>
            <p:ph type="pic" idx="13"/>
          </p:nvPr>
        </p:nvSpPr>
        <p:spPr>
          <a:xfrm>
            <a:off x="8839200" y="1186670"/>
            <a:ext cx="2499360" cy="4767090"/>
          </a:xfrm>
          <a:prstGeom prst="rect">
            <a:avLst/>
          </a:prstGeom>
        </p:spPr>
        <p:txBody>
          <a:bodyPr/>
          <a:lstStyle/>
          <a:p>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图片占位8">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84627045-9966-40AD-AAF2-139BFF3CE58A}" type="slidenum">
              <a:rPr lang="en-US" altLang="zh-CN"/>
            </a:fld>
            <a:r>
              <a:rPr lang="zh-CN"/>
              <a:t> </a:t>
            </a:r>
            <a:r>
              <a:rPr lang="en-US"/>
              <a:t>&gt;</a:t>
            </a:r>
            <a:endParaRPr lang="zh-CN"/>
          </a:p>
        </p:txBody>
      </p:sp>
      <p:sp>
        <p:nvSpPr>
          <p:cNvPr id="2" name="图片占位符 1"/>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grpSp>
        <p:nvGrpSpPr>
          <p:cNvPr id="5" name="组合 4"/>
          <p:cNvGrpSpPr/>
          <p:nvPr/>
        </p:nvGrpSpPr>
        <p:grpSpPr>
          <a:xfrm flipV="1">
            <a:off x="0" y="6487888"/>
            <a:ext cx="12192000" cy="370112"/>
            <a:chOff x="0" y="-40730"/>
            <a:chExt cx="12192000" cy="370112"/>
          </a:xfrm>
        </p:grpSpPr>
        <p:sp>
          <p:nvSpPr>
            <p:cNvPr id="6" name="矩形 5"/>
            <p:cNvSpPr/>
            <p:nvPr/>
          </p:nvSpPr>
          <p:spPr>
            <a:xfrm>
              <a:off x="0" y="-40730"/>
              <a:ext cx="12192000" cy="370112"/>
            </a:xfrm>
            <a:prstGeom prst="rect">
              <a:avLst/>
            </a:prstGeom>
            <a:solidFill>
              <a:schemeClr val="bg1">
                <a:lumMod val="85000"/>
              </a:schemeClr>
            </a:solidFill>
            <a:ln>
              <a:noFill/>
            </a:ln>
          </p:spPr>
          <p:txBody>
            <a:bodyPr anchor="ctr"/>
            <a:lstStyle/>
            <a:p>
              <a:pPr algn="ctr"/>
              <a:endParaRPr lang="zh-CN">
                <a:solidFill>
                  <a:schemeClr val="lt1"/>
                </a:solidFill>
              </a:endParaRPr>
            </a:p>
          </p:txBody>
        </p:sp>
        <p:sp>
          <p:nvSpPr>
            <p:cNvPr id="7" name="矩形 6"/>
            <p:cNvSpPr/>
            <p:nvPr/>
          </p:nvSpPr>
          <p:spPr>
            <a:xfrm>
              <a:off x="0" y="-40730"/>
              <a:ext cx="12192000" cy="285614"/>
            </a:xfrm>
            <a:prstGeom prst="rect">
              <a:avLst/>
            </a:prstGeom>
            <a:solidFill>
              <a:schemeClr val="accent1"/>
            </a:solidFill>
            <a:ln>
              <a:noFill/>
            </a:ln>
          </p:spPr>
          <p:txBody>
            <a:bodyPr anchor="ctr"/>
            <a:lstStyle/>
            <a:p>
              <a:pPr algn="ctr"/>
              <a:endParaRPr lang="zh-CN">
                <a:solidFill>
                  <a:schemeClr val="lt1"/>
                </a:solidFill>
              </a:endParaRPr>
            </a:p>
          </p:txBody>
        </p:sp>
      </p:grpSp>
      <p:cxnSp>
        <p:nvCxnSpPr>
          <p:cNvPr id="95" name="直接连接符 94"/>
          <p:cNvCxnSpPr/>
          <p:nvPr/>
        </p:nvCxnSpPr>
        <p:spPr>
          <a:xfrm>
            <a:off x="0" y="384465"/>
            <a:ext cx="9407471" cy="0"/>
          </a:xfrm>
          <a:prstGeom prst="line">
            <a:avLst/>
          </a:prstGeom>
          <a:ln w="6350">
            <a:solidFill>
              <a:schemeClr val="bg1">
                <a:lumMod val="85000"/>
              </a:schemeClr>
            </a:solidFill>
            <a:prstDash val="solid"/>
            <a:miter/>
          </a:ln>
        </p:spPr>
      </p:cxnSp>
      <p:sp>
        <p:nvSpPr>
          <p:cNvPr id="96" name="菱形 95"/>
          <p:cNvSpPr/>
          <p:nvPr/>
        </p:nvSpPr>
        <p:spPr>
          <a:xfrm>
            <a:off x="600451" y="674997"/>
            <a:ext cx="372167" cy="372166"/>
          </a:xfrm>
          <a:prstGeom prst="diamond">
            <a:avLst/>
          </a:prstGeom>
          <a:solidFill>
            <a:schemeClr val="bg1">
              <a:lumMod val="85000"/>
            </a:schemeClr>
          </a:solidFill>
          <a:ln w="19050">
            <a:solidFill>
              <a:schemeClr val="accent1"/>
            </a:solidFill>
            <a:prstDash val="solid"/>
            <a:miter/>
          </a:ln>
        </p:spPr>
        <p:txBody>
          <a:bodyPr anchor="ctr"/>
          <a:lstStyle/>
          <a:p>
            <a:pPr algn="ctr"/>
            <a:endParaRPr lang="zh-CN">
              <a:solidFill>
                <a:schemeClr val="lt1"/>
              </a:solidFill>
            </a:endParaRPr>
          </a:p>
        </p:txBody>
      </p:sp>
      <p:sp>
        <p:nvSpPr>
          <p:cNvPr id="97" name="菱形 96"/>
          <p:cNvSpPr/>
          <p:nvPr/>
        </p:nvSpPr>
        <p:spPr>
          <a:xfrm>
            <a:off x="356797" y="617427"/>
            <a:ext cx="487308" cy="487307"/>
          </a:xfrm>
          <a:prstGeom prst="diamond">
            <a:avLst/>
          </a:prstGeom>
          <a:solidFill>
            <a:schemeClr val="accent1"/>
          </a:solidFill>
          <a:ln w="12700">
            <a:solidFill>
              <a:schemeClr val="accent1"/>
            </a:solidFill>
            <a:prstDash val="solid"/>
            <a:miter/>
          </a:ln>
        </p:spPr>
        <p:txBody>
          <a:bodyPr anchor="ctr"/>
          <a:lstStyle/>
          <a:p>
            <a:pPr algn="ctr"/>
            <a:endParaRPr lang="zh-CN">
              <a:solidFill>
                <a:schemeClr val="lt1"/>
              </a:solidFill>
            </a:endParaRPr>
          </a:p>
        </p:txBody>
      </p:sp>
      <p:sp>
        <p:nvSpPr>
          <p:cNvPr id="3" name="内容占位符 2"/>
          <p:cNvSpPr>
            <a:spLocks noGrp="1"/>
          </p:cNvSpPr>
          <p:nvPr>
            <p:ph idx="10" hasCustomPrompt="1"/>
          </p:nvPr>
        </p:nvSpPr>
        <p:spPr>
          <a:xfrm>
            <a:off x="1077913" y="662533"/>
            <a:ext cx="5685026" cy="442201"/>
          </a:xfrm>
          <a:prstGeom prst="rect">
            <a:avLst/>
          </a:prstGeom>
        </p:spPr>
        <p:txBody>
          <a:bodyPr/>
          <a:lstStyle>
            <a:lvl1pPr marL="0" lvl="0" indent="0">
              <a:buNone/>
              <a:defRPr b="1">
                <a:solidFill>
                  <a:schemeClr val="accent1"/>
                </a:solidFill>
                <a:latin typeface="思源黑体 CN Bold"/>
                <a:ea typeface="思源黑体 CN Bold"/>
              </a:defRPr>
            </a:lvl1pPr>
            <a:lvl2pPr marL="457200" lvl="1" indent="0">
              <a:buNone/>
              <a:defRPr b="1">
                <a:solidFill>
                  <a:schemeClr val="accent1"/>
                </a:solidFill>
                <a:latin typeface="思源黑体 CN Bold"/>
                <a:ea typeface="思源黑体 CN Bold"/>
              </a:defRPr>
            </a:lvl2pPr>
          </a:lstStyle>
          <a:p>
            <a:pPr lvl="0"/>
            <a:r>
              <a:rPr lang="zh-CN"/>
              <a:t>编辑母版文本样式</a:t>
            </a:r>
            <a:endParaRPr lang="zh-CN"/>
          </a:p>
        </p:txBody>
      </p:sp>
      <p:pic>
        <p:nvPicPr>
          <p:cNvPr id="4" name="图片 3"/>
          <p:cNvPicPr>
            <a:picLocks noChangeAspect="1"/>
          </p:cNvPicPr>
          <p:nvPr/>
        </p:nvPicPr>
        <p:blipFill>
          <a:blip r:embed="rId2"/>
          <a:stretch>
            <a:fillRect/>
          </a:stretch>
        </p:blipFill>
        <p:spPr>
          <a:xfrm>
            <a:off x="9580318" y="111455"/>
            <a:ext cx="2498873" cy="57562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AD603375-B57C-4A7B-BF75-A185E6CDE0A7}" type="slidenum">
              <a:rPr lang="en-US"/>
            </a:fld>
            <a:r>
              <a:rPr lang="zh-CN"/>
              <a:t> </a:t>
            </a:r>
            <a:r>
              <a:rPr lang="en-US"/>
              <a:t>&gt;</a:t>
            </a:r>
            <a:endParaRPr lang="zh-CN"/>
          </a:p>
        </p:txBody>
      </p:sp>
      <p:sp>
        <p:nvSpPr>
          <p:cNvPr id="63" name="文本框 62"/>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页-标题&amp;副标题">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E4B527D-9C4A-4FC6-905E-B4AFF5EB189C}"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内容页-上下横线">
    <p:spTree>
      <p:nvGrpSpPr>
        <p:cNvPr id="1" name=""/>
        <p:cNvGrpSpPr/>
        <p:nvPr/>
      </p:nvGrpSpPr>
      <p:grpSpPr>
        <a:xfrm>
          <a:off x="0" y="0"/>
          <a:ext cx="0" cy="0"/>
          <a:chOff x="0" y="0"/>
          <a:chExt cx="0" cy="0"/>
        </a:xfrm>
      </p:grpSpPr>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5399445F-D8A5-49E2-8CE2-FD10D55D8867}" type="slidenum">
              <a:rPr lang="en-US"/>
            </a:fld>
            <a:r>
              <a:rPr lang="zh-CN"/>
              <a:t> </a:t>
            </a:r>
            <a:r>
              <a:rPr lang="en-US"/>
              <a:t>&gt;</a:t>
            </a:r>
            <a:endParaRPr lang="zh-CN"/>
          </a:p>
        </p:txBody>
      </p:sp>
      <p:cxnSp>
        <p:nvCxnSpPr>
          <p:cNvPr id="71" name="直接连接符 70"/>
          <p:cNvCxnSpPr/>
          <p:nvPr/>
        </p:nvCxnSpPr>
        <p:spPr>
          <a:xfrm>
            <a:off x="745067" y="868363"/>
            <a:ext cx="11008783" cy="0"/>
          </a:xfrm>
          <a:prstGeom prst="line">
            <a:avLst/>
          </a:prstGeom>
          <a:ln w="6350">
            <a:solidFill>
              <a:schemeClr val="tx1">
                <a:lumMod val="75000"/>
                <a:lumOff val="25000"/>
              </a:schemeClr>
            </a:solidFill>
            <a:prstDash val="solid"/>
            <a:miter/>
          </a:ln>
        </p:spPr>
      </p:cxnSp>
      <p:cxnSp>
        <p:nvCxnSpPr>
          <p:cNvPr id="65" name="直接连接符 64"/>
          <p:cNvCxnSpPr/>
          <p:nvPr/>
        </p:nvCxnSpPr>
        <p:spPr>
          <a:xfrm>
            <a:off x="528706" y="867990"/>
            <a:ext cx="589713" cy="0"/>
          </a:xfrm>
          <a:prstGeom prst="line">
            <a:avLst/>
          </a:prstGeom>
          <a:ln w="38100">
            <a:solidFill>
              <a:srgbClr val="005BAC"/>
            </a:solidFill>
            <a:prstDash val="solid"/>
            <a:miter/>
          </a:ln>
        </p:spPr>
      </p:cxnSp>
      <p:sp>
        <p:nvSpPr>
          <p:cNvPr id="124"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内容页-上短下长">
    <p:spTree>
      <p:nvGrpSpPr>
        <p:cNvPr id="1" name=""/>
        <p:cNvGrpSpPr/>
        <p:nvPr/>
      </p:nvGrpSpPr>
      <p:grpSpPr>
        <a:xfrm>
          <a:off x="0" y="0"/>
          <a:ext cx="0" cy="0"/>
          <a:chOff x="0" y="0"/>
          <a:chExt cx="0" cy="0"/>
        </a:xfrm>
      </p:grpSpPr>
      <p:grpSp>
        <p:nvGrpSpPr>
          <p:cNvPr id="63" name="组合 62"/>
          <p:cNvGrpSpPr/>
          <p:nvPr/>
        </p:nvGrpSpPr>
        <p:grpSpPr>
          <a:xfrm>
            <a:off x="528706" y="867990"/>
            <a:ext cx="2433027" cy="0"/>
            <a:chOff x="7460343" y="1311756"/>
            <a:chExt cx="2433027" cy="0"/>
          </a:xfrm>
        </p:grpSpPr>
        <p:cxnSp>
          <p:nvCxnSpPr>
            <p:cNvPr id="64" name="直接连接符 63"/>
            <p:cNvCxnSpPr/>
            <p:nvPr/>
          </p:nvCxnSpPr>
          <p:spPr>
            <a:xfrm>
              <a:off x="7460343" y="1311756"/>
              <a:ext cx="2433027" cy="0"/>
            </a:xfrm>
            <a:prstGeom prst="line">
              <a:avLst/>
            </a:prstGeom>
            <a:ln w="6350">
              <a:solidFill>
                <a:srgbClr val="005BAC"/>
              </a:solidFill>
              <a:prstDash val="solid"/>
              <a:miter/>
            </a:ln>
          </p:spPr>
        </p:cxnSp>
        <p:cxnSp>
          <p:nvCxnSpPr>
            <p:cNvPr id="65" name="直接连接符 64"/>
            <p:cNvCxnSpPr/>
            <p:nvPr/>
          </p:nvCxnSpPr>
          <p:spPr>
            <a:xfrm>
              <a:off x="7460343" y="1311756"/>
              <a:ext cx="589713" cy="0"/>
            </a:xfrm>
            <a:prstGeom prst="line">
              <a:avLst/>
            </a:prstGeom>
            <a:ln w="38100">
              <a:solidFill>
                <a:srgbClr val="005BAC"/>
              </a:solidFill>
              <a:prstDash val="solid"/>
              <a:miter/>
            </a:ln>
          </p:spPr>
        </p:cxnSp>
      </p:grpSp>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D5177884-8885-4E9C-9F8E-590FF8F9C6D5}" type="slidenum">
              <a:rPr lang="en-US"/>
            </a:fld>
            <a:r>
              <a:rPr lang="zh-CN"/>
              <a:t> </a:t>
            </a:r>
            <a:r>
              <a:rPr lang="en-US"/>
              <a:t>&gt;</a:t>
            </a:r>
            <a:endParaRPr lang="zh-CN"/>
          </a:p>
        </p:txBody>
      </p:sp>
      <p:sp>
        <p:nvSpPr>
          <p:cNvPr id="125"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124" name="图片 123"/>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内容页-仅logo">
    <p:spTree>
      <p:nvGrpSpPr>
        <p:cNvPr id="1" name=""/>
        <p:cNvGrpSpPr/>
        <p:nvPr/>
      </p:nvGrpSpPr>
      <p:grpSpPr>
        <a:xfrm>
          <a:off x="0" y="0"/>
          <a:ext cx="0" cy="0"/>
          <a:chOff x="0" y="0"/>
          <a:chExt cx="0" cy="0"/>
        </a:xfrm>
      </p:grpSpPr>
      <p:sp>
        <p:nvSpPr>
          <p:cNvPr id="57"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E2F4881-5076-4229-8878-6399CAA58BBE}" type="slidenum">
              <a:rPr lang="en-US"/>
            </a:fld>
            <a:r>
              <a:rPr lang="zh-CN"/>
              <a:t> </a:t>
            </a:r>
            <a:r>
              <a:rPr lang="en-US"/>
              <a:t>&gt;</a:t>
            </a:r>
            <a:endParaRPr lang="zh-CN"/>
          </a:p>
        </p:txBody>
      </p:sp>
      <p:pic>
        <p:nvPicPr>
          <p:cNvPr id="58" name="图片 5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内容页-标题&amp;副标题">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FDCE700B-1CC8-48A8-A40C-9C6CD8CF6132}"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图片占位1">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1666DAB-B28C-4641-82F7-C3C1C0DA4B09}"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0" y="1432906"/>
            <a:ext cx="12192000" cy="2762250"/>
          </a:xfrm>
          <a:prstGeom prst="rect">
            <a:avLst/>
          </a:prstGeom>
        </p:spPr>
        <p:txBody>
          <a:bodyPr vert="horz" lIns="91440" tIns="45720" rIns="91440" bIns="45720" anchor="ctr">
            <a:normAutofit/>
          </a:bodyPr>
          <a:lstStyle>
            <a:lvl1pPr marL="0" lvl="0" indent="0">
              <a:buNone/>
              <a:defRPr lang="zh-CN"/>
            </a:lvl1pPr>
          </a:lstStyle>
          <a:p>
            <a:pPr lvl="0" algn="ctr"/>
            <a:r>
              <a:rPr lang="zh-CN"/>
              <a:t>单击此处修改图片</a:t>
            </a:r>
            <a:endParaRPr lang="zh-CN"/>
          </a:p>
        </p:txBody>
      </p:sp>
      <p:pic>
        <p:nvPicPr>
          <p:cNvPr id="65" name="图片 64"/>
          <p:cNvPicPr>
            <a:picLocks noChangeAspect="1"/>
          </p:cNvPicPr>
          <p:nvPr/>
        </p:nvPicPr>
        <p:blipFill>
          <a:blip r:embed="rId2"/>
          <a:stretch>
            <a:fillRect/>
          </a:stretch>
        </p:blipFill>
        <p:spPr>
          <a:xfrm>
            <a:off x="9801717" y="370397"/>
            <a:ext cx="2130154" cy="490690"/>
          </a:xfrm>
          <a:prstGeom prst="rect">
            <a:avLst/>
          </a:prstGeom>
        </p:spPr>
      </p:pic>
      <p:sp>
        <p:nvSpPr>
          <p:cNvPr id="66" name="文本框 65"/>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图片占位2">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C65B0C6-2FE7-4D99-9752-C2A2870DCBA8}" type="slidenum">
              <a:rPr lang="en-US"/>
            </a:fld>
            <a:r>
              <a:rPr lang="zh-CN"/>
              <a:t> </a:t>
            </a:r>
            <a:r>
              <a:rPr lang="en-US"/>
              <a:t>&gt;</a:t>
            </a:r>
            <a:endParaRPr lang="zh-CN"/>
          </a:p>
        </p:txBody>
      </p:sp>
      <p:sp>
        <p:nvSpPr>
          <p:cNvPr id="2" name="图片占位符 1"/>
          <p:cNvSpPr>
            <a:spLocks noGrp="1"/>
          </p:cNvSpPr>
          <p:nvPr>
            <p:ph type="pic" idx="10" hasCustomPrompt="1"/>
          </p:nvPr>
        </p:nvSpPr>
        <p:spPr>
          <a:xfrm>
            <a:off x="0" y="1196753"/>
            <a:ext cx="12192000" cy="3121152"/>
          </a:xfrm>
        </p:spPr>
        <p:txBody>
          <a:bodyPr anchor="ctr"/>
          <a:lstStyle>
            <a:lvl1pPr lvl="0" algn="ct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图片占位3">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DE21752-82D2-41AD-AE95-E252B3535A71}"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6" name="图片占位符 65"/>
          <p:cNvSpPr>
            <a:spLocks noGrp="1"/>
          </p:cNvSpPr>
          <p:nvPr>
            <p:ph type="pic" idx="11" hasCustomPrompt="1"/>
          </p:nvPr>
        </p:nvSpPr>
        <p:spPr>
          <a:xfrm>
            <a:off x="4452445" y="1999139"/>
            <a:ext cx="3287111" cy="3287111"/>
          </a:xfrm>
          <a:custGeom>
            <a:avLst/>
            <a:gdLst/>
            <a:ahLst/>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lstStyle>
            <a:lvl1pPr lvl="0" algn="ctr"/>
          </a:lstStyle>
          <a:p>
            <a:r>
              <a:rPr lang="zh-CN"/>
              <a:t>点击此处修改图片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图片占位4">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E986129F-2B90-4196-8C98-731029A17C13}" type="slidenum">
              <a:rPr lang="en-US"/>
            </a:fld>
            <a:r>
              <a:rPr lang="zh-CN"/>
              <a:t> </a:t>
            </a:r>
            <a:r>
              <a:rPr lang="en-US"/>
              <a:t>&gt;</a:t>
            </a:r>
            <a:endParaRPr lang="zh-CN"/>
          </a:p>
        </p:txBody>
      </p:sp>
      <p:sp>
        <p:nvSpPr>
          <p:cNvPr id="2" name="图片占位符 1"/>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lvl="0" indent="-228600" algn="ctr" defTabSz="914400">
              <a:lnSpc>
                <a:spcPct val="90000"/>
              </a:lnSpc>
              <a:spcBef>
                <a:spcPts val="1000"/>
              </a:spcBef>
              <a:buFont typeface="Arial" panose="020B0604020202020204" pitchFamily="34" charset="0"/>
              <a:buChar char="•"/>
              <a:defRPr lang="zh-CN" sz="2800" kern="1200">
                <a:solidFill>
                  <a:schemeClr val="tx1"/>
                </a:solidFill>
                <a:latin typeface="微软雅黑" panose="00000500000000000000" charset="-122"/>
                <a:ea typeface="微软雅黑" panose="00000500000000000000" charset="-122"/>
              </a:defRPr>
            </a:lvl1pP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图片占位5">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107BF4B-531D-4AFA-ABA0-A021082746D7}" type="slidenum">
              <a:rPr lang="en-US"/>
            </a:fld>
            <a:r>
              <a:rPr lang="zh-CN"/>
              <a:t> </a:t>
            </a:r>
            <a:r>
              <a:rPr lang="en-US"/>
              <a:t>&gt;</a:t>
            </a:r>
            <a:endParaRPr lang="zh-CN"/>
          </a:p>
        </p:txBody>
      </p:sp>
      <p:sp>
        <p:nvSpPr>
          <p:cNvPr id="2" name="图片占位符 1"/>
          <p:cNvSpPr>
            <a:spLocks noGrp="1"/>
          </p:cNvSpPr>
          <p:nvPr>
            <p:ph type="pic" idx="10" hasCustomPrompt="1"/>
          </p:nvPr>
        </p:nvSpPr>
        <p:spPr>
          <a:xfrm>
            <a:off x="977935" y="1396022"/>
            <a:ext cx="1960330" cy="1957820"/>
          </a:xfr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3" name="图片占位符 2"/>
          <p:cNvSpPr>
            <a:spLocks noGrp="1"/>
          </p:cNvSpPr>
          <p:nvPr>
            <p:ph type="pic" idx="11" hasCustomPrompt="1"/>
          </p:nvPr>
        </p:nvSpPr>
        <p:spPr>
          <a:xfrm>
            <a:off x="3741006" y="1396022"/>
            <a:ext cx="1951941"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4" name="图片占位符 3"/>
          <p:cNvSpPr>
            <a:spLocks noGrp="1"/>
          </p:cNvSpPr>
          <p:nvPr>
            <p:ph type="pic" idx="12" hasCustomPrompt="1"/>
          </p:nvPr>
        </p:nvSpPr>
        <p:spPr>
          <a:xfrm>
            <a:off x="6495686" y="1396022"/>
            <a:ext cx="1957818" cy="1957818"/>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5" name="图片占位符 4"/>
          <p:cNvSpPr>
            <a:spLocks noGrp="1"/>
          </p:cNvSpPr>
          <p:nvPr>
            <p:ph type="pic" idx="13" hasCustomPrompt="1"/>
          </p:nvPr>
        </p:nvSpPr>
        <p:spPr>
          <a:xfrm>
            <a:off x="9256243" y="1396022"/>
            <a:ext cx="1957820"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图片占位6">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3128C258-410F-4417-99E9-37328DA4DA7C}"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6291124" y="1821181"/>
            <a:ext cx="3733535" cy="3733535"/>
          </a:xfrm>
          <a:prstGeom prst="rect">
            <a:avLst/>
          </a:prstGeom>
        </p:spPr>
        <p:txBody>
          <a:bodyPr vert="horz" lIns="91440" tIns="45720" rIns="91440" bIns="45720" anchor="ctr">
            <a:normAutofit/>
          </a:bodyPr>
          <a:lstStyle>
            <a:lvl1pPr lvl="0">
              <a:defRPr lang="zh-CN"/>
            </a:lvl1pPr>
          </a:lstStyle>
          <a:p>
            <a:pPr lvl="0" algn="ctr"/>
            <a:r>
              <a:rPr lang="zh-CN"/>
              <a:t>单击此处修改图片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图片占位7">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660AFC2-D772-4DF3-BC65-4610403E6EF5}" type="slidenum">
              <a:rPr lang="en-US"/>
            </a:fld>
            <a:r>
              <a:rPr lang="zh-CN"/>
              <a:t> </a:t>
            </a:r>
            <a:r>
              <a:rPr lang="en-US"/>
              <a:t>&gt;</a:t>
            </a:r>
            <a:endParaRPr lang="zh-CN"/>
          </a:p>
        </p:txBody>
      </p:sp>
      <p:sp>
        <p:nvSpPr>
          <p:cNvPr id="2" name="图片占位符 1"/>
          <p:cNvSpPr>
            <a:spLocks noGrp="1"/>
          </p:cNvSpPr>
          <p:nvPr>
            <p:ph type="pic" idx="10"/>
          </p:nvPr>
        </p:nvSpPr>
        <p:spPr>
          <a:xfrm>
            <a:off x="2546350" y="1186670"/>
            <a:ext cx="6170930" cy="2242330"/>
          </a:xfrm>
        </p:spPr>
        <p:txBody>
          <a:bodyPr/>
          <a:lstStyle/>
          <a:p>
            <a:endParaRPr lang="zh-CN"/>
          </a:p>
        </p:txBody>
      </p:sp>
      <p:sp>
        <p:nvSpPr>
          <p:cNvPr id="3" name="图片占位符 2"/>
          <p:cNvSpPr>
            <a:spLocks noGrp="1"/>
          </p:cNvSpPr>
          <p:nvPr>
            <p:ph type="pic" idx="11"/>
          </p:nvPr>
        </p:nvSpPr>
        <p:spPr>
          <a:xfrm>
            <a:off x="2546350" y="3551651"/>
            <a:ext cx="3022600" cy="2401016"/>
          </a:xfrm>
          <a:prstGeom prst="rect">
            <a:avLst/>
          </a:prstGeom>
        </p:spPr>
        <p:txBody>
          <a:bodyPr/>
          <a:lstStyle/>
          <a:p>
            <a:endParaRPr lang="zh-CN"/>
          </a:p>
        </p:txBody>
      </p:sp>
      <p:sp>
        <p:nvSpPr>
          <p:cNvPr id="4" name="图片占位符 3"/>
          <p:cNvSpPr>
            <a:spLocks noGrp="1"/>
          </p:cNvSpPr>
          <p:nvPr>
            <p:ph type="pic" idx="12"/>
          </p:nvPr>
        </p:nvSpPr>
        <p:spPr>
          <a:xfrm>
            <a:off x="5693412" y="3550560"/>
            <a:ext cx="3023869" cy="2403201"/>
          </a:xfrm>
          <a:prstGeom prst="rect">
            <a:avLst/>
          </a:prstGeom>
        </p:spPr>
        <p:txBody>
          <a:bodyPr/>
          <a:lstStyle/>
          <a:p>
            <a:endParaRPr lang="zh-CN"/>
          </a:p>
        </p:txBody>
      </p:sp>
      <p:sp>
        <p:nvSpPr>
          <p:cNvPr id="5" name="图片占位符 4"/>
          <p:cNvSpPr>
            <a:spLocks noGrp="1"/>
          </p:cNvSpPr>
          <p:nvPr>
            <p:ph type="pic" idx="13"/>
          </p:nvPr>
        </p:nvSpPr>
        <p:spPr>
          <a:xfrm>
            <a:off x="8839200" y="1186670"/>
            <a:ext cx="2499360" cy="4767090"/>
          </a:xfrm>
          <a:prstGeom prst="rect">
            <a:avLst/>
          </a:prstGeom>
        </p:spPr>
        <p:txBody>
          <a:bodyPr/>
          <a:lstStyle/>
          <a:p>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图片占位8">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26511CD-3714-4481-AEAC-D531F0C6E0C7}" type="slidenum">
              <a:rPr lang="en-US"/>
            </a:fld>
            <a:r>
              <a:rPr lang="zh-CN"/>
              <a:t> </a:t>
            </a:r>
            <a:r>
              <a:rPr lang="en-US"/>
              <a:t>&gt;</a:t>
            </a:r>
            <a:endParaRPr lang="zh-CN"/>
          </a:p>
        </p:txBody>
      </p:sp>
      <p:sp>
        <p:nvSpPr>
          <p:cNvPr id="2" name="图片占位符 1"/>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B953CD9-07DD-401B-B3BD-B1A60BC4F820}" type="slidenum">
              <a:rPr lang="en-US"/>
            </a:fld>
            <a:r>
              <a:rPr lang="zh-CN"/>
              <a:t> </a:t>
            </a:r>
            <a:r>
              <a:rPr lang="en-US"/>
              <a:t>&gt;</a:t>
            </a:r>
            <a:endParaRPr lang="zh-CN"/>
          </a:p>
        </p:txBody>
      </p:sp>
      <p:sp>
        <p:nvSpPr>
          <p:cNvPr id="63" name="文本框 62"/>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内容页-标题&amp;副标题">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B49E73D-E3AE-4DE1-91D5-5519F3862B58}"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内容页-上下横线">
    <p:spTree>
      <p:nvGrpSpPr>
        <p:cNvPr id="1" name=""/>
        <p:cNvGrpSpPr/>
        <p:nvPr/>
      </p:nvGrpSpPr>
      <p:grpSpPr>
        <a:xfrm>
          <a:off x="0" y="0"/>
          <a:ext cx="0" cy="0"/>
          <a:chOff x="0" y="0"/>
          <a:chExt cx="0" cy="0"/>
        </a:xfrm>
      </p:grpSpPr>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8C75DE69-AED4-491E-9641-D10CBCA2A84E}" type="slidenum">
              <a:rPr lang="en-US" altLang="zh-CN"/>
            </a:fld>
            <a:r>
              <a:rPr lang="zh-CN"/>
              <a:t> </a:t>
            </a:r>
            <a:r>
              <a:rPr lang="en-US"/>
              <a:t>&gt;</a:t>
            </a:r>
            <a:endParaRPr lang="zh-CN"/>
          </a:p>
        </p:txBody>
      </p:sp>
      <p:cxnSp>
        <p:nvCxnSpPr>
          <p:cNvPr id="71" name="直接连接符 70"/>
          <p:cNvCxnSpPr/>
          <p:nvPr/>
        </p:nvCxnSpPr>
        <p:spPr>
          <a:xfrm>
            <a:off x="745067" y="868363"/>
            <a:ext cx="11008783" cy="0"/>
          </a:xfrm>
          <a:prstGeom prst="line">
            <a:avLst/>
          </a:prstGeom>
          <a:ln w="6350">
            <a:solidFill>
              <a:schemeClr val="tx1">
                <a:lumMod val="75000"/>
                <a:lumOff val="25000"/>
              </a:schemeClr>
            </a:solidFill>
            <a:prstDash val="solid"/>
            <a:miter/>
          </a:ln>
        </p:spPr>
      </p:cxnSp>
      <p:cxnSp>
        <p:nvCxnSpPr>
          <p:cNvPr id="65" name="直接连接符 64"/>
          <p:cNvCxnSpPr/>
          <p:nvPr/>
        </p:nvCxnSpPr>
        <p:spPr>
          <a:xfrm>
            <a:off x="528706" y="867990"/>
            <a:ext cx="589713" cy="0"/>
          </a:xfrm>
          <a:prstGeom prst="line">
            <a:avLst/>
          </a:prstGeom>
          <a:ln w="38100">
            <a:solidFill>
              <a:srgbClr val="005BAC"/>
            </a:solidFill>
            <a:prstDash val="solid"/>
            <a:miter/>
          </a:ln>
        </p:spPr>
      </p:cxnSp>
      <p:sp>
        <p:nvSpPr>
          <p:cNvPr id="124"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内容页-上下横线">
    <p:spTree>
      <p:nvGrpSpPr>
        <p:cNvPr id="1" name=""/>
        <p:cNvGrpSpPr/>
        <p:nvPr/>
      </p:nvGrpSpPr>
      <p:grpSpPr>
        <a:xfrm>
          <a:off x="0" y="0"/>
          <a:ext cx="0" cy="0"/>
          <a:chOff x="0" y="0"/>
          <a:chExt cx="0" cy="0"/>
        </a:xfrm>
      </p:grpSpPr>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7AC58A1F-5EB0-4C8F-A0C9-67E465DA8B60}" type="slidenum">
              <a:rPr lang="en-US"/>
            </a:fld>
            <a:r>
              <a:rPr lang="zh-CN"/>
              <a:t> </a:t>
            </a:r>
            <a:r>
              <a:rPr lang="en-US"/>
              <a:t>&gt;</a:t>
            </a:r>
            <a:endParaRPr lang="zh-CN"/>
          </a:p>
        </p:txBody>
      </p:sp>
      <p:cxnSp>
        <p:nvCxnSpPr>
          <p:cNvPr id="71" name="直接连接符 70"/>
          <p:cNvCxnSpPr/>
          <p:nvPr/>
        </p:nvCxnSpPr>
        <p:spPr>
          <a:xfrm>
            <a:off x="745067" y="868363"/>
            <a:ext cx="11008783" cy="0"/>
          </a:xfrm>
          <a:prstGeom prst="line">
            <a:avLst/>
          </a:prstGeom>
          <a:ln w="6350">
            <a:solidFill>
              <a:schemeClr val="tx1">
                <a:lumMod val="75000"/>
                <a:lumOff val="25000"/>
              </a:schemeClr>
            </a:solidFill>
            <a:prstDash val="solid"/>
            <a:miter/>
          </a:ln>
        </p:spPr>
      </p:cxnSp>
      <p:cxnSp>
        <p:nvCxnSpPr>
          <p:cNvPr id="65" name="直接连接符 64"/>
          <p:cNvCxnSpPr/>
          <p:nvPr/>
        </p:nvCxnSpPr>
        <p:spPr>
          <a:xfrm>
            <a:off x="528706" y="867990"/>
            <a:ext cx="589713" cy="0"/>
          </a:xfrm>
          <a:prstGeom prst="line">
            <a:avLst/>
          </a:prstGeom>
          <a:ln w="38100">
            <a:solidFill>
              <a:srgbClr val="005BAC"/>
            </a:solidFill>
            <a:prstDash val="solid"/>
            <a:miter/>
          </a:ln>
        </p:spPr>
      </p:cxnSp>
      <p:sp>
        <p:nvSpPr>
          <p:cNvPr id="124"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内容页-上短下长">
    <p:spTree>
      <p:nvGrpSpPr>
        <p:cNvPr id="1" name=""/>
        <p:cNvGrpSpPr/>
        <p:nvPr/>
      </p:nvGrpSpPr>
      <p:grpSpPr>
        <a:xfrm>
          <a:off x="0" y="0"/>
          <a:ext cx="0" cy="0"/>
          <a:chOff x="0" y="0"/>
          <a:chExt cx="0" cy="0"/>
        </a:xfrm>
      </p:grpSpPr>
      <p:grpSp>
        <p:nvGrpSpPr>
          <p:cNvPr id="63" name="组合 62"/>
          <p:cNvGrpSpPr/>
          <p:nvPr/>
        </p:nvGrpSpPr>
        <p:grpSpPr>
          <a:xfrm>
            <a:off x="528706" y="867990"/>
            <a:ext cx="2433027" cy="0"/>
            <a:chOff x="7460343" y="1311756"/>
            <a:chExt cx="2433027" cy="0"/>
          </a:xfrm>
        </p:grpSpPr>
        <p:cxnSp>
          <p:nvCxnSpPr>
            <p:cNvPr id="64" name="直接连接符 63"/>
            <p:cNvCxnSpPr/>
            <p:nvPr/>
          </p:nvCxnSpPr>
          <p:spPr>
            <a:xfrm>
              <a:off x="7460343" y="1311756"/>
              <a:ext cx="2433027" cy="0"/>
            </a:xfrm>
            <a:prstGeom prst="line">
              <a:avLst/>
            </a:prstGeom>
            <a:ln w="6350">
              <a:solidFill>
                <a:srgbClr val="005BAC"/>
              </a:solidFill>
              <a:prstDash val="solid"/>
              <a:miter/>
            </a:ln>
          </p:spPr>
        </p:cxnSp>
        <p:cxnSp>
          <p:nvCxnSpPr>
            <p:cNvPr id="65" name="直接连接符 64"/>
            <p:cNvCxnSpPr/>
            <p:nvPr/>
          </p:nvCxnSpPr>
          <p:spPr>
            <a:xfrm>
              <a:off x="7460343" y="1311756"/>
              <a:ext cx="589713" cy="0"/>
            </a:xfrm>
            <a:prstGeom prst="line">
              <a:avLst/>
            </a:prstGeom>
            <a:ln w="38100">
              <a:solidFill>
                <a:srgbClr val="005BAC"/>
              </a:solidFill>
              <a:prstDash val="solid"/>
              <a:miter/>
            </a:ln>
          </p:spPr>
        </p:cxnSp>
      </p:grpSp>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7ED29CE9-F6C4-411E-A4A0-0C98B397C665}" type="slidenum">
              <a:rPr lang="en-US"/>
            </a:fld>
            <a:r>
              <a:rPr lang="zh-CN"/>
              <a:t> </a:t>
            </a:r>
            <a:r>
              <a:rPr lang="en-US"/>
              <a:t>&gt;</a:t>
            </a:r>
            <a:endParaRPr lang="zh-CN"/>
          </a:p>
        </p:txBody>
      </p:sp>
      <p:sp>
        <p:nvSpPr>
          <p:cNvPr id="125"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124" name="图片 123"/>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内容页-仅logo">
    <p:spTree>
      <p:nvGrpSpPr>
        <p:cNvPr id="1" name=""/>
        <p:cNvGrpSpPr/>
        <p:nvPr/>
      </p:nvGrpSpPr>
      <p:grpSpPr>
        <a:xfrm>
          <a:off x="0" y="0"/>
          <a:ext cx="0" cy="0"/>
          <a:chOff x="0" y="0"/>
          <a:chExt cx="0" cy="0"/>
        </a:xfrm>
      </p:grpSpPr>
      <p:sp>
        <p:nvSpPr>
          <p:cNvPr id="57"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B74D8A2-9096-4E0F-8268-689A68168EB0}" type="slidenum">
              <a:rPr lang="en-US"/>
            </a:fld>
            <a:r>
              <a:rPr lang="zh-CN"/>
              <a:t> </a:t>
            </a:r>
            <a:r>
              <a:rPr lang="en-US"/>
              <a:t>&gt;</a:t>
            </a:r>
            <a:endParaRPr lang="zh-CN"/>
          </a:p>
        </p:txBody>
      </p:sp>
      <p:pic>
        <p:nvPicPr>
          <p:cNvPr id="58" name="图片 5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图片占位1">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CE3B721-BEAE-4458-B354-E44FF7137052}"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0" y="1432906"/>
            <a:ext cx="12192000" cy="2762250"/>
          </a:xfrm>
          <a:prstGeom prst="rect">
            <a:avLst/>
          </a:prstGeom>
        </p:spPr>
        <p:txBody>
          <a:bodyPr vert="horz" lIns="91440" tIns="45720" rIns="91440" bIns="45720" anchor="ctr">
            <a:normAutofit/>
          </a:bodyPr>
          <a:lstStyle>
            <a:lvl1pPr marL="0" lvl="0" indent="0">
              <a:buNone/>
              <a:defRPr lang="zh-CN"/>
            </a:lvl1pPr>
          </a:lstStyle>
          <a:p>
            <a:pPr lvl="0" algn="ctr"/>
            <a:r>
              <a:rPr lang="zh-CN"/>
              <a:t>单击此处修改图片</a:t>
            </a:r>
            <a:endParaRPr lang="zh-CN"/>
          </a:p>
        </p:txBody>
      </p:sp>
      <p:pic>
        <p:nvPicPr>
          <p:cNvPr id="65" name="图片 64"/>
          <p:cNvPicPr>
            <a:picLocks noChangeAspect="1"/>
          </p:cNvPicPr>
          <p:nvPr/>
        </p:nvPicPr>
        <p:blipFill>
          <a:blip r:embed="rId2"/>
          <a:stretch>
            <a:fillRect/>
          </a:stretch>
        </p:blipFill>
        <p:spPr>
          <a:xfrm>
            <a:off x="9801717" y="370397"/>
            <a:ext cx="2130154" cy="490690"/>
          </a:xfrm>
          <a:prstGeom prst="rect">
            <a:avLst/>
          </a:prstGeom>
        </p:spPr>
      </p:pic>
      <p:sp>
        <p:nvSpPr>
          <p:cNvPr id="66" name="文本框 65"/>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图片占位2">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246CC3AB-2987-4AB6-BC82-C9678BBA742D}" type="slidenum">
              <a:rPr lang="en-US"/>
            </a:fld>
            <a:r>
              <a:rPr lang="zh-CN"/>
              <a:t> </a:t>
            </a:r>
            <a:r>
              <a:rPr lang="en-US"/>
              <a:t>&gt;</a:t>
            </a:r>
            <a:endParaRPr lang="zh-CN"/>
          </a:p>
        </p:txBody>
      </p:sp>
      <p:sp>
        <p:nvSpPr>
          <p:cNvPr id="2" name="图片占位符 1"/>
          <p:cNvSpPr>
            <a:spLocks noGrp="1"/>
          </p:cNvSpPr>
          <p:nvPr>
            <p:ph type="pic" idx="10" hasCustomPrompt="1"/>
          </p:nvPr>
        </p:nvSpPr>
        <p:spPr>
          <a:xfrm>
            <a:off x="0" y="1196753"/>
            <a:ext cx="12192000" cy="3121152"/>
          </a:xfrm>
        </p:spPr>
        <p:txBody>
          <a:bodyPr anchor="ctr"/>
          <a:lstStyle>
            <a:lvl1pPr lvl="0" algn="ct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图片占位3">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BC2089D2-0C99-4B72-B7DA-E04B1A158A93}"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6" name="图片占位符 65"/>
          <p:cNvSpPr>
            <a:spLocks noGrp="1"/>
          </p:cNvSpPr>
          <p:nvPr>
            <p:ph type="pic" idx="11" hasCustomPrompt="1"/>
          </p:nvPr>
        </p:nvSpPr>
        <p:spPr>
          <a:xfrm>
            <a:off x="4452445" y="1999139"/>
            <a:ext cx="3287111" cy="3287111"/>
          </a:xfrm>
          <a:custGeom>
            <a:avLst/>
            <a:gdLst/>
            <a:ahLst/>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lstStyle>
            <a:lvl1pPr lvl="0" algn="ctr"/>
          </a:lstStyle>
          <a:p>
            <a:r>
              <a:rPr lang="zh-CN"/>
              <a:t>点击此处修改图片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图片占位4">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D1C6ACA8-60FD-4679-A604-41E5CA6221A4}" type="slidenum">
              <a:rPr lang="en-US"/>
            </a:fld>
            <a:r>
              <a:rPr lang="zh-CN"/>
              <a:t> </a:t>
            </a:r>
            <a:r>
              <a:rPr lang="en-US"/>
              <a:t>&gt;</a:t>
            </a:r>
            <a:endParaRPr lang="zh-CN"/>
          </a:p>
        </p:txBody>
      </p:sp>
      <p:sp>
        <p:nvSpPr>
          <p:cNvPr id="2" name="图片占位符 1"/>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lvl="0" indent="-228600" algn="ctr" defTabSz="914400">
              <a:lnSpc>
                <a:spcPct val="90000"/>
              </a:lnSpc>
              <a:spcBef>
                <a:spcPts val="1000"/>
              </a:spcBef>
              <a:buFont typeface="Arial" panose="020B0604020202020204" pitchFamily="34" charset="0"/>
              <a:buChar char="•"/>
              <a:defRPr lang="zh-CN" sz="2800" kern="1200">
                <a:solidFill>
                  <a:schemeClr val="tx1"/>
                </a:solidFill>
                <a:latin typeface="微软雅黑" panose="00000500000000000000" charset="-122"/>
                <a:ea typeface="微软雅黑" panose="00000500000000000000" charset="-122"/>
              </a:defRPr>
            </a:lvl1pP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图片占位5">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A0E8DFD9-4786-4B7A-A796-F9F631CD1960}" type="slidenum">
              <a:rPr lang="en-US"/>
            </a:fld>
            <a:r>
              <a:rPr lang="zh-CN"/>
              <a:t> </a:t>
            </a:r>
            <a:r>
              <a:rPr lang="en-US"/>
              <a:t>&gt;</a:t>
            </a:r>
            <a:endParaRPr lang="zh-CN"/>
          </a:p>
        </p:txBody>
      </p:sp>
      <p:sp>
        <p:nvSpPr>
          <p:cNvPr id="2" name="图片占位符 1"/>
          <p:cNvSpPr>
            <a:spLocks noGrp="1"/>
          </p:cNvSpPr>
          <p:nvPr>
            <p:ph type="pic" idx="10" hasCustomPrompt="1"/>
          </p:nvPr>
        </p:nvSpPr>
        <p:spPr>
          <a:xfrm>
            <a:off x="977935" y="1396022"/>
            <a:ext cx="1960330" cy="1957820"/>
          </a:xfr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3" name="图片占位符 2"/>
          <p:cNvSpPr>
            <a:spLocks noGrp="1"/>
          </p:cNvSpPr>
          <p:nvPr>
            <p:ph type="pic" idx="11" hasCustomPrompt="1"/>
          </p:nvPr>
        </p:nvSpPr>
        <p:spPr>
          <a:xfrm>
            <a:off x="3741006" y="1396022"/>
            <a:ext cx="1951941"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4" name="图片占位符 3"/>
          <p:cNvSpPr>
            <a:spLocks noGrp="1"/>
          </p:cNvSpPr>
          <p:nvPr>
            <p:ph type="pic" idx="12" hasCustomPrompt="1"/>
          </p:nvPr>
        </p:nvSpPr>
        <p:spPr>
          <a:xfrm>
            <a:off x="6495686" y="1396022"/>
            <a:ext cx="1957818" cy="1957818"/>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5" name="图片占位符 4"/>
          <p:cNvSpPr>
            <a:spLocks noGrp="1"/>
          </p:cNvSpPr>
          <p:nvPr>
            <p:ph type="pic" idx="13" hasCustomPrompt="1"/>
          </p:nvPr>
        </p:nvSpPr>
        <p:spPr>
          <a:xfrm>
            <a:off x="9256243" y="1396022"/>
            <a:ext cx="1957820"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图片占位6">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A2FEAD8A-F24C-4378-A67B-E45158583FAF}"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6291124" y="1821181"/>
            <a:ext cx="3733535" cy="3733535"/>
          </a:xfrm>
          <a:prstGeom prst="rect">
            <a:avLst/>
          </a:prstGeom>
        </p:spPr>
        <p:txBody>
          <a:bodyPr vert="horz" lIns="91440" tIns="45720" rIns="91440" bIns="45720" anchor="ctr">
            <a:normAutofit/>
          </a:bodyPr>
          <a:lstStyle>
            <a:lvl1pPr lvl="0">
              <a:defRPr lang="zh-CN"/>
            </a:lvl1pPr>
          </a:lstStyle>
          <a:p>
            <a:pPr lvl="0" algn="ctr"/>
            <a:r>
              <a:rPr lang="zh-CN"/>
              <a:t>单击此处修改图片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图片占位7">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DD632F31-F462-4F89-AF71-9401DC2647A5}" type="slidenum">
              <a:rPr lang="en-US"/>
            </a:fld>
            <a:r>
              <a:rPr lang="zh-CN"/>
              <a:t> </a:t>
            </a:r>
            <a:r>
              <a:rPr lang="en-US"/>
              <a:t>&gt;</a:t>
            </a:r>
            <a:endParaRPr lang="zh-CN"/>
          </a:p>
        </p:txBody>
      </p:sp>
      <p:sp>
        <p:nvSpPr>
          <p:cNvPr id="2" name="图片占位符 1"/>
          <p:cNvSpPr>
            <a:spLocks noGrp="1"/>
          </p:cNvSpPr>
          <p:nvPr>
            <p:ph type="pic" idx="10"/>
          </p:nvPr>
        </p:nvSpPr>
        <p:spPr>
          <a:xfrm>
            <a:off x="2546350" y="1186670"/>
            <a:ext cx="6170930" cy="2242330"/>
          </a:xfrm>
        </p:spPr>
        <p:txBody>
          <a:bodyPr/>
          <a:lstStyle/>
          <a:p>
            <a:endParaRPr lang="zh-CN"/>
          </a:p>
        </p:txBody>
      </p:sp>
      <p:sp>
        <p:nvSpPr>
          <p:cNvPr id="3" name="图片占位符 2"/>
          <p:cNvSpPr>
            <a:spLocks noGrp="1"/>
          </p:cNvSpPr>
          <p:nvPr>
            <p:ph type="pic" idx="11"/>
          </p:nvPr>
        </p:nvSpPr>
        <p:spPr>
          <a:xfrm>
            <a:off x="2546350" y="3551651"/>
            <a:ext cx="3022600" cy="2401016"/>
          </a:xfrm>
          <a:prstGeom prst="rect">
            <a:avLst/>
          </a:prstGeom>
        </p:spPr>
        <p:txBody>
          <a:bodyPr/>
          <a:lstStyle/>
          <a:p>
            <a:endParaRPr lang="zh-CN"/>
          </a:p>
        </p:txBody>
      </p:sp>
      <p:sp>
        <p:nvSpPr>
          <p:cNvPr id="4" name="图片占位符 3"/>
          <p:cNvSpPr>
            <a:spLocks noGrp="1"/>
          </p:cNvSpPr>
          <p:nvPr>
            <p:ph type="pic" idx="12"/>
          </p:nvPr>
        </p:nvSpPr>
        <p:spPr>
          <a:xfrm>
            <a:off x="5693412" y="3550560"/>
            <a:ext cx="3023869" cy="2403201"/>
          </a:xfrm>
          <a:prstGeom prst="rect">
            <a:avLst/>
          </a:prstGeom>
        </p:spPr>
        <p:txBody>
          <a:bodyPr/>
          <a:lstStyle/>
          <a:p>
            <a:endParaRPr lang="zh-CN"/>
          </a:p>
        </p:txBody>
      </p:sp>
      <p:sp>
        <p:nvSpPr>
          <p:cNvPr id="5" name="图片占位符 4"/>
          <p:cNvSpPr>
            <a:spLocks noGrp="1"/>
          </p:cNvSpPr>
          <p:nvPr>
            <p:ph type="pic" idx="13"/>
          </p:nvPr>
        </p:nvSpPr>
        <p:spPr>
          <a:xfrm>
            <a:off x="8839200" y="1186670"/>
            <a:ext cx="2499360" cy="4767090"/>
          </a:xfrm>
          <a:prstGeom prst="rect">
            <a:avLst/>
          </a:prstGeom>
        </p:spPr>
        <p:txBody>
          <a:bodyPr/>
          <a:lstStyle/>
          <a:p>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内容页-上短下长">
    <p:spTree>
      <p:nvGrpSpPr>
        <p:cNvPr id="1" name=""/>
        <p:cNvGrpSpPr/>
        <p:nvPr/>
      </p:nvGrpSpPr>
      <p:grpSpPr>
        <a:xfrm>
          <a:off x="0" y="0"/>
          <a:ext cx="0" cy="0"/>
          <a:chOff x="0" y="0"/>
          <a:chExt cx="0" cy="0"/>
        </a:xfrm>
      </p:grpSpPr>
      <p:grpSp>
        <p:nvGrpSpPr>
          <p:cNvPr id="63" name="组合 62"/>
          <p:cNvGrpSpPr/>
          <p:nvPr/>
        </p:nvGrpSpPr>
        <p:grpSpPr>
          <a:xfrm>
            <a:off x="528706" y="867990"/>
            <a:ext cx="2433027" cy="0"/>
            <a:chOff x="7460343" y="1311756"/>
            <a:chExt cx="2433027" cy="0"/>
          </a:xfrm>
        </p:grpSpPr>
        <p:cxnSp>
          <p:nvCxnSpPr>
            <p:cNvPr id="64" name="直接连接符 63"/>
            <p:cNvCxnSpPr/>
            <p:nvPr/>
          </p:nvCxnSpPr>
          <p:spPr>
            <a:xfrm>
              <a:off x="7460343" y="1311756"/>
              <a:ext cx="2433027" cy="0"/>
            </a:xfrm>
            <a:prstGeom prst="line">
              <a:avLst/>
            </a:prstGeom>
            <a:ln w="6350">
              <a:solidFill>
                <a:srgbClr val="005BAC"/>
              </a:solidFill>
              <a:prstDash val="solid"/>
              <a:miter/>
            </a:ln>
          </p:spPr>
        </p:cxnSp>
        <p:cxnSp>
          <p:nvCxnSpPr>
            <p:cNvPr id="65" name="直接连接符 64"/>
            <p:cNvCxnSpPr/>
            <p:nvPr/>
          </p:nvCxnSpPr>
          <p:spPr>
            <a:xfrm>
              <a:off x="7460343" y="1311756"/>
              <a:ext cx="589713" cy="0"/>
            </a:xfrm>
            <a:prstGeom prst="line">
              <a:avLst/>
            </a:prstGeom>
            <a:ln w="38100">
              <a:solidFill>
                <a:srgbClr val="005BAC"/>
              </a:solidFill>
              <a:prstDash val="solid"/>
              <a:miter/>
            </a:ln>
          </p:spPr>
        </p:cxnSp>
      </p:grpSp>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736237BA-4ADB-45D7-A18D-0486995CA539}" type="slidenum">
              <a:rPr lang="en-US" altLang="zh-CN"/>
            </a:fld>
            <a:r>
              <a:rPr lang="zh-CN"/>
              <a:t> </a:t>
            </a:r>
            <a:r>
              <a:rPr lang="en-US"/>
              <a:t>&gt;</a:t>
            </a:r>
            <a:endParaRPr lang="zh-CN"/>
          </a:p>
        </p:txBody>
      </p:sp>
      <p:sp>
        <p:nvSpPr>
          <p:cNvPr id="125"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124" name="图片 123"/>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图片占位8">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E3C50BB5-1A3C-4167-A872-D8973534FF90}" type="slidenum">
              <a:rPr lang="en-US"/>
            </a:fld>
            <a:r>
              <a:rPr lang="zh-CN"/>
              <a:t> </a:t>
            </a:r>
            <a:r>
              <a:rPr lang="en-US"/>
              <a:t>&gt;</a:t>
            </a:r>
            <a:endParaRPr lang="zh-CN"/>
          </a:p>
        </p:txBody>
      </p:sp>
      <p:sp>
        <p:nvSpPr>
          <p:cNvPr id="2" name="图片占位符 1"/>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D6301073-4B82-4119-A309-18F4F65C1CBB}" type="slidenum">
              <a:rPr lang="en-US"/>
            </a:fld>
            <a:r>
              <a:rPr lang="zh-CN"/>
              <a:t> </a:t>
            </a:r>
            <a:r>
              <a:rPr lang="en-US"/>
              <a:t>&gt;</a:t>
            </a:r>
            <a:endParaRPr lang="zh-CN"/>
          </a:p>
        </p:txBody>
      </p:sp>
      <p:sp>
        <p:nvSpPr>
          <p:cNvPr id="63" name="文本框 62"/>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内容页-标题&amp;副标题">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3B18E01-3A4E-4B12-8954-A7F05FDA8781}"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内容页-上下横线">
    <p:spTree>
      <p:nvGrpSpPr>
        <p:cNvPr id="1" name=""/>
        <p:cNvGrpSpPr/>
        <p:nvPr/>
      </p:nvGrpSpPr>
      <p:grpSpPr>
        <a:xfrm>
          <a:off x="0" y="0"/>
          <a:ext cx="0" cy="0"/>
          <a:chOff x="0" y="0"/>
          <a:chExt cx="0" cy="0"/>
        </a:xfrm>
      </p:grpSpPr>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ACFE4B33-3DC0-4BBF-9B0E-073D7D36147D}" type="slidenum">
              <a:rPr lang="en-US"/>
            </a:fld>
            <a:r>
              <a:rPr lang="zh-CN"/>
              <a:t> </a:t>
            </a:r>
            <a:r>
              <a:rPr lang="en-US"/>
              <a:t>&gt;</a:t>
            </a:r>
            <a:endParaRPr lang="zh-CN"/>
          </a:p>
        </p:txBody>
      </p:sp>
      <p:cxnSp>
        <p:nvCxnSpPr>
          <p:cNvPr id="71" name="直接连接符 70"/>
          <p:cNvCxnSpPr/>
          <p:nvPr/>
        </p:nvCxnSpPr>
        <p:spPr>
          <a:xfrm>
            <a:off x="745067" y="868363"/>
            <a:ext cx="11008783" cy="0"/>
          </a:xfrm>
          <a:prstGeom prst="line">
            <a:avLst/>
          </a:prstGeom>
          <a:ln w="6350">
            <a:solidFill>
              <a:schemeClr val="tx1">
                <a:lumMod val="75000"/>
                <a:lumOff val="25000"/>
              </a:schemeClr>
            </a:solidFill>
            <a:prstDash val="solid"/>
            <a:miter/>
          </a:ln>
        </p:spPr>
      </p:cxnSp>
      <p:cxnSp>
        <p:nvCxnSpPr>
          <p:cNvPr id="65" name="直接连接符 64"/>
          <p:cNvCxnSpPr/>
          <p:nvPr/>
        </p:nvCxnSpPr>
        <p:spPr>
          <a:xfrm>
            <a:off x="528706" y="867990"/>
            <a:ext cx="589713" cy="0"/>
          </a:xfrm>
          <a:prstGeom prst="line">
            <a:avLst/>
          </a:prstGeom>
          <a:ln w="38100">
            <a:solidFill>
              <a:srgbClr val="005BAC"/>
            </a:solidFill>
            <a:prstDash val="solid"/>
            <a:miter/>
          </a:ln>
        </p:spPr>
      </p:cxnSp>
      <p:sp>
        <p:nvSpPr>
          <p:cNvPr id="124"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内容页-上短下长">
    <p:spTree>
      <p:nvGrpSpPr>
        <p:cNvPr id="1" name=""/>
        <p:cNvGrpSpPr/>
        <p:nvPr/>
      </p:nvGrpSpPr>
      <p:grpSpPr>
        <a:xfrm>
          <a:off x="0" y="0"/>
          <a:ext cx="0" cy="0"/>
          <a:chOff x="0" y="0"/>
          <a:chExt cx="0" cy="0"/>
        </a:xfrm>
      </p:grpSpPr>
      <p:grpSp>
        <p:nvGrpSpPr>
          <p:cNvPr id="63" name="组合 62"/>
          <p:cNvGrpSpPr/>
          <p:nvPr/>
        </p:nvGrpSpPr>
        <p:grpSpPr>
          <a:xfrm>
            <a:off x="528706" y="867990"/>
            <a:ext cx="2433027" cy="0"/>
            <a:chOff x="7460343" y="1311756"/>
            <a:chExt cx="2433027" cy="0"/>
          </a:xfrm>
        </p:grpSpPr>
        <p:cxnSp>
          <p:nvCxnSpPr>
            <p:cNvPr id="64" name="直接连接符 63"/>
            <p:cNvCxnSpPr/>
            <p:nvPr/>
          </p:nvCxnSpPr>
          <p:spPr>
            <a:xfrm>
              <a:off x="7460343" y="1311756"/>
              <a:ext cx="2433027" cy="0"/>
            </a:xfrm>
            <a:prstGeom prst="line">
              <a:avLst/>
            </a:prstGeom>
            <a:ln w="6350">
              <a:solidFill>
                <a:srgbClr val="005BAC"/>
              </a:solidFill>
              <a:prstDash val="solid"/>
              <a:miter/>
            </a:ln>
          </p:spPr>
        </p:cxnSp>
        <p:cxnSp>
          <p:nvCxnSpPr>
            <p:cNvPr id="65" name="直接连接符 64"/>
            <p:cNvCxnSpPr/>
            <p:nvPr/>
          </p:nvCxnSpPr>
          <p:spPr>
            <a:xfrm>
              <a:off x="7460343" y="1311756"/>
              <a:ext cx="589713" cy="0"/>
            </a:xfrm>
            <a:prstGeom prst="line">
              <a:avLst/>
            </a:prstGeom>
            <a:ln w="38100">
              <a:solidFill>
                <a:srgbClr val="005BAC"/>
              </a:solidFill>
              <a:prstDash val="solid"/>
              <a:miter/>
            </a:ln>
          </p:spPr>
        </p:cxnSp>
      </p:grpSp>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0FDC428F-5558-4735-8599-46B5AA5C7425}" type="slidenum">
              <a:rPr lang="en-US"/>
            </a:fld>
            <a:r>
              <a:rPr lang="zh-CN"/>
              <a:t> </a:t>
            </a:r>
            <a:r>
              <a:rPr lang="en-US"/>
              <a:t>&gt;</a:t>
            </a:r>
            <a:endParaRPr lang="zh-CN"/>
          </a:p>
        </p:txBody>
      </p:sp>
      <p:sp>
        <p:nvSpPr>
          <p:cNvPr id="125"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124" name="图片 123"/>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内容页-仅logo">
    <p:spTree>
      <p:nvGrpSpPr>
        <p:cNvPr id="1" name=""/>
        <p:cNvGrpSpPr/>
        <p:nvPr/>
      </p:nvGrpSpPr>
      <p:grpSpPr>
        <a:xfrm>
          <a:off x="0" y="0"/>
          <a:ext cx="0" cy="0"/>
          <a:chOff x="0" y="0"/>
          <a:chExt cx="0" cy="0"/>
        </a:xfrm>
      </p:grpSpPr>
      <p:sp>
        <p:nvSpPr>
          <p:cNvPr id="57"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D94D34D-A68C-40B2-9D58-A4A85F7226E8}" type="slidenum">
              <a:rPr lang="en-US"/>
            </a:fld>
            <a:r>
              <a:rPr lang="zh-CN"/>
              <a:t> </a:t>
            </a:r>
            <a:r>
              <a:rPr lang="en-US"/>
              <a:t>&gt;</a:t>
            </a:r>
            <a:endParaRPr lang="zh-CN"/>
          </a:p>
        </p:txBody>
      </p:sp>
      <p:pic>
        <p:nvPicPr>
          <p:cNvPr id="58" name="图片 5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图片占位1">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EA99A7C-7A69-48BA-BDD6-EA2B435F9C03}"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0" y="1432906"/>
            <a:ext cx="12192000" cy="2762250"/>
          </a:xfrm>
          <a:prstGeom prst="rect">
            <a:avLst/>
          </a:prstGeom>
        </p:spPr>
        <p:txBody>
          <a:bodyPr vert="horz" lIns="91440" tIns="45720" rIns="91440" bIns="45720" anchor="ctr">
            <a:normAutofit/>
          </a:bodyPr>
          <a:lstStyle>
            <a:lvl1pPr marL="0" lvl="0" indent="0">
              <a:buNone/>
              <a:defRPr lang="zh-CN"/>
            </a:lvl1pPr>
          </a:lstStyle>
          <a:p>
            <a:pPr lvl="0" algn="ctr"/>
            <a:r>
              <a:rPr lang="zh-CN"/>
              <a:t>单击此处修改图片</a:t>
            </a:r>
            <a:endParaRPr lang="zh-CN"/>
          </a:p>
        </p:txBody>
      </p:sp>
      <p:pic>
        <p:nvPicPr>
          <p:cNvPr id="65" name="图片 64"/>
          <p:cNvPicPr>
            <a:picLocks noChangeAspect="1"/>
          </p:cNvPicPr>
          <p:nvPr/>
        </p:nvPicPr>
        <p:blipFill>
          <a:blip r:embed="rId2"/>
          <a:stretch>
            <a:fillRect/>
          </a:stretch>
        </p:blipFill>
        <p:spPr>
          <a:xfrm>
            <a:off x="9801717" y="370397"/>
            <a:ext cx="2130154" cy="490690"/>
          </a:xfrm>
          <a:prstGeom prst="rect">
            <a:avLst/>
          </a:prstGeom>
        </p:spPr>
      </p:pic>
      <p:sp>
        <p:nvSpPr>
          <p:cNvPr id="66" name="文本框 65"/>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图片占位2">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CE424311-DF16-4AD8-9B49-BFC3F5DA02DE}" type="slidenum">
              <a:rPr lang="en-US"/>
            </a:fld>
            <a:r>
              <a:rPr lang="zh-CN"/>
              <a:t> </a:t>
            </a:r>
            <a:r>
              <a:rPr lang="en-US"/>
              <a:t>&gt;</a:t>
            </a:r>
            <a:endParaRPr lang="zh-CN"/>
          </a:p>
        </p:txBody>
      </p:sp>
      <p:sp>
        <p:nvSpPr>
          <p:cNvPr id="2" name="图片占位符 1"/>
          <p:cNvSpPr>
            <a:spLocks noGrp="1"/>
          </p:cNvSpPr>
          <p:nvPr>
            <p:ph type="pic" idx="10" hasCustomPrompt="1"/>
          </p:nvPr>
        </p:nvSpPr>
        <p:spPr>
          <a:xfrm>
            <a:off x="0" y="1196753"/>
            <a:ext cx="12192000" cy="3121152"/>
          </a:xfrm>
        </p:spPr>
        <p:txBody>
          <a:bodyPr anchor="ctr"/>
          <a:lstStyle>
            <a:lvl1pPr lvl="0" algn="ct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图片占位3">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00CEDB9E-4490-4B21-8743-3B383EF098C9}"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6" name="图片占位符 65"/>
          <p:cNvSpPr>
            <a:spLocks noGrp="1"/>
          </p:cNvSpPr>
          <p:nvPr>
            <p:ph type="pic" idx="11" hasCustomPrompt="1"/>
          </p:nvPr>
        </p:nvSpPr>
        <p:spPr>
          <a:xfrm>
            <a:off x="4452445" y="1999139"/>
            <a:ext cx="3287111" cy="3287111"/>
          </a:xfrm>
          <a:custGeom>
            <a:avLst/>
            <a:gdLst/>
            <a:ahLst/>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lstStyle>
            <a:lvl1pPr lvl="0" algn="ctr"/>
          </a:lstStyle>
          <a:p>
            <a:r>
              <a:rPr lang="zh-CN"/>
              <a:t>点击此处修改图片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图片占位4">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4DF28D90-6E3A-4EFF-A4FC-E521532D024B}" type="slidenum">
              <a:rPr lang="en-US"/>
            </a:fld>
            <a:r>
              <a:rPr lang="zh-CN"/>
              <a:t> </a:t>
            </a:r>
            <a:r>
              <a:rPr lang="en-US"/>
              <a:t>&gt;</a:t>
            </a:r>
            <a:endParaRPr lang="zh-CN"/>
          </a:p>
        </p:txBody>
      </p:sp>
      <p:sp>
        <p:nvSpPr>
          <p:cNvPr id="2" name="图片占位符 1"/>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lvl="0" indent="-228600" algn="ctr" defTabSz="914400">
              <a:lnSpc>
                <a:spcPct val="90000"/>
              </a:lnSpc>
              <a:spcBef>
                <a:spcPts val="1000"/>
              </a:spcBef>
              <a:buFont typeface="Arial" panose="020B0604020202020204" pitchFamily="34" charset="0"/>
              <a:buChar char="•"/>
              <a:defRPr lang="zh-CN" sz="2800" kern="1200">
                <a:solidFill>
                  <a:schemeClr val="tx1"/>
                </a:solidFill>
                <a:latin typeface="微软雅黑" panose="00000500000000000000" charset="-122"/>
                <a:ea typeface="微软雅黑" panose="00000500000000000000" charset="-122"/>
              </a:defRPr>
            </a:lvl1pP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内容页-仅logo">
    <p:spTree>
      <p:nvGrpSpPr>
        <p:cNvPr id="1" name=""/>
        <p:cNvGrpSpPr/>
        <p:nvPr/>
      </p:nvGrpSpPr>
      <p:grpSpPr>
        <a:xfrm>
          <a:off x="0" y="0"/>
          <a:ext cx="0" cy="0"/>
          <a:chOff x="0" y="0"/>
          <a:chExt cx="0" cy="0"/>
        </a:xfrm>
      </p:grpSpPr>
      <p:sp>
        <p:nvSpPr>
          <p:cNvPr id="57"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9D076AC0-DC92-4037-8389-E163133C2E7C}" type="slidenum">
              <a:rPr lang="en-US" altLang="zh-CN"/>
            </a:fld>
            <a:r>
              <a:rPr lang="zh-CN"/>
              <a:t> </a:t>
            </a:r>
            <a:r>
              <a:rPr lang="en-US"/>
              <a:t>&gt;</a:t>
            </a:r>
            <a:endParaRPr lang="zh-CN"/>
          </a:p>
        </p:txBody>
      </p:sp>
      <p:pic>
        <p:nvPicPr>
          <p:cNvPr id="58" name="图片 5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图片占位5">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2DAB4051-802C-4ED3-808E-DED291FE8BA3}" type="slidenum">
              <a:rPr lang="en-US"/>
            </a:fld>
            <a:r>
              <a:rPr lang="zh-CN"/>
              <a:t> </a:t>
            </a:r>
            <a:r>
              <a:rPr lang="en-US"/>
              <a:t>&gt;</a:t>
            </a:r>
            <a:endParaRPr lang="zh-CN"/>
          </a:p>
        </p:txBody>
      </p:sp>
      <p:sp>
        <p:nvSpPr>
          <p:cNvPr id="2" name="图片占位符 1"/>
          <p:cNvSpPr>
            <a:spLocks noGrp="1"/>
          </p:cNvSpPr>
          <p:nvPr>
            <p:ph type="pic" idx="10" hasCustomPrompt="1"/>
          </p:nvPr>
        </p:nvSpPr>
        <p:spPr>
          <a:xfrm>
            <a:off x="977935" y="1396022"/>
            <a:ext cx="1960330" cy="1957820"/>
          </a:xfr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3" name="图片占位符 2"/>
          <p:cNvSpPr>
            <a:spLocks noGrp="1"/>
          </p:cNvSpPr>
          <p:nvPr>
            <p:ph type="pic" idx="11" hasCustomPrompt="1"/>
          </p:nvPr>
        </p:nvSpPr>
        <p:spPr>
          <a:xfrm>
            <a:off x="3741006" y="1396022"/>
            <a:ext cx="1951941"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4" name="图片占位符 3"/>
          <p:cNvSpPr>
            <a:spLocks noGrp="1"/>
          </p:cNvSpPr>
          <p:nvPr>
            <p:ph type="pic" idx="12" hasCustomPrompt="1"/>
          </p:nvPr>
        </p:nvSpPr>
        <p:spPr>
          <a:xfrm>
            <a:off x="6495686" y="1396022"/>
            <a:ext cx="1957818" cy="1957818"/>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5" name="图片占位符 4"/>
          <p:cNvSpPr>
            <a:spLocks noGrp="1"/>
          </p:cNvSpPr>
          <p:nvPr>
            <p:ph type="pic" idx="13" hasCustomPrompt="1"/>
          </p:nvPr>
        </p:nvSpPr>
        <p:spPr>
          <a:xfrm>
            <a:off x="9256243" y="1396022"/>
            <a:ext cx="1957820"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图片占位6">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F3A0D6EF-EC27-411A-90D1-7EFE2D10DBA6}" type="slidenum">
              <a:rPr lang="en-US"/>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6291124" y="1821181"/>
            <a:ext cx="3733535" cy="3733535"/>
          </a:xfrm>
          <a:prstGeom prst="rect">
            <a:avLst/>
          </a:prstGeom>
        </p:spPr>
        <p:txBody>
          <a:bodyPr vert="horz" lIns="91440" tIns="45720" rIns="91440" bIns="45720" anchor="ctr">
            <a:normAutofit/>
          </a:bodyPr>
          <a:lstStyle>
            <a:lvl1pPr lvl="0">
              <a:defRPr lang="zh-CN"/>
            </a:lvl1pPr>
          </a:lstStyle>
          <a:p>
            <a:pPr lvl="0" algn="ctr"/>
            <a:r>
              <a:rPr lang="zh-CN"/>
              <a:t>单击此处修改图片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图片占位7">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225E540D-0E76-410B-82EC-19CBDF958976}" type="slidenum">
              <a:rPr lang="en-US"/>
            </a:fld>
            <a:r>
              <a:rPr lang="zh-CN"/>
              <a:t> </a:t>
            </a:r>
            <a:r>
              <a:rPr lang="en-US"/>
              <a:t>&gt;</a:t>
            </a:r>
            <a:endParaRPr lang="zh-CN"/>
          </a:p>
        </p:txBody>
      </p:sp>
      <p:sp>
        <p:nvSpPr>
          <p:cNvPr id="2" name="图片占位符 1"/>
          <p:cNvSpPr>
            <a:spLocks noGrp="1"/>
          </p:cNvSpPr>
          <p:nvPr>
            <p:ph type="pic" idx="10"/>
          </p:nvPr>
        </p:nvSpPr>
        <p:spPr>
          <a:xfrm>
            <a:off x="2546350" y="1186670"/>
            <a:ext cx="6170930" cy="2242330"/>
          </a:xfrm>
        </p:spPr>
        <p:txBody>
          <a:bodyPr/>
          <a:lstStyle/>
          <a:p>
            <a:endParaRPr lang="zh-CN"/>
          </a:p>
        </p:txBody>
      </p:sp>
      <p:sp>
        <p:nvSpPr>
          <p:cNvPr id="3" name="图片占位符 2"/>
          <p:cNvSpPr>
            <a:spLocks noGrp="1"/>
          </p:cNvSpPr>
          <p:nvPr>
            <p:ph type="pic" idx="11"/>
          </p:nvPr>
        </p:nvSpPr>
        <p:spPr>
          <a:xfrm>
            <a:off x="2546350" y="3551651"/>
            <a:ext cx="3022600" cy="2401016"/>
          </a:xfrm>
          <a:prstGeom prst="rect">
            <a:avLst/>
          </a:prstGeom>
        </p:spPr>
        <p:txBody>
          <a:bodyPr/>
          <a:lstStyle/>
          <a:p>
            <a:endParaRPr lang="zh-CN"/>
          </a:p>
        </p:txBody>
      </p:sp>
      <p:sp>
        <p:nvSpPr>
          <p:cNvPr id="4" name="图片占位符 3"/>
          <p:cNvSpPr>
            <a:spLocks noGrp="1"/>
          </p:cNvSpPr>
          <p:nvPr>
            <p:ph type="pic" idx="12"/>
          </p:nvPr>
        </p:nvSpPr>
        <p:spPr>
          <a:xfrm>
            <a:off x="5693412" y="3550560"/>
            <a:ext cx="3023869" cy="2403201"/>
          </a:xfrm>
          <a:prstGeom prst="rect">
            <a:avLst/>
          </a:prstGeom>
        </p:spPr>
        <p:txBody>
          <a:bodyPr/>
          <a:lstStyle/>
          <a:p>
            <a:endParaRPr lang="zh-CN"/>
          </a:p>
        </p:txBody>
      </p:sp>
      <p:sp>
        <p:nvSpPr>
          <p:cNvPr id="5" name="图片占位符 4"/>
          <p:cNvSpPr>
            <a:spLocks noGrp="1"/>
          </p:cNvSpPr>
          <p:nvPr>
            <p:ph type="pic" idx="13"/>
          </p:nvPr>
        </p:nvSpPr>
        <p:spPr>
          <a:xfrm>
            <a:off x="8839200" y="1186670"/>
            <a:ext cx="2499360" cy="4767090"/>
          </a:xfrm>
          <a:prstGeom prst="rect">
            <a:avLst/>
          </a:prstGeom>
        </p:spPr>
        <p:txBody>
          <a:bodyPr/>
          <a:lstStyle/>
          <a:p>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图片占位8">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C7D823F6-E1A2-4F84-9553-11E6A808AAE3}" type="slidenum">
              <a:rPr lang="en-US"/>
            </a:fld>
            <a:r>
              <a:rPr lang="zh-CN"/>
              <a:t> </a:t>
            </a:r>
            <a:r>
              <a:rPr lang="en-US"/>
              <a:t>&gt;</a:t>
            </a:r>
            <a:endParaRPr lang="zh-CN"/>
          </a:p>
        </p:txBody>
      </p:sp>
      <p:sp>
        <p:nvSpPr>
          <p:cNvPr id="2" name="图片占位符 1"/>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BA6EB5BB-D1A3-4F40-BB23-D28E4B5D37A3}"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11E05CFB-0898-498D-A499-AF81763AE940}" type="slidenum">
              <a:rPr lang="en-US" altLang="zh-CN"/>
            </a:fld>
            <a:endParaRPr 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63C46790-D5A6-4AE7-ADBC-AF8E789B2A28}"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09578360-7E27-4318-AF86-97D5B7141D67}" type="slidenum">
              <a:rPr lang="en-US" altLang="zh-CN"/>
            </a:fld>
            <a:endParaRPr 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AED504B0-30C6-4476-B1DA-337F9FD4636B}"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8AF5BB24-31CC-4493-9B6F-3D3E4C2873B2}" type="slidenum">
              <a:rPr lang="en-US" altLang="zh-CN"/>
            </a:fld>
            <a:endParaRPr 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257A3323-BD17-4C16-8F61-B472865D124E}"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A5937707-D0BF-45D0-BB4A-BB08F4FB9394}" type="slidenum">
              <a:rPr lang="en-US" altLang="zh-CN"/>
            </a:fld>
            <a:endParaRPr 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AAFCD0AD-8A69-448E-9148-07A6BDED53C4}"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791EB97B-3CA8-4F34-B386-638066ACAD55}" type="slidenum">
              <a:rPr lang="en-US" altLang="zh-CN"/>
            </a:fld>
            <a:endParaRPr 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31A943C7-FACA-4563-B9F8-D6ED39FB5A96}"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FCAE2F64-9B08-41E3-A634-DCA61F24CB08}" type="slidenum">
              <a:rPr lang="en-US" alt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图片占位1">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3E17E250-008E-4C95-ADF9-28EA4F280F85}"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0" y="1432906"/>
            <a:ext cx="12192000" cy="2762250"/>
          </a:xfrm>
          <a:prstGeom prst="rect">
            <a:avLst/>
          </a:prstGeom>
        </p:spPr>
        <p:txBody>
          <a:bodyPr vert="horz" lIns="91440" tIns="45720" rIns="91440" bIns="45720" anchor="ctr">
            <a:normAutofit/>
          </a:bodyPr>
          <a:lstStyle>
            <a:lvl1pPr marL="0" lvl="0" indent="0">
              <a:buNone/>
              <a:defRPr lang="zh-CN"/>
            </a:lvl1pPr>
          </a:lstStyle>
          <a:p>
            <a:pPr lvl="0" algn="ctr"/>
            <a:r>
              <a:rPr lang="zh-CN"/>
              <a:t>单击此处修改图片</a:t>
            </a:r>
            <a:endParaRPr lang="zh-CN"/>
          </a:p>
        </p:txBody>
      </p:sp>
      <p:pic>
        <p:nvPicPr>
          <p:cNvPr id="65" name="图片 64"/>
          <p:cNvPicPr>
            <a:picLocks noChangeAspect="1"/>
          </p:cNvPicPr>
          <p:nvPr/>
        </p:nvPicPr>
        <p:blipFill>
          <a:blip r:embed="rId2"/>
          <a:stretch>
            <a:fillRect/>
          </a:stretch>
        </p:blipFill>
        <p:spPr>
          <a:xfrm>
            <a:off x="9801717" y="370397"/>
            <a:ext cx="2130154" cy="490690"/>
          </a:xfrm>
          <a:prstGeom prst="rect">
            <a:avLst/>
          </a:prstGeom>
        </p:spPr>
      </p:pic>
      <p:sp>
        <p:nvSpPr>
          <p:cNvPr id="66" name="文本框 65"/>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CE8DF5BA-D7A6-47D8-8F0E-A3B4CF02E1BB}" type="datetimeFigureOut">
              <a:rPr 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1D155892-1022-4CB2-8EF9-563DABFEB2A5}" type="slidenum">
              <a:rPr lang="en-US"/>
            </a:fld>
            <a:endParaRPr 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696915C0-4BD4-4217-A1C4-9238862F090C}" type="datetimeFigureOut">
              <a:rPr 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ABC06E3C-DD5A-42F0-9578-4E68A73255AE}" type="slidenum">
              <a:rPr lang="en-US"/>
            </a:fld>
            <a:endParaRPr 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3815AAB7-4693-4F94-8553-34F38094AAFF}" type="slidenum">
              <a:rPr lang="en-US" altLang="zh-CN"/>
            </a:fld>
            <a:r>
              <a:rPr lang="zh-CN"/>
              <a:t> </a:t>
            </a:r>
            <a:r>
              <a:rPr lang="en-US"/>
              <a:t>&gt;</a:t>
            </a:r>
            <a:endParaRPr lang="zh-CN"/>
          </a:p>
        </p:txBody>
      </p:sp>
      <p:sp>
        <p:nvSpPr>
          <p:cNvPr id="63" name="文本框 62"/>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5198AB-6873-054A-AB06-26C5505BAFA0}"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966DED7-2298-EF44-BC75-CCD61101EBFF}" type="slidenum">
              <a:rPr kumimoji="1" lang="zh-CN" altLang="en-US" smtClean="0"/>
            </a:fld>
            <a:endParaRPr kumimoji="1"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全空白">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结尾">
    <p:spTree>
      <p:nvGrpSpPr>
        <p:cNvPr id="1" name=""/>
        <p:cNvGrpSpPr/>
        <p:nvPr/>
      </p:nvGrpSpPr>
      <p:grpSpPr>
        <a:xfrm>
          <a:off x="0" y="0"/>
          <a:ext cx="0" cy="0"/>
          <a:chOff x="0" y="0"/>
          <a:chExt cx="0" cy="0"/>
        </a:xfrm>
      </p:grpSpPr>
      <p:sp>
        <p:nvSpPr>
          <p:cNvPr id="66" name="矩形 65"/>
          <p:cNvSpPr/>
          <p:nvPr/>
        </p:nvSpPr>
        <p:spPr>
          <a:xfrm>
            <a:off x="0" y="1764872"/>
            <a:ext cx="12192000" cy="3328257"/>
          </a:xfrm>
          <a:prstGeom prst="rect">
            <a:avLst/>
          </a:prstGeom>
          <a:solidFill>
            <a:srgbClr val="005BAC"/>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sp>
        <p:nvSpPr>
          <p:cNvPr id="63" name="椭圆 62"/>
          <p:cNvSpPr/>
          <p:nvPr/>
        </p:nvSpPr>
        <p:spPr>
          <a:xfrm>
            <a:off x="5197121" y="624817"/>
            <a:ext cx="1826782" cy="1826782"/>
          </a:xfrm>
          <a:prstGeom prst="ellipse">
            <a:avLst/>
          </a:prstGeom>
          <a:solidFill>
            <a:schemeClr val="bg1"/>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sp>
        <p:nvSpPr>
          <p:cNvPr id="147" name="标题 1"/>
          <p:cNvSpPr>
            <a:spLocks noGrp="1"/>
          </p:cNvSpPr>
          <p:nvPr>
            <p:ph type="ctrTitle" hasCustomPrompt="1"/>
          </p:nvPr>
        </p:nvSpPr>
        <p:spPr>
          <a:xfrm>
            <a:off x="1615440" y="2929530"/>
            <a:ext cx="8961120" cy="1213643"/>
          </a:xfrm>
        </p:spPr>
        <p:txBody>
          <a:bodyPr anchor="ctr"/>
          <a:lstStyle>
            <a:lvl1pPr lvl="0" algn="ctr">
              <a:defRPr lang="zh-CN" sz="6000" b="1" i="0" u="none" strike="noStrike" kern="1200" spc="400" baseline="0">
                <a:ln>
                  <a:noFill/>
                </a:ln>
                <a:solidFill>
                  <a:srgbClr val="FFFFFF"/>
                </a:solidFill>
                <a:latin typeface="Arial" panose="020B0604020202020204"/>
                <a:ea typeface="微软雅黑" panose="00000500000000000000" charset="-122"/>
              </a:defRPr>
            </a:lvl1pPr>
          </a:lstStyle>
          <a:p>
            <a:pPr marL="0" lvl="0" indent="0" algn="ctr" defTabSz="914400">
              <a:lnSpc>
                <a:spcPct val="110000"/>
              </a:lnSpc>
              <a:spcBef>
                <a:spcPts val="0"/>
              </a:spcBef>
              <a:spcAft>
                <a:spcPts val="0"/>
              </a:spcAft>
              <a:buClrTx/>
              <a:buSzTx/>
              <a:buFontTx/>
              <a:buNone/>
            </a:pPr>
            <a:r>
              <a:rPr lang="zh-CN"/>
              <a:t>单击此处编辑结束语</a:t>
            </a:r>
            <a:endParaRPr lang="zh-CN"/>
          </a:p>
        </p:txBody>
      </p:sp>
      <p:sp>
        <p:nvSpPr>
          <p:cNvPr id="148" name="副标题 2"/>
          <p:cNvSpPr>
            <a:spLocks noGrp="1"/>
          </p:cNvSpPr>
          <p:nvPr>
            <p:ph type="subTitle" idx="1" hasCustomPrompt="1"/>
          </p:nvPr>
        </p:nvSpPr>
        <p:spPr>
          <a:xfrm>
            <a:off x="3105150" y="5630308"/>
            <a:ext cx="5981700" cy="360071"/>
          </a:xfrm>
        </p:spPr>
        <p:txBody>
          <a:bodyPr>
            <a:normAutofit/>
          </a:bodyPr>
          <a:lstStyle>
            <a:lvl1pPr marL="0" lvl="0" indent="0" algn="ctr">
              <a:buNone/>
              <a:defRPr lang="zh-CN" sz="1800" kern="1200">
                <a:solidFill>
                  <a:srgbClr val="000000">
                    <a:lumMod val="75000"/>
                    <a:lumOff val="25000"/>
                  </a:srgbClr>
                </a:solidFill>
                <a:latin typeface="Arial" panose="020B0604020202020204"/>
                <a:ea typeface="微软雅黑" panose="00000500000000000000"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单击此处编辑作者信息</a:t>
            </a:r>
            <a:endParaRPr lang="zh-CN"/>
          </a:p>
        </p:txBody>
      </p:sp>
      <p:pic>
        <p:nvPicPr>
          <p:cNvPr id="30" name="图片 29"/>
          <p:cNvPicPr>
            <a:picLocks noChangeAspect="1"/>
          </p:cNvPicPr>
          <p:nvPr/>
        </p:nvPicPr>
        <p:blipFill rotWithShape="1">
          <a:blip r:embed="rId2"/>
          <a:srcRect l="23738" t="3312" r="23201" b="2357"/>
          <a:stretch>
            <a:fillRect/>
          </a:stretch>
        </p:blipFill>
        <p:spPr>
          <a:xfrm>
            <a:off x="5313004" y="755212"/>
            <a:ext cx="1565991" cy="1565991"/>
          </a:xfrm>
          <a:prstGeom prst="ellipse">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1238601F-E6B0-44CA-8106-39E145F4919A}" type="slidenum">
              <a:rPr lang="en-US" altLang="zh-CN"/>
            </a:fld>
            <a:r>
              <a:rPr lang="zh-CN"/>
              <a:t> </a:t>
            </a:r>
            <a:r>
              <a:rPr lang="en-US"/>
              <a:t>&gt;</a:t>
            </a:r>
            <a:endParaRPr lang="zh-CN"/>
          </a:p>
        </p:txBody>
      </p:sp>
      <p:sp>
        <p:nvSpPr>
          <p:cNvPr id="63" name="文本框 62"/>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内容页-标题&amp;副标题">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6E5890DE-B91A-4E01-B3C2-000EB466B791}"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内容页-上下横线">
    <p:spTree>
      <p:nvGrpSpPr>
        <p:cNvPr id="1" name=""/>
        <p:cNvGrpSpPr/>
        <p:nvPr/>
      </p:nvGrpSpPr>
      <p:grpSpPr>
        <a:xfrm>
          <a:off x="0" y="0"/>
          <a:ext cx="0" cy="0"/>
          <a:chOff x="0" y="0"/>
          <a:chExt cx="0" cy="0"/>
        </a:xfrm>
      </p:grpSpPr>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B720DD3F-E245-4076-8827-76CC48835889}" type="slidenum">
              <a:rPr lang="en-US" altLang="zh-CN"/>
            </a:fld>
            <a:r>
              <a:rPr lang="zh-CN"/>
              <a:t> </a:t>
            </a:r>
            <a:r>
              <a:rPr lang="en-US"/>
              <a:t>&gt;</a:t>
            </a:r>
            <a:endParaRPr lang="zh-CN"/>
          </a:p>
        </p:txBody>
      </p:sp>
      <p:cxnSp>
        <p:nvCxnSpPr>
          <p:cNvPr id="71" name="直接连接符 70"/>
          <p:cNvCxnSpPr/>
          <p:nvPr/>
        </p:nvCxnSpPr>
        <p:spPr>
          <a:xfrm>
            <a:off x="745067" y="868363"/>
            <a:ext cx="11008783" cy="0"/>
          </a:xfrm>
          <a:prstGeom prst="line">
            <a:avLst/>
          </a:prstGeom>
          <a:ln w="6350">
            <a:solidFill>
              <a:schemeClr val="tx1">
                <a:lumMod val="75000"/>
                <a:lumOff val="25000"/>
              </a:schemeClr>
            </a:solidFill>
            <a:prstDash val="solid"/>
            <a:miter/>
          </a:ln>
        </p:spPr>
      </p:cxnSp>
      <p:cxnSp>
        <p:nvCxnSpPr>
          <p:cNvPr id="65" name="直接连接符 64"/>
          <p:cNvCxnSpPr/>
          <p:nvPr/>
        </p:nvCxnSpPr>
        <p:spPr>
          <a:xfrm>
            <a:off x="528706" y="867990"/>
            <a:ext cx="589713" cy="0"/>
          </a:xfrm>
          <a:prstGeom prst="line">
            <a:avLst/>
          </a:prstGeom>
          <a:ln w="38100">
            <a:solidFill>
              <a:srgbClr val="005BAC"/>
            </a:solidFill>
            <a:prstDash val="solid"/>
            <a:miter/>
          </a:ln>
        </p:spPr>
      </p:cxnSp>
      <p:sp>
        <p:nvSpPr>
          <p:cNvPr id="124"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内容页-上短下长">
    <p:spTree>
      <p:nvGrpSpPr>
        <p:cNvPr id="1" name=""/>
        <p:cNvGrpSpPr/>
        <p:nvPr/>
      </p:nvGrpSpPr>
      <p:grpSpPr>
        <a:xfrm>
          <a:off x="0" y="0"/>
          <a:ext cx="0" cy="0"/>
          <a:chOff x="0" y="0"/>
          <a:chExt cx="0" cy="0"/>
        </a:xfrm>
      </p:grpSpPr>
      <p:grpSp>
        <p:nvGrpSpPr>
          <p:cNvPr id="63" name="组合 62"/>
          <p:cNvGrpSpPr/>
          <p:nvPr/>
        </p:nvGrpSpPr>
        <p:grpSpPr>
          <a:xfrm>
            <a:off x="528706" y="867990"/>
            <a:ext cx="2433027" cy="0"/>
            <a:chOff x="7460343" y="1311756"/>
            <a:chExt cx="2433027" cy="0"/>
          </a:xfrm>
        </p:grpSpPr>
        <p:cxnSp>
          <p:nvCxnSpPr>
            <p:cNvPr id="64" name="直接连接符 63"/>
            <p:cNvCxnSpPr/>
            <p:nvPr/>
          </p:nvCxnSpPr>
          <p:spPr>
            <a:xfrm>
              <a:off x="7460343" y="1311756"/>
              <a:ext cx="2433027" cy="0"/>
            </a:xfrm>
            <a:prstGeom prst="line">
              <a:avLst/>
            </a:prstGeom>
            <a:ln w="6350">
              <a:solidFill>
                <a:srgbClr val="005BAC"/>
              </a:solidFill>
              <a:prstDash val="solid"/>
              <a:miter/>
            </a:ln>
          </p:spPr>
        </p:cxnSp>
        <p:cxnSp>
          <p:nvCxnSpPr>
            <p:cNvPr id="65" name="直接连接符 64"/>
            <p:cNvCxnSpPr/>
            <p:nvPr/>
          </p:nvCxnSpPr>
          <p:spPr>
            <a:xfrm>
              <a:off x="7460343" y="1311756"/>
              <a:ext cx="589713" cy="0"/>
            </a:xfrm>
            <a:prstGeom prst="line">
              <a:avLst/>
            </a:prstGeom>
            <a:ln w="38100">
              <a:solidFill>
                <a:srgbClr val="005BAC"/>
              </a:solidFill>
              <a:prstDash val="solid"/>
              <a:miter/>
            </a:ln>
          </p:spPr>
        </p:cxnSp>
      </p:grpSp>
      <p:cxnSp>
        <p:nvCxnSpPr>
          <p:cNvPr id="122" name="直接连接符 121"/>
          <p:cNvCxnSpPr/>
          <p:nvPr/>
        </p:nvCxnSpPr>
        <p:spPr>
          <a:xfrm>
            <a:off x="438150" y="6381750"/>
            <a:ext cx="11315700" cy="0"/>
          </a:xfrm>
          <a:prstGeom prst="line">
            <a:avLst/>
          </a:prstGeom>
          <a:ln w="6350">
            <a:solidFill>
              <a:schemeClr val="tx1">
                <a:lumMod val="75000"/>
                <a:lumOff val="25000"/>
              </a:schemeClr>
            </a:solidFill>
            <a:prstDash val="solid"/>
            <a:miter/>
          </a:ln>
        </p:spPr>
      </p:cxnSp>
      <p:sp>
        <p:nvSpPr>
          <p:cNvPr id="123"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2C37C3CB-AB5D-4C9F-8CC8-63B50E1E50A2}" type="slidenum">
              <a:rPr lang="en-US" altLang="zh-CN"/>
            </a:fld>
            <a:r>
              <a:rPr lang="zh-CN"/>
              <a:t> </a:t>
            </a:r>
            <a:r>
              <a:rPr lang="en-US"/>
              <a:t>&gt;</a:t>
            </a:r>
            <a:endParaRPr lang="zh-CN"/>
          </a:p>
        </p:txBody>
      </p:sp>
      <p:sp>
        <p:nvSpPr>
          <p:cNvPr id="125"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124" name="图片 123"/>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图片占位2">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CECA191C-A857-49AE-B92D-193FD39F0F67}"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0" y="1196753"/>
            <a:ext cx="12192000" cy="3121152"/>
          </a:xfrm>
        </p:spPr>
        <p:txBody>
          <a:bodyPr anchor="ctr"/>
          <a:lstStyle>
            <a:lvl1pPr lvl="0" algn="ct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内容页-仅logo">
    <p:spTree>
      <p:nvGrpSpPr>
        <p:cNvPr id="1" name=""/>
        <p:cNvGrpSpPr/>
        <p:nvPr/>
      </p:nvGrpSpPr>
      <p:grpSpPr>
        <a:xfrm>
          <a:off x="0" y="0"/>
          <a:ext cx="0" cy="0"/>
          <a:chOff x="0" y="0"/>
          <a:chExt cx="0" cy="0"/>
        </a:xfrm>
      </p:grpSpPr>
      <p:sp>
        <p:nvSpPr>
          <p:cNvPr id="57"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A364EBC3-7758-4104-8676-CC0389EAC0D6}" type="slidenum">
              <a:rPr lang="en-US" altLang="zh-CN"/>
            </a:fld>
            <a:r>
              <a:rPr lang="zh-CN"/>
              <a:t> </a:t>
            </a:r>
            <a:r>
              <a:rPr lang="en-US"/>
              <a:t>&gt;</a:t>
            </a:r>
            <a:endParaRPr lang="zh-CN"/>
          </a:p>
        </p:txBody>
      </p:sp>
      <p:pic>
        <p:nvPicPr>
          <p:cNvPr id="58" name="图片 5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全空白">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图片占位1">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C4D06E79-83B6-444F-82A1-AC1A3941C746}"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0" y="1432906"/>
            <a:ext cx="12192000" cy="2762250"/>
          </a:xfrm>
          <a:prstGeom prst="rect">
            <a:avLst/>
          </a:prstGeom>
        </p:spPr>
        <p:txBody>
          <a:bodyPr vert="horz" lIns="91440" tIns="45720" rIns="91440" bIns="45720" anchor="ctr">
            <a:normAutofit/>
          </a:bodyPr>
          <a:lstStyle>
            <a:lvl1pPr marL="0" lvl="0" indent="0">
              <a:buNone/>
              <a:defRPr lang="zh-CN"/>
            </a:lvl1pPr>
          </a:lstStyle>
          <a:p>
            <a:pPr lvl="0" algn="ctr"/>
            <a:r>
              <a:rPr lang="zh-CN"/>
              <a:t>单击此处修改图片</a:t>
            </a:r>
            <a:endParaRPr lang="zh-CN"/>
          </a:p>
        </p:txBody>
      </p:sp>
      <p:pic>
        <p:nvPicPr>
          <p:cNvPr id="65" name="图片 64"/>
          <p:cNvPicPr>
            <a:picLocks noChangeAspect="1"/>
          </p:cNvPicPr>
          <p:nvPr/>
        </p:nvPicPr>
        <p:blipFill>
          <a:blip r:embed="rId2"/>
          <a:stretch>
            <a:fillRect/>
          </a:stretch>
        </p:blipFill>
        <p:spPr>
          <a:xfrm>
            <a:off x="9801717" y="370397"/>
            <a:ext cx="2130154" cy="490690"/>
          </a:xfrm>
          <a:prstGeom prst="rect">
            <a:avLst/>
          </a:prstGeom>
        </p:spPr>
      </p:pic>
      <p:sp>
        <p:nvSpPr>
          <p:cNvPr id="66" name="文本框 65"/>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图片占位2">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E84EABAB-6A8D-4B4A-A296-F4A857BAF9C4}"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0" y="1196753"/>
            <a:ext cx="12192000" cy="3121152"/>
          </a:xfrm>
        </p:spPr>
        <p:txBody>
          <a:bodyPr anchor="ctr"/>
          <a:lstStyle>
            <a:lvl1pPr lvl="0" algn="ct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图片占位3">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10195A44-7ADA-462D-AECC-E3DC74FCC8BF}"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6" name="图片占位符 65"/>
          <p:cNvSpPr>
            <a:spLocks noGrp="1"/>
          </p:cNvSpPr>
          <p:nvPr>
            <p:ph type="pic" idx="11" hasCustomPrompt="1"/>
          </p:nvPr>
        </p:nvSpPr>
        <p:spPr>
          <a:xfrm>
            <a:off x="4452445" y="1999139"/>
            <a:ext cx="3287111" cy="3287111"/>
          </a:xfrm>
          <a:custGeom>
            <a:avLst/>
            <a:gdLst/>
            <a:ahLst/>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lstStyle>
            <a:lvl1pPr lvl="0" algn="ctr"/>
          </a:lstStyle>
          <a:p>
            <a:r>
              <a:rPr lang="zh-CN"/>
              <a:t>点击此处修改图片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图片占位4">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EB2F836F-6F4A-4446-94FC-8E0E7CE09AA3}"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lvl="0" indent="-228600" algn="ctr" defTabSz="914400">
              <a:lnSpc>
                <a:spcPct val="90000"/>
              </a:lnSpc>
              <a:spcBef>
                <a:spcPts val="1000"/>
              </a:spcBef>
              <a:buFont typeface="Arial" panose="020B0604020202020204" pitchFamily="34" charset="0"/>
              <a:buChar char="•"/>
              <a:defRPr lang="zh-CN" sz="2800" kern="1200">
                <a:solidFill>
                  <a:schemeClr val="tx1"/>
                </a:solidFill>
                <a:latin typeface="微软雅黑" panose="00000500000000000000" charset="-122"/>
                <a:ea typeface="微软雅黑" panose="00000500000000000000" charset="-122"/>
              </a:defRPr>
            </a:lvl1pP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图片占位5">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F8F115D7-5A3A-465E-A655-09596DA1FA76}"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977935" y="1396022"/>
            <a:ext cx="1960330" cy="1957820"/>
          </a:xfr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3" name="图片占位符 2"/>
          <p:cNvSpPr>
            <a:spLocks noGrp="1"/>
          </p:cNvSpPr>
          <p:nvPr>
            <p:ph type="pic" idx="11" hasCustomPrompt="1"/>
          </p:nvPr>
        </p:nvSpPr>
        <p:spPr>
          <a:xfrm>
            <a:off x="3741006" y="1396022"/>
            <a:ext cx="1951941"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4" name="图片占位符 3"/>
          <p:cNvSpPr>
            <a:spLocks noGrp="1"/>
          </p:cNvSpPr>
          <p:nvPr>
            <p:ph type="pic" idx="12" hasCustomPrompt="1"/>
          </p:nvPr>
        </p:nvSpPr>
        <p:spPr>
          <a:xfrm>
            <a:off x="6495686" y="1396022"/>
            <a:ext cx="1957818" cy="1957818"/>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5" name="图片占位符 4"/>
          <p:cNvSpPr>
            <a:spLocks noGrp="1"/>
          </p:cNvSpPr>
          <p:nvPr>
            <p:ph type="pic" idx="13" hasCustomPrompt="1"/>
          </p:nvPr>
        </p:nvSpPr>
        <p:spPr>
          <a:xfrm>
            <a:off x="9256243" y="1396022"/>
            <a:ext cx="1957820" cy="1957820"/>
          </a:xfrm>
          <a:prstGeom prst="rect">
            <a:avLst/>
          </a:prstGeom>
        </p:spPr>
        <p:txBody>
          <a:bodyPr vert="horz" lIns="91440" tIns="45720" rIns="91440" bIns="45720" anchor="ctr">
            <a:normAutofit/>
          </a:bodyPr>
          <a:lstStyle>
            <a:lvl1pPr lvl="0">
              <a:defRPr lang="zh-CN" sz="2000"/>
            </a:lvl1pPr>
          </a:lstStyle>
          <a:p>
            <a:pPr lvl="0" algn="ctr"/>
            <a:r>
              <a:rPr lang="zh-CN"/>
              <a:t>单击修改图片</a:t>
            </a:r>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图片占位6">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FFDA9DAF-9819-4571-B033-3E2D8534C75A}"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2" name="图片占位符 1"/>
          <p:cNvSpPr>
            <a:spLocks noGrp="1"/>
          </p:cNvSpPr>
          <p:nvPr>
            <p:ph type="pic" idx="11" hasCustomPrompt="1"/>
          </p:nvPr>
        </p:nvSpPr>
        <p:spPr>
          <a:xfrm>
            <a:off x="6291124" y="1821181"/>
            <a:ext cx="3733535" cy="3733535"/>
          </a:xfrm>
          <a:prstGeom prst="rect">
            <a:avLst/>
          </a:prstGeom>
        </p:spPr>
        <p:txBody>
          <a:bodyPr vert="horz" lIns="91440" tIns="45720" rIns="91440" bIns="45720" anchor="ctr">
            <a:normAutofit/>
          </a:bodyPr>
          <a:lstStyle>
            <a:lvl1pPr lvl="0">
              <a:defRPr lang="zh-CN"/>
            </a:lvl1pPr>
          </a:lstStyle>
          <a:p>
            <a:pPr lvl="0" algn="ctr"/>
            <a:r>
              <a:rPr lang="zh-CN"/>
              <a:t>单击此处修改图片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6" name="图片 65"/>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图片占位7">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2199B2B2-C696-46D2-A695-6E7499D67765}" type="slidenum">
              <a:rPr lang="en-US" altLang="zh-CN"/>
            </a:fld>
            <a:r>
              <a:rPr lang="zh-CN"/>
              <a:t> </a:t>
            </a:r>
            <a:r>
              <a:rPr lang="en-US"/>
              <a:t>&gt;</a:t>
            </a:r>
            <a:endParaRPr lang="zh-CN"/>
          </a:p>
        </p:txBody>
      </p:sp>
      <p:sp>
        <p:nvSpPr>
          <p:cNvPr id="2" name="图片占位符 1"/>
          <p:cNvSpPr>
            <a:spLocks noGrp="1"/>
          </p:cNvSpPr>
          <p:nvPr>
            <p:ph type="pic" idx="10"/>
          </p:nvPr>
        </p:nvSpPr>
        <p:spPr>
          <a:xfrm>
            <a:off x="2546350" y="1186670"/>
            <a:ext cx="6170930" cy="2242330"/>
          </a:xfrm>
        </p:spPr>
        <p:txBody>
          <a:bodyPr/>
          <a:lstStyle/>
          <a:p>
            <a:endParaRPr lang="zh-CN"/>
          </a:p>
        </p:txBody>
      </p:sp>
      <p:sp>
        <p:nvSpPr>
          <p:cNvPr id="3" name="图片占位符 2"/>
          <p:cNvSpPr>
            <a:spLocks noGrp="1"/>
          </p:cNvSpPr>
          <p:nvPr>
            <p:ph type="pic" idx="11"/>
          </p:nvPr>
        </p:nvSpPr>
        <p:spPr>
          <a:xfrm>
            <a:off x="2546350" y="3551651"/>
            <a:ext cx="3022600" cy="2401016"/>
          </a:xfrm>
          <a:prstGeom prst="rect">
            <a:avLst/>
          </a:prstGeom>
        </p:spPr>
        <p:txBody>
          <a:bodyPr/>
          <a:lstStyle/>
          <a:p>
            <a:endParaRPr lang="zh-CN"/>
          </a:p>
        </p:txBody>
      </p:sp>
      <p:sp>
        <p:nvSpPr>
          <p:cNvPr id="4" name="图片占位符 3"/>
          <p:cNvSpPr>
            <a:spLocks noGrp="1"/>
          </p:cNvSpPr>
          <p:nvPr>
            <p:ph type="pic" idx="12"/>
          </p:nvPr>
        </p:nvSpPr>
        <p:spPr>
          <a:xfrm>
            <a:off x="5693412" y="3550560"/>
            <a:ext cx="3023869" cy="2403201"/>
          </a:xfrm>
          <a:prstGeom prst="rect">
            <a:avLst/>
          </a:prstGeom>
        </p:spPr>
        <p:txBody>
          <a:bodyPr/>
          <a:lstStyle/>
          <a:p>
            <a:endParaRPr lang="zh-CN"/>
          </a:p>
        </p:txBody>
      </p:sp>
      <p:sp>
        <p:nvSpPr>
          <p:cNvPr id="5" name="图片占位符 4"/>
          <p:cNvSpPr>
            <a:spLocks noGrp="1"/>
          </p:cNvSpPr>
          <p:nvPr>
            <p:ph type="pic" idx="13"/>
          </p:nvPr>
        </p:nvSpPr>
        <p:spPr>
          <a:xfrm>
            <a:off x="8839200" y="1186670"/>
            <a:ext cx="2499360" cy="4767090"/>
          </a:xfrm>
          <a:prstGeom prst="rect">
            <a:avLst/>
          </a:prstGeom>
        </p:spPr>
        <p:txBody>
          <a:bodyPr/>
          <a:lstStyle/>
          <a:p>
            <a:endParaRPr lang="zh-CN"/>
          </a:p>
        </p:txBody>
      </p:sp>
      <p:sp>
        <p:nvSpPr>
          <p:cNvPr id="67" name="文本框 66"/>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8" name="图片 67"/>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图片占位8">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D068FE72-2825-4126-9DB7-9D4398C63B07}" type="slidenum">
              <a:rPr lang="en-US" altLang="zh-CN"/>
            </a:fld>
            <a:r>
              <a:rPr lang="zh-CN"/>
              <a:t> </a:t>
            </a:r>
            <a:r>
              <a:rPr lang="en-US"/>
              <a:t>&gt;</a:t>
            </a:r>
            <a:endParaRPr lang="zh-CN"/>
          </a:p>
        </p:txBody>
      </p:sp>
      <p:sp>
        <p:nvSpPr>
          <p:cNvPr id="2" name="图片占位符 1"/>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占位3">
    <p:spTree>
      <p:nvGrpSpPr>
        <p:cNvPr id="1" name=""/>
        <p:cNvGrpSpPr/>
        <p:nvPr/>
      </p:nvGrpSpPr>
      <p:grpSpPr>
        <a:xfrm>
          <a:off x="0" y="0"/>
          <a:ext cx="0" cy="0"/>
          <a:chOff x="0" y="0"/>
          <a:chExt cx="0" cy="0"/>
        </a:xfrm>
      </p:grpSpPr>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E7E74869-E2CB-4603-BB12-0F0C3841BA8D}" type="slidenum">
              <a:rPr lang="en-US" altLang="zh-CN"/>
            </a:fld>
            <a:r>
              <a:rPr lang="zh-CN"/>
              <a:t> </a:t>
            </a:r>
            <a:r>
              <a:rPr lang="en-US"/>
              <a:t>&gt;</a:t>
            </a:r>
            <a:endParaRPr lang="zh-CN"/>
          </a:p>
        </p:txBody>
      </p:sp>
      <p:sp>
        <p:nvSpPr>
          <p:cNvPr id="63"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sp>
        <p:nvSpPr>
          <p:cNvPr id="3" name="文本占位符 2"/>
          <p:cNvSpPr>
            <a:spLocks noGrp="1"/>
          </p:cNvSpPr>
          <p:nvPr>
            <p:ph type="body" idx="10" hasCustomPrompt="1"/>
          </p:nvPr>
        </p:nvSpPr>
        <p:spPr>
          <a:xfrm>
            <a:off x="442913" y="944610"/>
            <a:ext cx="9056687" cy="381629"/>
          </a:xfrm>
        </p:spPr>
        <p:txBody>
          <a:bodyPr vert="horz" lIns="91440" tIns="45720" rIns="91440" bIns="45720" anchor="ctr">
            <a:normAutofit/>
          </a:bodyPr>
          <a:lstStyle>
            <a:lvl1pPr lvl="0">
              <a:defRPr lang="zh-CN" sz="2000" b="1">
                <a:solidFill>
                  <a:schemeClr val="tx1">
                    <a:lumMod val="75000"/>
                    <a:lumOff val="25000"/>
                  </a:schemeClr>
                </a:solidFill>
              </a:defRPr>
            </a:lvl1pPr>
          </a:lstStyle>
          <a:p>
            <a:pPr marL="342900" lvl="0" indent="-342900">
              <a:spcBef>
                <a:spcPct val="0"/>
              </a:spcBef>
              <a:spcAft>
                <a:spcPts val="0"/>
              </a:spcAft>
              <a:buClrTx/>
              <a:buSzTx/>
            </a:pPr>
            <a:r>
              <a:rPr lang="zh-CN"/>
              <a:t>单击此处输入本页的结论单击此处输入本页的结论单击此处输入本页的结论</a:t>
            </a:r>
            <a:endParaRPr lang="zh-CN"/>
          </a:p>
        </p:txBody>
      </p:sp>
      <p:sp>
        <p:nvSpPr>
          <p:cNvPr id="66" name="图片占位符 65"/>
          <p:cNvSpPr>
            <a:spLocks noGrp="1"/>
          </p:cNvSpPr>
          <p:nvPr>
            <p:ph type="pic" idx="11" hasCustomPrompt="1"/>
          </p:nvPr>
        </p:nvSpPr>
        <p:spPr>
          <a:xfrm>
            <a:off x="4452445" y="1999139"/>
            <a:ext cx="3287111" cy="3287111"/>
          </a:xfrm>
          <a:custGeom>
            <a:avLst/>
            <a:gdLst/>
            <a:ahLst/>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lstStyle>
            <a:lvl1pPr lvl="0" algn="ctr"/>
          </a:lstStyle>
          <a:p>
            <a:r>
              <a:rPr lang="zh-CN"/>
              <a:t>点击此处修改图片</a:t>
            </a:r>
            <a:endParaRPr lang="zh-CN"/>
          </a:p>
        </p:txBody>
      </p:sp>
      <p:sp>
        <p:nvSpPr>
          <p:cNvPr id="65" name="文本框 64"/>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7" name="图片 66"/>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grpSp>
        <p:nvGrpSpPr>
          <p:cNvPr id="5" name="组合 4"/>
          <p:cNvGrpSpPr/>
          <p:nvPr/>
        </p:nvGrpSpPr>
        <p:grpSpPr>
          <a:xfrm flipV="1">
            <a:off x="0" y="6487888"/>
            <a:ext cx="12192000" cy="370112"/>
            <a:chOff x="0" y="-40730"/>
            <a:chExt cx="12192000" cy="370112"/>
          </a:xfrm>
        </p:grpSpPr>
        <p:sp>
          <p:nvSpPr>
            <p:cNvPr id="6" name="矩形 5"/>
            <p:cNvSpPr/>
            <p:nvPr/>
          </p:nvSpPr>
          <p:spPr>
            <a:xfrm>
              <a:off x="0" y="-40730"/>
              <a:ext cx="12192000" cy="370112"/>
            </a:xfrm>
            <a:prstGeom prst="rect">
              <a:avLst/>
            </a:prstGeom>
            <a:solidFill>
              <a:schemeClr val="bg1">
                <a:lumMod val="85000"/>
              </a:schemeClr>
            </a:solidFill>
            <a:ln>
              <a:noFill/>
            </a:ln>
          </p:spPr>
          <p:txBody>
            <a:bodyPr anchor="ctr"/>
            <a:lstStyle/>
            <a:p>
              <a:pPr algn="ctr"/>
              <a:endParaRPr lang="zh-CN">
                <a:solidFill>
                  <a:schemeClr val="lt1"/>
                </a:solidFill>
              </a:endParaRPr>
            </a:p>
          </p:txBody>
        </p:sp>
        <p:sp>
          <p:nvSpPr>
            <p:cNvPr id="7" name="矩形 6"/>
            <p:cNvSpPr/>
            <p:nvPr/>
          </p:nvSpPr>
          <p:spPr>
            <a:xfrm>
              <a:off x="0" y="-40730"/>
              <a:ext cx="12192000" cy="285614"/>
            </a:xfrm>
            <a:prstGeom prst="rect">
              <a:avLst/>
            </a:prstGeom>
            <a:solidFill>
              <a:schemeClr val="accent1"/>
            </a:solidFill>
            <a:ln>
              <a:noFill/>
            </a:ln>
          </p:spPr>
          <p:txBody>
            <a:bodyPr anchor="ctr"/>
            <a:lstStyle/>
            <a:p>
              <a:pPr algn="ctr"/>
              <a:endParaRPr lang="zh-CN">
                <a:solidFill>
                  <a:schemeClr val="lt1"/>
                </a:solidFill>
              </a:endParaRPr>
            </a:p>
          </p:txBody>
        </p:sp>
      </p:grpSp>
      <p:cxnSp>
        <p:nvCxnSpPr>
          <p:cNvPr id="95" name="直接连接符 94"/>
          <p:cNvCxnSpPr/>
          <p:nvPr/>
        </p:nvCxnSpPr>
        <p:spPr>
          <a:xfrm>
            <a:off x="0" y="384465"/>
            <a:ext cx="9407471" cy="0"/>
          </a:xfrm>
          <a:prstGeom prst="line">
            <a:avLst/>
          </a:prstGeom>
          <a:ln w="6350">
            <a:solidFill>
              <a:schemeClr val="bg1">
                <a:lumMod val="85000"/>
              </a:schemeClr>
            </a:solidFill>
            <a:prstDash val="solid"/>
            <a:miter/>
          </a:ln>
        </p:spPr>
      </p:cxnSp>
      <p:sp>
        <p:nvSpPr>
          <p:cNvPr id="96" name="菱形 95"/>
          <p:cNvSpPr/>
          <p:nvPr/>
        </p:nvSpPr>
        <p:spPr>
          <a:xfrm>
            <a:off x="600451" y="674997"/>
            <a:ext cx="372167" cy="372166"/>
          </a:xfrm>
          <a:prstGeom prst="diamond">
            <a:avLst/>
          </a:prstGeom>
          <a:solidFill>
            <a:schemeClr val="bg1">
              <a:lumMod val="85000"/>
            </a:schemeClr>
          </a:solidFill>
          <a:ln w="19050">
            <a:solidFill>
              <a:schemeClr val="accent1"/>
            </a:solidFill>
            <a:prstDash val="solid"/>
            <a:miter/>
          </a:ln>
        </p:spPr>
        <p:txBody>
          <a:bodyPr anchor="ctr"/>
          <a:lstStyle/>
          <a:p>
            <a:pPr algn="ctr"/>
            <a:endParaRPr lang="zh-CN">
              <a:solidFill>
                <a:schemeClr val="lt1"/>
              </a:solidFill>
            </a:endParaRPr>
          </a:p>
        </p:txBody>
      </p:sp>
      <p:sp>
        <p:nvSpPr>
          <p:cNvPr id="97" name="菱形 96"/>
          <p:cNvSpPr/>
          <p:nvPr/>
        </p:nvSpPr>
        <p:spPr>
          <a:xfrm>
            <a:off x="356797" y="617427"/>
            <a:ext cx="487308" cy="487307"/>
          </a:xfrm>
          <a:prstGeom prst="diamond">
            <a:avLst/>
          </a:prstGeom>
          <a:solidFill>
            <a:schemeClr val="accent1"/>
          </a:solidFill>
          <a:ln w="12700">
            <a:solidFill>
              <a:schemeClr val="accent1"/>
            </a:solidFill>
            <a:prstDash val="solid"/>
            <a:miter/>
          </a:ln>
        </p:spPr>
        <p:txBody>
          <a:bodyPr anchor="ctr"/>
          <a:lstStyle/>
          <a:p>
            <a:pPr algn="ctr"/>
            <a:endParaRPr lang="zh-CN">
              <a:solidFill>
                <a:schemeClr val="lt1"/>
              </a:solidFill>
            </a:endParaRPr>
          </a:p>
        </p:txBody>
      </p:sp>
      <p:sp>
        <p:nvSpPr>
          <p:cNvPr id="3" name="内容占位符 2"/>
          <p:cNvSpPr>
            <a:spLocks noGrp="1"/>
          </p:cNvSpPr>
          <p:nvPr>
            <p:ph idx="10" hasCustomPrompt="1"/>
          </p:nvPr>
        </p:nvSpPr>
        <p:spPr>
          <a:xfrm>
            <a:off x="1077913" y="662533"/>
            <a:ext cx="5685026" cy="442201"/>
          </a:xfrm>
          <a:prstGeom prst="rect">
            <a:avLst/>
          </a:prstGeom>
        </p:spPr>
        <p:txBody>
          <a:bodyPr/>
          <a:lstStyle>
            <a:lvl1pPr marL="0" lvl="0" indent="0">
              <a:buNone/>
              <a:defRPr b="1">
                <a:solidFill>
                  <a:schemeClr val="accent1"/>
                </a:solidFill>
                <a:latin typeface="思源黑体 CN Bold"/>
                <a:ea typeface="思源黑体 CN Bold"/>
              </a:defRPr>
            </a:lvl1pPr>
            <a:lvl2pPr marL="457200" lvl="1" indent="0">
              <a:buNone/>
              <a:defRPr b="1">
                <a:solidFill>
                  <a:schemeClr val="accent1"/>
                </a:solidFill>
                <a:latin typeface="思源黑体 CN Bold"/>
                <a:ea typeface="思源黑体 CN Bold"/>
              </a:defRPr>
            </a:lvl2pPr>
          </a:lstStyle>
          <a:p>
            <a:pPr lvl="0"/>
            <a:r>
              <a:rPr lang="zh-CN"/>
              <a:t>编辑母版文本样式</a:t>
            </a:r>
            <a:endParaRPr lang="zh-CN"/>
          </a:p>
        </p:txBody>
      </p:sp>
      <p:pic>
        <p:nvPicPr>
          <p:cNvPr id="4" name="图片 3"/>
          <p:cNvPicPr>
            <a:picLocks noChangeAspect="1"/>
          </p:cNvPicPr>
          <p:nvPr/>
        </p:nvPicPr>
        <p:blipFill>
          <a:blip r:embed="rId2"/>
          <a:stretch>
            <a:fillRect/>
          </a:stretch>
        </p:blipFill>
        <p:spPr>
          <a:xfrm>
            <a:off x="9580318" y="111455"/>
            <a:ext cx="2498873" cy="575626"/>
          </a:xfrm>
          <a:prstGeom prst="rect">
            <a:avLst/>
          </a:prstGeom>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p:spPr>
        <p:txBody>
          <a:bodyPr/>
          <a:lstStyle/>
          <a:p>
            <a:fld id="{A2DD9276-AE0A-4103-A1D1-938FE58ADF4D}" type="datetimeFigureOut">
              <a:rPr lang="zh-CN" altLang="en-US"/>
            </a:fld>
            <a:endParaRPr lang="zh-CN"/>
          </a:p>
        </p:txBody>
      </p:sp>
      <p:sp>
        <p:nvSpPr>
          <p:cNvPr id="3" name="页脚占位符 2"/>
          <p:cNvSpPr>
            <a:spLocks noGrp="1"/>
          </p:cNvSpPr>
          <p:nvPr>
            <p:ph type="ftr" idx="11"/>
          </p:nvPr>
        </p:nvSpPr>
        <p:spPr>
          <a:xfrm>
            <a:off x="4038600" y="6356350"/>
            <a:ext cx="4114800" cy="365125"/>
          </a:xfrm>
        </p:spPr>
        <p:txBody>
          <a:bodyPr/>
          <a:lstStyle/>
          <a:p>
            <a:endParaRPr lang="zh-CN"/>
          </a:p>
        </p:txBody>
      </p:sp>
      <p:sp>
        <p:nvSpPr>
          <p:cNvPr id="4" name="灯片编号占位符 3"/>
          <p:cNvSpPr>
            <a:spLocks noGrp="1"/>
          </p:cNvSpPr>
          <p:nvPr>
            <p:ph type="sldNum" idx="12"/>
          </p:nvPr>
        </p:nvSpPr>
        <p:spPr>
          <a:xfrm>
            <a:off x="8610600" y="6356350"/>
            <a:ext cx="2743200" cy="365125"/>
          </a:xfrm>
        </p:spPr>
        <p:txBody>
          <a:bodyPr/>
          <a:lstStyle/>
          <a:p>
            <a:fld id="{EBA8ACC4-BB3A-4557-B26C-70E0CC5CBF7D}" type="slidenum">
              <a:rPr lang="en-US" altLang="zh-CN"/>
            </a:fld>
            <a:endParaRPr 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5198AB-6873-054A-AB06-26C5505BAFA0}"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966DED7-2298-EF44-BC75-CCD61101EBF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占位4">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442913" y="243569"/>
            <a:ext cx="9056851" cy="617518"/>
          </a:xfrm>
        </p:spPr>
        <p:txBody>
          <a:bodyPr>
            <a:normAutofit/>
          </a:bodyPr>
          <a:lstStyle>
            <a:lvl1pPr lvl="0" algn="l" defTabSz="914400">
              <a:lnSpc>
                <a:spcPct val="90000"/>
              </a:lnSpc>
              <a:spcBef>
                <a:spcPct val="0"/>
              </a:spcBef>
              <a:buNone/>
              <a:defRPr lang="zh-CN" sz="2400" b="1" kern="1200" baseline="0">
                <a:solidFill>
                  <a:srgbClr val="005BAC"/>
                </a:solidFill>
                <a:latin typeface="Arial" panose="020B0604020202020204"/>
                <a:ea typeface="微软雅黑" panose="00000500000000000000" charset="-122"/>
              </a:defRPr>
            </a:lvl1pPr>
          </a:lstStyle>
          <a:p>
            <a:r>
              <a:rPr lang="en-US"/>
              <a:t>X.X  </a:t>
            </a:r>
            <a:r>
              <a:rPr lang="zh-CN"/>
              <a:t>单击此处输入标题</a:t>
            </a:r>
            <a:endParaRPr lang="zh-CN"/>
          </a:p>
        </p:txBody>
      </p:sp>
      <p:grpSp>
        <p:nvGrpSpPr>
          <p:cNvPr id="177" name="组合 176"/>
          <p:cNvGrpSpPr/>
          <p:nvPr/>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w="6350">
              <a:solidFill>
                <a:srgbClr val="005BAC"/>
              </a:solidFill>
              <a:prstDash val="solid"/>
              <a:miter/>
            </a:ln>
          </p:spPr>
        </p:cxnSp>
        <p:cxnSp>
          <p:nvCxnSpPr>
            <p:cNvPr id="179" name="直接连接符 178"/>
            <p:cNvCxnSpPr/>
            <p:nvPr/>
          </p:nvCxnSpPr>
          <p:spPr>
            <a:xfrm>
              <a:off x="7460343" y="1311756"/>
              <a:ext cx="589713" cy="0"/>
            </a:xfrm>
            <a:prstGeom prst="line">
              <a:avLst/>
            </a:prstGeom>
            <a:ln w="38100">
              <a:solidFill>
                <a:srgbClr val="005BAC"/>
              </a:solidFill>
              <a:prstDash val="solid"/>
              <a:miter/>
            </a:ln>
          </p:spPr>
        </p:cxnSp>
      </p:grpSp>
      <p:sp>
        <p:nvSpPr>
          <p:cNvPr id="61" name="灯片编号占位符 8"/>
          <p:cNvSpPr>
            <a:spLocks noGrp="1"/>
          </p:cNvSpPr>
          <p:nvPr>
            <p:ph type="sldNum" idx="4"/>
          </p:nvPr>
        </p:nvSpPr>
        <p:spPr>
          <a:xfrm>
            <a:off x="9005791" y="6394353"/>
            <a:ext cx="2743200" cy="292196"/>
          </a:xfrm>
          <a:prstGeom prst="rect">
            <a:avLst/>
          </a:prstGeom>
        </p:spPr>
        <p:txBody>
          <a:bodyPr vert="horz" lIns="91440" tIns="45720" rIns="91440" bIns="45720" anchor="ctr"/>
          <a:lstStyle>
            <a:lvl1pPr lvl="0" algn="r">
              <a:defRPr sz="1200">
                <a:solidFill>
                  <a:schemeClr val="tx1">
                    <a:lumMod val="50000"/>
                    <a:lumOff val="50000"/>
                  </a:schemeClr>
                </a:solidFill>
              </a:defRPr>
            </a:lvl1pPr>
          </a:lstStyle>
          <a:p>
            <a:r>
              <a:rPr lang="en-US"/>
              <a:t>&lt; </a:t>
            </a:r>
            <a:fld id="{043B78E2-B1FC-43EB-AB9D-9DD72C452C43}" type="slidenum">
              <a:rPr lang="en-US" altLang="zh-CN"/>
            </a:fld>
            <a:r>
              <a:rPr lang="zh-CN"/>
              <a:t> </a:t>
            </a:r>
            <a:r>
              <a:rPr lang="en-US"/>
              <a:t>&gt;</a:t>
            </a:r>
            <a:endParaRPr lang="zh-CN"/>
          </a:p>
        </p:txBody>
      </p:sp>
      <p:sp>
        <p:nvSpPr>
          <p:cNvPr id="2" name="图片占位符 1"/>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lvl="0" indent="-228600" algn="ctr" defTabSz="914400">
              <a:lnSpc>
                <a:spcPct val="90000"/>
              </a:lnSpc>
              <a:spcBef>
                <a:spcPts val="1000"/>
              </a:spcBef>
              <a:buFont typeface="Arial" panose="020B0604020202020204" pitchFamily="34" charset="0"/>
              <a:buChar char="•"/>
              <a:defRPr lang="zh-CN" sz="2800" kern="1200">
                <a:solidFill>
                  <a:schemeClr val="tx1"/>
                </a:solidFill>
                <a:latin typeface="微软雅黑" panose="00000500000000000000" charset="-122"/>
                <a:ea typeface="微软雅黑" panose="00000500000000000000" charset="-122"/>
              </a:defRPr>
            </a:lvl1pPr>
          </a:lstStyle>
          <a:p>
            <a:r>
              <a:rPr lang="zh-CN"/>
              <a:t>单击此处修改图片</a:t>
            </a:r>
            <a:endParaRPr lang="zh-CN"/>
          </a:p>
        </p:txBody>
      </p:sp>
      <p:sp>
        <p:nvSpPr>
          <p:cNvPr id="64" name="文本框 63"/>
          <p:cNvSpPr txBox="1"/>
          <p:nvPr/>
        </p:nvSpPr>
        <p:spPr>
          <a:xfrm>
            <a:off x="442913" y="6394353"/>
            <a:ext cx="1545907" cy="276999"/>
          </a:xfrm>
          <a:prstGeom prst="rect">
            <a:avLst/>
          </a:prstGeom>
          <a:noFill/>
        </p:spPr>
        <p:txBody>
          <a:bodyPr wrap="square">
            <a:spAutoFit/>
          </a:bodyPr>
          <a:lstStyle/>
          <a:p>
            <a:r>
              <a:rPr lang="zh-CN" sz="1200">
                <a:solidFill>
                  <a:schemeClr val="tx1">
                    <a:lumMod val="50000"/>
                    <a:lumOff val="50000"/>
                  </a:schemeClr>
                </a:solidFill>
              </a:rPr>
              <a:t>德才兼备 知行合一</a:t>
            </a:r>
            <a:endParaRPr lang="zh-CN" sz="1200">
              <a:solidFill>
                <a:schemeClr val="tx1">
                  <a:lumMod val="50000"/>
                  <a:lumOff val="50000"/>
                </a:schemeClr>
              </a:solidFill>
            </a:endParaRPr>
          </a:p>
        </p:txBody>
      </p:sp>
      <p:pic>
        <p:nvPicPr>
          <p:cNvPr id="65" name="图片 64"/>
          <p:cNvPicPr>
            <a:picLocks noChangeAspect="1"/>
          </p:cNvPicPr>
          <p:nvPr/>
        </p:nvPicPr>
        <p:blipFill>
          <a:blip r:embed="rId2"/>
          <a:stretch>
            <a:fillRect/>
          </a:stretch>
        </p:blipFill>
        <p:spPr>
          <a:xfrm>
            <a:off x="9955161" y="379902"/>
            <a:ext cx="2118852" cy="48808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5" Type="http://schemas.openxmlformats.org/officeDocument/2006/relationships/theme" Target="../theme/theme1.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9" Type="http://schemas.openxmlformats.org/officeDocument/2006/relationships/theme" Target="../theme/theme2.xml"/><Relationship Id="rId18" Type="http://schemas.openxmlformats.org/officeDocument/2006/relationships/slideLayout" Target="../slideLayouts/slideLayout82.xml"/><Relationship Id="rId17" Type="http://schemas.openxmlformats.org/officeDocument/2006/relationships/slideLayout" Target="../slideLayouts/slideLayout81.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hf hdr="0" ftr="0" dt="0"/>
  <p:txStyles>
    <p:titleStyle>
      <a:lvl1pPr lvl="0" algn="l" defTabSz="914400">
        <a:lnSpc>
          <a:spcPct val="90000"/>
        </a:lnSpc>
        <a:spcBef>
          <a:spcPct val="0"/>
        </a:spcBef>
        <a:buNone/>
        <a:defRPr sz="4400" kern="1200">
          <a:solidFill>
            <a:schemeClr val="tx1"/>
          </a:solidFill>
          <a:latin typeface="微软雅黑" panose="00000500000000000000" charset="-122"/>
          <a:ea typeface="微软雅黑" panose="00000500000000000000"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微软雅黑" panose="00000500000000000000" charset="-122"/>
          <a:ea typeface="微软雅黑" panose="00000500000000000000"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微软雅黑" panose="00000500000000000000" charset="-122"/>
          <a:ea typeface="微软雅黑" panose="00000500000000000000"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微软雅黑" panose="00000500000000000000" charset="-122"/>
          <a:ea typeface="微软雅黑" panose="00000500000000000000"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0000500000000000000" charset="-122"/>
          <a:ea typeface="微软雅黑" panose="00000500000000000000"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0000500000000000000" charset="-122"/>
          <a:ea typeface="微软雅黑" panose="00000500000000000000"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9pPr>
    </p:bodyStyle>
    <p:otherStyle>
      <a:lvl1pPr marL="0" lvl="0" algn="l" defTabSz="914400">
        <a:defRPr sz="1800" kern="1200">
          <a:solidFill>
            <a:schemeClr val="tx1"/>
          </a:solidFill>
          <a:latin typeface="Arial" panose="020B0604020202020204"/>
          <a:ea typeface="微软雅黑" panose="00000500000000000000" charset="-122"/>
        </a:defRPr>
      </a:lvl1pPr>
      <a:lvl2pPr marL="457200" lvl="1" algn="l" defTabSz="914400">
        <a:defRPr sz="1800" kern="1200">
          <a:solidFill>
            <a:schemeClr val="tx1"/>
          </a:solidFill>
          <a:latin typeface="Arial" panose="020B0604020202020204"/>
          <a:ea typeface="微软雅黑" panose="00000500000000000000" charset="-122"/>
        </a:defRPr>
      </a:lvl2pPr>
      <a:lvl3pPr marL="914400" lvl="2" algn="l" defTabSz="914400">
        <a:defRPr sz="1800" kern="1200">
          <a:solidFill>
            <a:schemeClr val="tx1"/>
          </a:solidFill>
          <a:latin typeface="Arial" panose="020B0604020202020204"/>
          <a:ea typeface="微软雅黑" panose="00000500000000000000" charset="-122"/>
        </a:defRPr>
      </a:lvl3pPr>
      <a:lvl4pPr marL="1371600" lvl="3" algn="l" defTabSz="914400">
        <a:defRPr sz="1800" kern="1200">
          <a:solidFill>
            <a:schemeClr val="tx1"/>
          </a:solidFill>
          <a:latin typeface="Arial" panose="020B0604020202020204"/>
          <a:ea typeface="微软雅黑" panose="00000500000000000000" charset="-122"/>
        </a:defRPr>
      </a:lvl4pPr>
      <a:lvl5pPr marL="1828800" lvl="4" algn="l" defTabSz="914400">
        <a:defRPr sz="1800" kern="1200">
          <a:solidFill>
            <a:schemeClr val="tx1"/>
          </a:solidFill>
          <a:latin typeface="Arial" panose="020B0604020202020204"/>
          <a:ea typeface="微软雅黑" panose="00000500000000000000" charset="-122"/>
        </a:defRPr>
      </a:lvl5pPr>
      <a:lvl6pPr marL="2286000" lvl="5" algn="l" defTabSz="914400">
        <a:defRPr sz="1800" kern="1200">
          <a:solidFill>
            <a:schemeClr val="tx1"/>
          </a:solidFill>
          <a:latin typeface="Arial" panose="020B0604020202020204"/>
          <a:ea typeface="微软雅黑" panose="00000500000000000000" charset="-122"/>
        </a:defRPr>
      </a:lvl6pPr>
      <a:lvl7pPr marL="2743200" lvl="6" algn="l" defTabSz="914400">
        <a:defRPr sz="1800" kern="1200">
          <a:solidFill>
            <a:schemeClr val="tx1"/>
          </a:solidFill>
          <a:latin typeface="Arial" panose="020B0604020202020204"/>
          <a:ea typeface="微软雅黑" panose="00000500000000000000" charset="-122"/>
        </a:defRPr>
      </a:lvl7pPr>
      <a:lvl8pPr marL="3200400" lvl="7" algn="l" defTabSz="914400">
        <a:defRPr sz="1800" kern="1200">
          <a:solidFill>
            <a:schemeClr val="tx1"/>
          </a:solidFill>
          <a:latin typeface="Arial" panose="020B0604020202020204"/>
          <a:ea typeface="微软雅黑" panose="00000500000000000000" charset="-122"/>
        </a:defRPr>
      </a:lvl8pPr>
      <a:lvl9pPr marL="3657600" lvl="8" algn="l" defTabSz="914400">
        <a:defRPr sz="1800" kern="1200">
          <a:solidFill>
            <a:schemeClr val="tx1"/>
          </a:solidFill>
          <a:latin typeface="Arial" panose="020B0604020202020204"/>
          <a:ea typeface="微软雅黑" panose="00000500000000000000" charset="-12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hf hdr="0" ftr="0" dt="0"/>
  <p:txStyles>
    <p:titleStyle>
      <a:lvl1pPr lvl="0" algn="l" defTabSz="914400">
        <a:lnSpc>
          <a:spcPct val="90000"/>
        </a:lnSpc>
        <a:spcBef>
          <a:spcPct val="0"/>
        </a:spcBef>
        <a:buNone/>
        <a:defRPr sz="4400" kern="1200">
          <a:solidFill>
            <a:schemeClr val="tx1"/>
          </a:solidFill>
          <a:latin typeface="微软雅黑" panose="00000500000000000000" charset="-122"/>
          <a:ea typeface="微软雅黑" panose="00000500000000000000"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微软雅黑" panose="00000500000000000000" charset="-122"/>
          <a:ea typeface="微软雅黑" panose="00000500000000000000"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微软雅黑" panose="00000500000000000000" charset="-122"/>
          <a:ea typeface="微软雅黑" panose="00000500000000000000"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微软雅黑" panose="00000500000000000000" charset="-122"/>
          <a:ea typeface="微软雅黑" panose="00000500000000000000"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0000500000000000000" charset="-122"/>
          <a:ea typeface="微软雅黑" panose="00000500000000000000"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微软雅黑" panose="00000500000000000000" charset="-122"/>
          <a:ea typeface="微软雅黑" panose="00000500000000000000"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0000500000000000000" charset="-122"/>
        </a:defRPr>
      </a:lvl9pPr>
    </p:bodyStyle>
    <p:otherStyle>
      <a:lvl1pPr marL="0" lvl="0" algn="l" defTabSz="914400">
        <a:defRPr sz="1800" kern="1200">
          <a:solidFill>
            <a:schemeClr val="tx1"/>
          </a:solidFill>
          <a:latin typeface="Arial" panose="020B0604020202020204"/>
          <a:ea typeface="微软雅黑" panose="00000500000000000000" charset="-122"/>
        </a:defRPr>
      </a:lvl1pPr>
      <a:lvl2pPr marL="457200" lvl="1" algn="l" defTabSz="914400">
        <a:defRPr sz="1800" kern="1200">
          <a:solidFill>
            <a:schemeClr val="tx1"/>
          </a:solidFill>
          <a:latin typeface="Arial" panose="020B0604020202020204"/>
          <a:ea typeface="微软雅黑" panose="00000500000000000000" charset="-122"/>
        </a:defRPr>
      </a:lvl2pPr>
      <a:lvl3pPr marL="914400" lvl="2" algn="l" defTabSz="914400">
        <a:defRPr sz="1800" kern="1200">
          <a:solidFill>
            <a:schemeClr val="tx1"/>
          </a:solidFill>
          <a:latin typeface="Arial" panose="020B0604020202020204"/>
          <a:ea typeface="微软雅黑" panose="00000500000000000000" charset="-122"/>
        </a:defRPr>
      </a:lvl3pPr>
      <a:lvl4pPr marL="1371600" lvl="3" algn="l" defTabSz="914400">
        <a:defRPr sz="1800" kern="1200">
          <a:solidFill>
            <a:schemeClr val="tx1"/>
          </a:solidFill>
          <a:latin typeface="Arial" panose="020B0604020202020204"/>
          <a:ea typeface="微软雅黑" panose="00000500000000000000" charset="-122"/>
        </a:defRPr>
      </a:lvl4pPr>
      <a:lvl5pPr marL="1828800" lvl="4" algn="l" defTabSz="914400">
        <a:defRPr sz="1800" kern="1200">
          <a:solidFill>
            <a:schemeClr val="tx1"/>
          </a:solidFill>
          <a:latin typeface="Arial" panose="020B0604020202020204"/>
          <a:ea typeface="微软雅黑" panose="00000500000000000000" charset="-122"/>
        </a:defRPr>
      </a:lvl5pPr>
      <a:lvl6pPr marL="2286000" lvl="5" algn="l" defTabSz="914400">
        <a:defRPr sz="1800" kern="1200">
          <a:solidFill>
            <a:schemeClr val="tx1"/>
          </a:solidFill>
          <a:latin typeface="Arial" panose="020B0604020202020204"/>
          <a:ea typeface="微软雅黑" panose="00000500000000000000" charset="-122"/>
        </a:defRPr>
      </a:lvl6pPr>
      <a:lvl7pPr marL="2743200" lvl="6" algn="l" defTabSz="914400">
        <a:defRPr sz="1800" kern="1200">
          <a:solidFill>
            <a:schemeClr val="tx1"/>
          </a:solidFill>
          <a:latin typeface="Arial" panose="020B0604020202020204"/>
          <a:ea typeface="微软雅黑" panose="00000500000000000000" charset="-122"/>
        </a:defRPr>
      </a:lvl7pPr>
      <a:lvl8pPr marL="3200400" lvl="7" algn="l" defTabSz="914400">
        <a:defRPr sz="1800" kern="1200">
          <a:solidFill>
            <a:schemeClr val="tx1"/>
          </a:solidFill>
          <a:latin typeface="Arial" panose="020B0604020202020204"/>
          <a:ea typeface="微软雅黑" panose="00000500000000000000" charset="-122"/>
        </a:defRPr>
      </a:lvl8pPr>
      <a:lvl9pPr marL="3657600" lvl="8" algn="l" defTabSz="914400">
        <a:defRPr sz="1800" kern="1200">
          <a:solidFill>
            <a:schemeClr val="tx1"/>
          </a:solidFill>
          <a:latin typeface="Arial" panose="020B0604020202020204"/>
          <a:ea typeface="微软雅黑" panose="00000500000000000000"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jpeg"/><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image12.wdp"/><Relationship Id="rId3" Type="http://schemas.openxmlformats.org/officeDocument/2006/relationships/image" Target="../media/image11.png"/><Relationship Id="rId2" Type="http://schemas.openxmlformats.org/officeDocument/2006/relationships/image" Target="../media/image10.png"/><Relationship Id="rId16" Type="http://schemas.openxmlformats.org/officeDocument/2006/relationships/notesSlide" Target="../notesSlides/notesSlide11.xml"/><Relationship Id="rId15" Type="http://schemas.openxmlformats.org/officeDocument/2006/relationships/slideLayout" Target="../slideLayouts/slideLayout63.xml"/><Relationship Id="rId14" Type="http://schemas.openxmlformats.org/officeDocument/2006/relationships/image" Target="../media/image22.png"/><Relationship Id="rId13" Type="http://schemas.openxmlformats.org/officeDocument/2006/relationships/image" Target="../media/image21.png"/><Relationship Id="rId12" Type="http://schemas.microsoft.com/office/2007/relationships/hdphoto" Target="../media/image20.wdp"/><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jpeg"/><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 Id="rId3" Type="http://schemas.microsoft.com/office/2007/relationships/hdphoto" Target="../media/image25.wdp"/><Relationship Id="rId2" Type="http://schemas.openxmlformats.org/officeDocument/2006/relationships/image" Target="../media/image24.png"/><Relationship Id="rId16" Type="http://schemas.openxmlformats.org/officeDocument/2006/relationships/notesSlide" Target="../notesSlides/notesSlide12.xml"/><Relationship Id="rId15" Type="http://schemas.openxmlformats.org/officeDocument/2006/relationships/slideLayout" Target="../slideLayouts/slideLayout63.xml"/><Relationship Id="rId14" Type="http://schemas.openxmlformats.org/officeDocument/2006/relationships/image" Target="../media/image29.png"/><Relationship Id="rId13" Type="http://schemas.openxmlformats.org/officeDocument/2006/relationships/image" Target="../media/image16.png"/><Relationship Id="rId12" Type="http://schemas.openxmlformats.org/officeDocument/2006/relationships/image" Target="../media/image14.png"/><Relationship Id="rId11" Type="http://schemas.openxmlformats.org/officeDocument/2006/relationships/image" Target="../media/image13.png"/><Relationship Id="rId10" Type="http://schemas.microsoft.com/office/2007/relationships/hdphoto" Target="../media/image12.wdp"/><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1.xml"/><Relationship Id="rId2" Type="http://schemas.openxmlformats.org/officeDocument/2006/relationships/image" Target="../media/image2.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3.xml"/><Relationship Id="rId4" Type="http://schemas.openxmlformats.org/officeDocument/2006/relationships/image" Target="../media/image33.svg"/><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 Id="rId3" Type="http://schemas.openxmlformats.org/officeDocument/2006/relationships/image" Target="../media/image36.jpeg"/><Relationship Id="rId2" Type="http://schemas.openxmlformats.org/officeDocument/2006/relationships/image" Target="../media/image35.jpeg"/><Relationship Id="rId15" Type="http://schemas.openxmlformats.org/officeDocument/2006/relationships/notesSlide" Target="../notesSlides/notesSlide16.xml"/><Relationship Id="rId14" Type="http://schemas.openxmlformats.org/officeDocument/2006/relationships/slideLayout" Target="../slideLayouts/slideLayout63.xml"/><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34.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3.xml"/><Relationship Id="rId2" Type="http://schemas.openxmlformats.org/officeDocument/2006/relationships/image" Target="../media/image48.png"/><Relationship Id="rId1" Type="http://schemas.openxmlformats.org/officeDocument/2006/relationships/image" Target="../media/image4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3.xml"/><Relationship Id="rId2" Type="http://schemas.openxmlformats.org/officeDocument/2006/relationships/image" Target="../media/image50.png"/><Relationship Id="rId1" Type="http://schemas.openxmlformats.org/officeDocument/2006/relationships/image" Target="../media/image4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4.xml"/><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1.xml"/><Relationship Id="rId2" Type="http://schemas.openxmlformats.org/officeDocument/2006/relationships/image" Target="../media/image2.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9210" y="2103755"/>
            <a:ext cx="12192000" cy="2003425"/>
          </a:xfrm>
          <a:prstGeom prst="rect">
            <a:avLst/>
          </a:prstGeom>
          <a:solidFill>
            <a:srgbClr val="005BAC"/>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cxnSp>
        <p:nvCxnSpPr>
          <p:cNvPr id="34" name="直接连接符 33"/>
          <p:cNvCxnSpPr/>
          <p:nvPr/>
        </p:nvCxnSpPr>
        <p:spPr>
          <a:xfrm flipV="1">
            <a:off x="1863725" y="3766185"/>
            <a:ext cx="8522970" cy="21590"/>
          </a:xfrm>
          <a:prstGeom prst="line">
            <a:avLst/>
          </a:prstGeom>
          <a:ln w="6350">
            <a:solidFill>
              <a:schemeClr val="bg1"/>
            </a:solidFill>
            <a:prstDash val="solid"/>
            <a:miter/>
          </a:ln>
        </p:spPr>
      </p:cxnSp>
      <p:sp>
        <p:nvSpPr>
          <p:cNvPr id="122" name="TextBox 26"/>
          <p:cNvSpPr txBox="1"/>
          <p:nvPr/>
        </p:nvSpPr>
        <p:spPr>
          <a:xfrm>
            <a:off x="6585045" y="4364990"/>
            <a:ext cx="5487575" cy="523220"/>
          </a:xfrm>
          <a:prstGeom prst="rect">
            <a:avLst/>
          </a:prstGeom>
          <a:noFill/>
        </p:spPr>
        <p:txBody>
          <a:bodyPr wrap="square">
            <a:spAutoFit/>
          </a:bodyPr>
          <a:lstStyle/>
          <a:p>
            <a:pPr marL="0" lvl="0" indent="0" algn="ctr" defTabSz="914400">
              <a:lnSpc>
                <a:spcPct val="100000"/>
              </a:lnSpc>
              <a:spcBef>
                <a:spcPts val="0"/>
              </a:spcBef>
              <a:spcAft>
                <a:spcPts val="0"/>
              </a:spcAft>
              <a:buClrTx/>
              <a:buSzTx/>
              <a:buFontTx/>
              <a:buNone/>
            </a:pPr>
            <a:r>
              <a:rPr lang="zh-CN" sz="2800" b="1" i="0" u="none" strike="noStrike" kern="1200" spc="0" baseline="0" dirty="0">
                <a:ln>
                  <a:noFill/>
                </a:ln>
                <a:solidFill>
                  <a:schemeClr val="tx2"/>
                </a:solidFill>
                <a:latin typeface="Arial" panose="020B0604020202020204"/>
                <a:ea typeface="微软雅黑" panose="00000500000000000000" charset="-122"/>
              </a:rPr>
              <a:t>北航计算机学院</a:t>
            </a:r>
            <a:r>
              <a:rPr lang="en-US" altLang="zh-CN" sz="2800" b="1" i="0" u="none" strike="noStrike" kern="1200" spc="0" baseline="0" dirty="0">
                <a:ln>
                  <a:noFill/>
                </a:ln>
                <a:solidFill>
                  <a:schemeClr val="tx2"/>
                </a:solidFill>
                <a:latin typeface="Arial" panose="020B0604020202020204"/>
                <a:ea typeface="微软雅黑" panose="00000500000000000000" charset="-122"/>
              </a:rPr>
              <a:t> </a:t>
            </a:r>
            <a:r>
              <a:rPr lang="zh-CN" altLang="en-US" sz="2800" b="1" i="0" u="none" strike="noStrike" kern="1200" spc="0" baseline="0" dirty="0">
                <a:ln>
                  <a:noFill/>
                </a:ln>
                <a:solidFill>
                  <a:schemeClr val="tx2"/>
                </a:solidFill>
                <a:latin typeface="Arial" panose="020B0604020202020204"/>
                <a:ea typeface="微软雅黑" panose="00000500000000000000" charset="-122"/>
              </a:rPr>
              <a:t>模式识别第</a:t>
            </a:r>
            <a:r>
              <a:rPr lang="en-US" altLang="zh-CN" sz="2800" b="1" i="0" u="none" strike="noStrike" kern="1200" spc="0" baseline="0" dirty="0">
                <a:ln>
                  <a:noFill/>
                </a:ln>
                <a:solidFill>
                  <a:schemeClr val="tx2"/>
                </a:solidFill>
                <a:latin typeface="Arial" panose="020B0604020202020204"/>
                <a:ea typeface="微软雅黑" panose="00000500000000000000" charset="-122"/>
              </a:rPr>
              <a:t>14</a:t>
            </a:r>
            <a:r>
              <a:rPr lang="zh-CN" altLang="en-US" sz="2800" b="1" i="0" u="none" strike="noStrike" kern="1200" spc="0" baseline="0" dirty="0">
                <a:ln>
                  <a:noFill/>
                </a:ln>
                <a:solidFill>
                  <a:schemeClr val="tx2"/>
                </a:solidFill>
                <a:latin typeface="Arial" panose="020B0604020202020204"/>
                <a:ea typeface="微软雅黑" panose="00000500000000000000" charset="-122"/>
              </a:rPr>
              <a:t>组</a:t>
            </a:r>
            <a:endParaRPr lang="zh-CN" sz="2800" b="1" i="0" u="none" strike="noStrike" kern="1200" spc="0" baseline="0" dirty="0">
              <a:ln>
                <a:noFill/>
              </a:ln>
              <a:solidFill>
                <a:schemeClr val="tx2"/>
              </a:solidFill>
              <a:latin typeface="Arial" panose="020B0604020202020204"/>
              <a:ea typeface="微软雅黑" panose="00000500000000000000" charset="-122"/>
            </a:endParaRPr>
          </a:p>
        </p:txBody>
      </p:sp>
      <p:sp>
        <p:nvSpPr>
          <p:cNvPr id="123" name="矩形 122"/>
          <p:cNvSpPr/>
          <p:nvPr/>
        </p:nvSpPr>
        <p:spPr>
          <a:xfrm>
            <a:off x="1623934" y="2386649"/>
            <a:ext cx="8944132" cy="1014730"/>
          </a:xfrm>
          <a:prstGeom prst="rect">
            <a:avLst/>
          </a:prstGeom>
        </p:spPr>
        <p:txBody>
          <a:bodyPr wrap="square">
            <a:spAutoFit/>
          </a:bodyPr>
          <a:lstStyle/>
          <a:p>
            <a:pPr lvl="0" algn="ctr">
              <a:lnSpc>
                <a:spcPct val="150000"/>
              </a:lnSpc>
            </a:pPr>
            <a:endParaRPr lang="en-US" sz="4000" b="1" spc="300">
              <a:solidFill>
                <a:srgbClr val="FFFFFF"/>
              </a:solidFill>
              <a:latin typeface="Arial" panose="020B0604020202020204"/>
              <a:ea typeface="微软雅黑" panose="00000500000000000000" charset="-122"/>
            </a:endParaRPr>
          </a:p>
        </p:txBody>
      </p:sp>
      <p:pic>
        <p:nvPicPr>
          <p:cNvPr id="11" name="Picture 4"/>
          <p:cNvPicPr>
            <a:picLocks noChangeAspect="1" noChangeArrowheads="1"/>
          </p:cNvPicPr>
          <p:nvPr/>
        </p:nvPicPr>
        <p:blipFill>
          <a:blip r:embed="rId1"/>
          <a:stretch>
            <a:fillRect/>
          </a:stretch>
        </p:blipFill>
        <p:spPr>
          <a:xfrm>
            <a:off x="11398250" y="2229485"/>
            <a:ext cx="613410" cy="613410"/>
          </a:xfrm>
          <a:prstGeom prst="rect">
            <a:avLst/>
          </a:prstGeom>
        </p:spPr>
      </p:pic>
      <p:sp>
        <p:nvSpPr>
          <p:cNvPr id="5" name="矩形 4"/>
          <p:cNvSpPr/>
          <p:nvPr/>
        </p:nvSpPr>
        <p:spPr>
          <a:xfrm>
            <a:off x="271489" y="2103568"/>
            <a:ext cx="3376245" cy="581057"/>
          </a:xfrm>
          <a:prstGeom prst="rect">
            <a:avLst/>
          </a:prstGeom>
        </p:spPr>
        <p:txBody>
          <a:bodyPr wrap="none">
            <a:spAutoFit/>
          </a:bodyPr>
          <a:lstStyle/>
          <a:p>
            <a:pPr algn="l">
              <a:lnSpc>
                <a:spcPct val="150000"/>
              </a:lnSpc>
            </a:pPr>
            <a:r>
              <a:rPr lang="en-US" sz="2400" b="1" dirty="0">
                <a:solidFill>
                  <a:schemeClr val="bg1"/>
                </a:solidFill>
                <a:latin typeface="微软雅黑 Medium" panose="00000600000000000000" charset="-122"/>
                <a:ea typeface="微软雅黑 Medium" panose="00000600000000000000" charset="-122"/>
                <a:cs typeface="微软雅黑 Medium" panose="00000600000000000000" charset="-122"/>
              </a:rPr>
              <a:t>2024 </a:t>
            </a:r>
            <a:r>
              <a:rPr lang="zh-CN" sz="2400" b="1" dirty="0">
                <a:solidFill>
                  <a:schemeClr val="bg1"/>
                </a:solidFill>
                <a:latin typeface="微软雅黑 Medium" panose="00000600000000000000" charset="-122"/>
                <a:ea typeface="微软雅黑 Medium" panose="00000600000000000000" charset="-122"/>
                <a:cs typeface="微软雅黑 Medium" panose="00000600000000000000" charset="-122"/>
              </a:rPr>
              <a:t>模式识别大作业</a:t>
            </a:r>
            <a:r>
              <a:rPr lang="en-US" altLang="zh-CN" sz="2400" b="1" dirty="0">
                <a:solidFill>
                  <a:schemeClr val="bg1"/>
                </a:solidFill>
                <a:latin typeface="微软雅黑 Medium" panose="00000600000000000000" charset="-122"/>
                <a:ea typeface="微软雅黑 Medium" panose="00000600000000000000" charset="-122"/>
                <a:cs typeface="微软雅黑 Medium" panose="00000600000000000000" charset="-122"/>
              </a:rPr>
              <a:t>2</a:t>
            </a:r>
            <a:endParaRPr lang="zh-CN" sz="2400" b="1" dirty="0">
              <a:solidFill>
                <a:schemeClr val="bg1"/>
              </a:solidFill>
              <a:latin typeface="微软雅黑 Medium" panose="00000600000000000000" charset="-122"/>
              <a:ea typeface="微软雅黑 Medium" panose="00000600000000000000" charset="-122"/>
              <a:cs typeface="微软雅黑 Medium" panose="00000600000000000000" charset="-122"/>
            </a:endParaRPr>
          </a:p>
        </p:txBody>
      </p:sp>
      <p:sp>
        <p:nvSpPr>
          <p:cNvPr id="2" name="文本框 1"/>
          <p:cNvSpPr txBox="1"/>
          <p:nvPr/>
        </p:nvSpPr>
        <p:spPr>
          <a:xfrm>
            <a:off x="2185671" y="2949575"/>
            <a:ext cx="7879080" cy="1323439"/>
          </a:xfrm>
          <a:prstGeom prst="rect">
            <a:avLst/>
          </a:prstGeom>
          <a:noFill/>
        </p:spPr>
        <p:txBody>
          <a:bodyPr wrap="none" anchor="t">
            <a:spAutoFit/>
          </a:bodyPr>
          <a:lstStyle/>
          <a:p>
            <a:pPr algn="ctr"/>
            <a:r>
              <a:rPr lang="zh-CN" altLang="en-US" sz="4000" dirty="0">
                <a:solidFill>
                  <a:schemeClr val="bg1"/>
                </a:solidFill>
                <a:effectLst>
                  <a:outerShdw blurRad="38100" dist="19050" dir="2700000" algn="tl" rotWithShape="0">
                    <a:schemeClr val="dk1">
                      <a:alpha val="40000"/>
                    </a:schemeClr>
                  </a:outerShdw>
                </a:effectLst>
                <a:latin typeface="+mn-lt"/>
                <a:ea typeface="+mn-lt"/>
              </a:rPr>
              <a:t>模式识别方法在人脸识别上的应用</a:t>
            </a:r>
            <a:endParaRPr lang="zh-CN" altLang="en-US" sz="4000" dirty="0">
              <a:solidFill>
                <a:schemeClr val="bg1"/>
              </a:solidFill>
              <a:effectLst>
                <a:outerShdw blurRad="38100" dist="19050" dir="2700000" algn="tl" rotWithShape="0">
                  <a:schemeClr val="dk1">
                    <a:alpha val="40000"/>
                  </a:schemeClr>
                </a:outerShdw>
              </a:effectLst>
              <a:latin typeface="+mn-lt"/>
              <a:ea typeface="+mn-lt"/>
            </a:endParaRPr>
          </a:p>
          <a:p>
            <a:pPr algn="ctr"/>
            <a:endParaRPr lang="zh-CN" sz="4000" b="1" dirty="0">
              <a:solidFill>
                <a:schemeClr val="bg1"/>
              </a:solidFill>
              <a:effectLst>
                <a:outerShdw blurRad="38100" dist="19050" dir="2700000" algn="tl" rotWithShape="0">
                  <a:schemeClr val="dk1">
                    <a:alpha val="40000"/>
                  </a:schemeClr>
                </a:outerShdw>
              </a:effectLst>
              <a:latin typeface="+mn-lt"/>
              <a:ea typeface="+mn-lt"/>
            </a:endParaRPr>
          </a:p>
        </p:txBody>
      </p:sp>
      <p:sp>
        <p:nvSpPr>
          <p:cNvPr id="3" name="TextBox 27"/>
          <p:cNvSpPr txBox="1"/>
          <p:nvPr/>
        </p:nvSpPr>
        <p:spPr>
          <a:xfrm>
            <a:off x="5015865" y="4940935"/>
            <a:ext cx="6998970" cy="1660525"/>
          </a:xfrm>
          <a:prstGeom prst="rect">
            <a:avLst/>
          </a:prstGeom>
          <a:noFill/>
        </p:spPr>
        <p:txBody>
          <a:bodyPr wrap="square">
            <a:spAutoFit/>
          </a:bodyPr>
          <a:lstStyle/>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马一鸣</a:t>
            </a:r>
            <a:r>
              <a:rPr sz="1700" b="1" dirty="0">
                <a:ln>
                  <a:noFill/>
                </a:ln>
                <a:solidFill>
                  <a:schemeClr val="tx2"/>
                </a:solidFill>
                <a:sym typeface="+mn-ea"/>
              </a:rPr>
              <a:t>	BY2306090</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陈智宏</a:t>
            </a:r>
            <a:r>
              <a:rPr sz="1700" b="1" dirty="0">
                <a:ln>
                  <a:noFill/>
                </a:ln>
                <a:solidFill>
                  <a:schemeClr val="tx2"/>
                </a:solidFill>
                <a:sym typeface="+mn-ea"/>
              </a:rPr>
              <a:t>	BZ2306001</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a:ln>
                  <a:noFill/>
                </a:ln>
                <a:solidFill>
                  <a:schemeClr val="tx2"/>
                </a:solidFill>
              </a:rPr>
              <a:t>孙烨	BY2306093</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魏振</a:t>
            </a:r>
            <a:r>
              <a:rPr sz="1700" b="1" dirty="0">
                <a:ln>
                  <a:noFill/>
                </a:ln>
                <a:solidFill>
                  <a:schemeClr val="tx2"/>
                </a:solidFill>
                <a:sym typeface="+mn-ea"/>
              </a:rPr>
              <a:t>	ZY2306107</a:t>
            </a:r>
            <a:endParaRPr sz="1700" b="1" dirty="0">
              <a:ln>
                <a:noFill/>
              </a:ln>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430118"/>
            <a:ext cx="11622483" cy="570727"/>
            <a:chOff x="582710" y="717952"/>
            <a:chExt cx="11630338" cy="566838"/>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778603" y="720544"/>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b="1" dirty="0">
                  <a:latin typeface="华文中宋" panose="02010600040101010101" pitchFamily="2" charset="-122"/>
                  <a:ea typeface="华文中宋" panose="02010600040101010101" pitchFamily="2" charset="-122"/>
                </a:rPr>
                <a:t>算子</a:t>
              </a:r>
              <a:endParaRPr kumimoji="1" lang="zh-CN" altLang="en-US" sz="2800" b="1" dirty="0">
                <a:latin typeface="华文中宋" panose="02010600040101010101" pitchFamily="2" charset="-122"/>
                <a:ea typeface="华文中宋" panose="02010600040101010101" pitchFamily="2" charset="-122"/>
              </a:endParaRPr>
            </a:p>
          </p:txBody>
        </p:sp>
      </p:grpSp>
      <p:sp>
        <p:nvSpPr>
          <p:cNvPr id="5" name="文本框 4"/>
          <p:cNvSpPr txBox="1"/>
          <p:nvPr/>
        </p:nvSpPr>
        <p:spPr>
          <a:xfrm>
            <a:off x="283625" y="1153135"/>
            <a:ext cx="1410686" cy="400110"/>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原始</a:t>
            </a:r>
            <a:r>
              <a:rPr lang="en-US" altLang="zh-CN" sz="2000" dirty="0">
                <a:latin typeface="华文中宋" panose="02010600040101010101" pitchFamily="2" charset="-122"/>
                <a:ea typeface="华文中宋" panose="02010600040101010101" pitchFamily="2" charset="-122"/>
              </a:rPr>
              <a:t>LBP:</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330321" y="4878275"/>
            <a:ext cx="1562248" cy="400110"/>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均匀</a:t>
            </a:r>
            <a:r>
              <a:rPr lang="en-US" altLang="zh-CN" sz="2000" dirty="0">
                <a:latin typeface="华文中宋" panose="02010600040101010101" pitchFamily="2" charset="-122"/>
                <a:ea typeface="华文中宋" panose="02010600040101010101" pitchFamily="2" charset="-122"/>
              </a:rPr>
              <a:t>LBP:</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988968" y="1699135"/>
            <a:ext cx="10415632" cy="1585049"/>
          </a:xfrm>
          <a:prstGeom prst="rect">
            <a:avLst/>
          </a:prstGeom>
          <a:noFill/>
        </p:spPr>
        <p:txBody>
          <a:bodyPr wrap="square" rtlCol="0">
            <a:spAutoFit/>
          </a:bodyPr>
          <a:lstStyle/>
          <a:p>
            <a:r>
              <a:rPr lang="zh-CN" altLang="en-US" sz="1600" dirty="0">
                <a:solidFill>
                  <a:schemeClr val="bg1">
                    <a:lumMod val="50000"/>
                  </a:schemeClr>
                </a:solidFill>
                <a:latin typeface="华文中宋" panose="02010600040101010101" pitchFamily="2" charset="-122"/>
                <a:ea typeface="华文中宋" panose="02010600040101010101" pitchFamily="2" charset="-122"/>
              </a:rPr>
              <a:t>作用：描述</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图像局部纹理特征</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，反映每个像素与周围像素的关系；</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endParaRPr lang="en-US" altLang="zh-CN" sz="100" dirty="0">
              <a:solidFill>
                <a:schemeClr val="bg1">
                  <a:lumMod val="50000"/>
                </a:schemeClr>
              </a:solidFill>
              <a:latin typeface="华文中宋" panose="02010600040101010101" pitchFamily="2" charset="-122"/>
              <a:ea typeface="华文中宋" panose="02010600040101010101" pitchFamily="2" charset="-122"/>
            </a:endParaRPr>
          </a:p>
          <a:p>
            <a:r>
              <a:rPr lang="zh-CN" altLang="en-US" sz="1600" dirty="0">
                <a:solidFill>
                  <a:schemeClr val="bg1">
                    <a:lumMod val="50000"/>
                  </a:schemeClr>
                </a:solidFill>
                <a:latin typeface="华文中宋" panose="02010600040101010101" pitchFamily="2" charset="-122"/>
                <a:ea typeface="华文中宋" panose="02010600040101010101" pitchFamily="2" charset="-122"/>
              </a:rPr>
              <a:t>步骤：选定一个像素作为中心像素，与</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领域内的像素进行比较</a:t>
            </a:r>
            <a:r>
              <a:rPr lang="zh-CN" altLang="en-US" sz="1600" dirty="0">
                <a:solidFill>
                  <a:schemeClr val="bg1">
                    <a:lumMod val="50000"/>
                  </a:schemeClr>
                </a:solidFill>
                <a:latin typeface="华文中宋" panose="02010600040101010101" pitchFamily="2" charset="-122"/>
                <a:ea typeface="华文中宋" panose="02010600040101010101" pitchFamily="2" charset="-122"/>
              </a:rPr>
              <a:t>（通常为</a:t>
            </a:r>
            <a:r>
              <a:rPr lang="en-US" altLang="zh-CN" sz="1600" dirty="0">
                <a:solidFill>
                  <a:schemeClr val="bg1">
                    <a:lumMod val="50000"/>
                  </a:schemeClr>
                </a:solidFill>
                <a:latin typeface="华文中宋" panose="02010600040101010101" pitchFamily="2" charset="-122"/>
                <a:ea typeface="华文中宋" panose="02010600040101010101" pitchFamily="2" charset="-122"/>
              </a:rPr>
              <a:t>3*3</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窗口，如果领域像素的灰度值大于等</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r>
              <a:rPr lang="en-US" altLang="zh-CN" sz="1600" dirty="0">
                <a:solidFill>
                  <a:schemeClr val="bg1">
                    <a:lumMod val="50000"/>
                  </a:schemeClr>
                </a:solidFill>
                <a:latin typeface="华文中宋" panose="02010600040101010101" pitchFamily="2" charset="-122"/>
                <a:ea typeface="华文中宋" panose="02010600040101010101" pitchFamily="2" charset="-122"/>
              </a:rPr>
              <a:t>          </a:t>
            </a:r>
            <a:r>
              <a:rPr lang="zh-CN" altLang="en-US" sz="1600" dirty="0">
                <a:solidFill>
                  <a:schemeClr val="bg1">
                    <a:lumMod val="50000"/>
                  </a:schemeClr>
                </a:solidFill>
                <a:latin typeface="华文中宋" panose="02010600040101010101" pitchFamily="2" charset="-122"/>
                <a:ea typeface="华文中宋" panose="02010600040101010101" pitchFamily="2" charset="-122"/>
              </a:rPr>
              <a:t>于中心像素，记为</a:t>
            </a:r>
            <a:r>
              <a:rPr lang="en-US" altLang="zh-CN" sz="1600" dirty="0">
                <a:solidFill>
                  <a:schemeClr val="bg1">
                    <a:lumMod val="50000"/>
                  </a:schemeClr>
                </a:solidFill>
                <a:latin typeface="华文中宋" panose="02010600040101010101" pitchFamily="2" charset="-122"/>
                <a:ea typeface="华文中宋" panose="02010600040101010101" pitchFamily="2" charset="-122"/>
              </a:rPr>
              <a:t>1</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，否则记为</a:t>
            </a:r>
            <a:r>
              <a:rPr lang="en-US" altLang="zh-CN" sz="1600" dirty="0">
                <a:solidFill>
                  <a:schemeClr val="bg1">
                    <a:lumMod val="50000"/>
                  </a:schemeClr>
                </a:solidFill>
                <a:latin typeface="华文中宋" panose="02010600040101010101" pitchFamily="2" charset="-122"/>
                <a:ea typeface="华文中宋" panose="02010600040101010101" pitchFamily="2" charset="-122"/>
              </a:rPr>
              <a:t>0</a:t>
            </a:r>
            <a:r>
              <a:rPr lang="zh-CN" altLang="en-US" sz="1600" dirty="0">
                <a:solidFill>
                  <a:schemeClr val="bg1">
                    <a:lumMod val="50000"/>
                  </a:schemeClr>
                </a:solidFill>
                <a:latin typeface="华文中宋" panose="02010600040101010101" pitchFamily="2" charset="-122"/>
                <a:ea typeface="华文中宋" panose="02010600040101010101" pitchFamily="2" charset="-122"/>
              </a:rPr>
              <a:t>）；</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r>
              <a:rPr lang="en-US" altLang="zh-CN" sz="1600" dirty="0">
                <a:solidFill>
                  <a:schemeClr val="bg1">
                    <a:lumMod val="50000"/>
                  </a:schemeClr>
                </a:solidFill>
                <a:latin typeface="华文中宋" panose="02010600040101010101" pitchFamily="2" charset="-122"/>
                <a:ea typeface="华文中宋" panose="02010600040101010101" pitchFamily="2" charset="-122"/>
              </a:rPr>
              <a:t>          </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将比较结果按顺时针方向排列，形成一个</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二进制数</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，对应的十进制数即为中心像素的</a:t>
            </a:r>
            <a:r>
              <a:rPr lang="en-US" altLang="zh-CN" sz="1600" dirty="0">
                <a:solidFill>
                  <a:schemeClr val="bg1">
                    <a:lumMod val="50000"/>
                  </a:schemeClr>
                </a:solidFill>
                <a:latin typeface="华文中宋" panose="02010600040101010101" pitchFamily="2" charset="-122"/>
                <a:ea typeface="华文中宋" panose="02010600040101010101" pitchFamily="2" charset="-122"/>
              </a:rPr>
              <a:t>LBP</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值；</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r>
              <a:rPr lang="en-US" altLang="zh-CN" sz="1600" dirty="0">
                <a:solidFill>
                  <a:schemeClr val="bg1">
                    <a:lumMod val="50000"/>
                  </a:schemeClr>
                </a:solidFill>
                <a:latin typeface="华文中宋" panose="02010600040101010101" pitchFamily="2" charset="-122"/>
                <a:ea typeface="华文中宋" panose="02010600040101010101" pitchFamily="2" charset="-122"/>
              </a:rPr>
              <a:t>          </a:t>
            </a:r>
            <a:r>
              <a:rPr lang="zh-CN" altLang="en-US" sz="1600" dirty="0">
                <a:solidFill>
                  <a:schemeClr val="bg1">
                    <a:lumMod val="50000"/>
                  </a:schemeClr>
                </a:solidFill>
                <a:latin typeface="华文中宋" panose="02010600040101010101" pitchFamily="2" charset="-122"/>
                <a:ea typeface="华文中宋" panose="02010600040101010101" pitchFamily="2" charset="-122"/>
              </a:rPr>
              <a:t>计算图像中所有像素的</a:t>
            </a:r>
            <a:r>
              <a:rPr lang="en-US" altLang="zh-CN" sz="1600" dirty="0">
                <a:solidFill>
                  <a:schemeClr val="bg1">
                    <a:lumMod val="50000"/>
                  </a:schemeClr>
                </a:solidFill>
                <a:latin typeface="华文中宋" panose="02010600040101010101" pitchFamily="2" charset="-122"/>
                <a:ea typeface="华文中宋" panose="02010600040101010101" pitchFamily="2" charset="-122"/>
              </a:rPr>
              <a:t>LBP</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值，统计各个</a:t>
            </a:r>
            <a:r>
              <a:rPr lang="en-US" altLang="zh-CN" sz="1600" dirty="0">
                <a:solidFill>
                  <a:schemeClr val="accent1">
                    <a:lumMod val="40000"/>
                    <a:lumOff val="60000"/>
                  </a:schemeClr>
                </a:solidFill>
                <a:latin typeface="华文中宋" panose="02010600040101010101" pitchFamily="2" charset="-122"/>
                <a:ea typeface="华文中宋" panose="02010600040101010101" pitchFamily="2" charset="-122"/>
              </a:rPr>
              <a:t>LBP</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值的出现的频率</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，形成直方图。</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endParaRPr lang="zh-CN" altLang="en-US" sz="1600" dirty="0">
              <a:solidFill>
                <a:schemeClr val="bg1">
                  <a:lumMod val="50000"/>
                </a:schemeClr>
              </a:solidFill>
              <a:latin typeface="华文中宋" panose="02010600040101010101" pitchFamily="2" charset="-122"/>
              <a:ea typeface="华文中宋" panose="02010600040101010101" pitchFamily="2" charset="-122"/>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9078" y="3189136"/>
            <a:ext cx="5367338" cy="1426673"/>
          </a:xfrm>
          <a:prstGeom prst="rect">
            <a:avLst/>
          </a:prstGeom>
        </p:spPr>
      </p:pic>
      <p:sp>
        <p:nvSpPr>
          <p:cNvPr id="16" name="文本框 15"/>
          <p:cNvSpPr txBox="1"/>
          <p:nvPr/>
        </p:nvSpPr>
        <p:spPr>
          <a:xfrm>
            <a:off x="1109132" y="5469467"/>
            <a:ext cx="7552267" cy="846386"/>
          </a:xfrm>
          <a:prstGeom prst="rect">
            <a:avLst/>
          </a:prstGeom>
          <a:noFill/>
        </p:spPr>
        <p:txBody>
          <a:bodyPr wrap="square" rtlCol="0">
            <a:spAutoFit/>
          </a:bodyPr>
          <a:lstStyle/>
          <a:p>
            <a:r>
              <a:rPr lang="zh-CN" altLang="en-US" sz="1600" dirty="0">
                <a:solidFill>
                  <a:schemeClr val="bg1">
                    <a:lumMod val="50000"/>
                  </a:schemeClr>
                </a:solidFill>
                <a:latin typeface="华文中宋" panose="02010600040101010101" pitchFamily="2" charset="-122"/>
                <a:ea typeface="华文中宋" panose="02010600040101010101" pitchFamily="2" charset="-122"/>
              </a:rPr>
              <a:t>均匀模式：原始</a:t>
            </a:r>
            <a:r>
              <a:rPr lang="en-US" altLang="zh-CN" sz="1600" dirty="0">
                <a:solidFill>
                  <a:schemeClr val="bg1">
                    <a:lumMod val="50000"/>
                  </a:schemeClr>
                </a:solidFill>
                <a:latin typeface="华文中宋" panose="02010600040101010101" pitchFamily="2" charset="-122"/>
                <a:ea typeface="华文中宋" panose="02010600040101010101" pitchFamily="2" charset="-122"/>
              </a:rPr>
              <a:t>LBP</a:t>
            </a:r>
            <a:r>
              <a:rPr lang="zh-CN" altLang="en-US" sz="1600" dirty="0">
                <a:solidFill>
                  <a:schemeClr val="bg1">
                    <a:lumMod val="50000"/>
                  </a:schemeClr>
                </a:solidFill>
                <a:latin typeface="华文中宋" panose="02010600040101010101" pitchFamily="2" charset="-122"/>
                <a:ea typeface="华文中宋" panose="02010600040101010101" pitchFamily="2" charset="-122"/>
              </a:rPr>
              <a:t>计算出来的二进制序列</a:t>
            </a:r>
            <a:r>
              <a:rPr lang="en-US" altLang="zh-CN" sz="1600" dirty="0">
                <a:solidFill>
                  <a:schemeClr val="bg1">
                    <a:lumMod val="50000"/>
                  </a:schemeClr>
                </a:solidFill>
                <a:latin typeface="华文中宋" panose="02010600040101010101" pitchFamily="2" charset="-122"/>
                <a:ea typeface="华文中宋" panose="02010600040101010101" pitchFamily="2" charset="-122"/>
              </a:rPr>
              <a:t>90%</a:t>
            </a:r>
            <a:r>
              <a:rPr lang="zh-CN" altLang="en-US" sz="1600" dirty="0">
                <a:solidFill>
                  <a:schemeClr val="bg1">
                    <a:lumMod val="50000"/>
                  </a:schemeClr>
                </a:solidFill>
                <a:latin typeface="华文中宋" panose="02010600040101010101" pitchFamily="2" charset="-122"/>
                <a:ea typeface="华文中宋" panose="02010600040101010101" pitchFamily="2" charset="-122"/>
              </a:rPr>
              <a:t>以上</a:t>
            </a:r>
            <a:r>
              <a:rPr lang="en-US" altLang="zh-CN" sz="1600" dirty="0">
                <a:solidFill>
                  <a:schemeClr val="bg1">
                    <a:lumMod val="50000"/>
                  </a:schemeClr>
                </a:solidFill>
                <a:latin typeface="华文中宋" panose="02010600040101010101" pitchFamily="2" charset="-122"/>
                <a:ea typeface="华文中宋" panose="02010600040101010101" pitchFamily="2" charset="-122"/>
              </a:rPr>
              <a:t>0</a:t>
            </a:r>
            <a:r>
              <a:rPr lang="zh-CN" altLang="en-US" sz="1600" dirty="0">
                <a:solidFill>
                  <a:schemeClr val="bg1">
                    <a:lumMod val="50000"/>
                  </a:schemeClr>
                </a:solidFill>
                <a:latin typeface="华文中宋" panose="02010600040101010101" pitchFamily="2" charset="-122"/>
                <a:ea typeface="华文中宋" panose="02010600040101010101" pitchFamily="2" charset="-122"/>
              </a:rPr>
              <a:t>与</a:t>
            </a:r>
            <a:r>
              <a:rPr lang="en-US" altLang="zh-CN" sz="1600" dirty="0">
                <a:solidFill>
                  <a:schemeClr val="bg1">
                    <a:lumMod val="50000"/>
                  </a:schemeClr>
                </a:solidFill>
                <a:latin typeface="华文中宋" panose="02010600040101010101" pitchFamily="2" charset="-122"/>
                <a:ea typeface="华文中宋" panose="02010600040101010101" pitchFamily="2" charset="-122"/>
              </a:rPr>
              <a:t>1</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的变化</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不超过</a:t>
            </a:r>
            <a:r>
              <a:rPr lang="en-US" altLang="zh-CN" sz="1600" dirty="0">
                <a:solidFill>
                  <a:schemeClr val="accent1">
                    <a:lumMod val="40000"/>
                    <a:lumOff val="60000"/>
                  </a:schemeClr>
                </a:solidFill>
                <a:latin typeface="华文中宋" panose="02010600040101010101" pitchFamily="2" charset="-122"/>
                <a:ea typeface="华文中宋" panose="02010600040101010101" pitchFamily="2" charset="-122"/>
              </a:rPr>
              <a:t>2</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次</a:t>
            </a:r>
            <a:r>
              <a:rPr lang="zh-CN" altLang="en-US" sz="1600" dirty="0">
                <a:solidFill>
                  <a:schemeClr val="bg1">
                    <a:lumMod val="50000"/>
                  </a:schemeClr>
                </a:solidFill>
                <a:latin typeface="华文中宋" panose="02010600040101010101" pitchFamily="2" charset="-122"/>
                <a:ea typeface="华文中宋" panose="02010600040101010101" pitchFamily="2" charset="-122"/>
              </a:rPr>
              <a:t>；</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endParaRPr lang="en-US" altLang="zh-CN" sz="100" dirty="0">
              <a:solidFill>
                <a:schemeClr val="bg1">
                  <a:lumMod val="50000"/>
                </a:schemeClr>
              </a:solidFill>
              <a:latin typeface="华文中宋" panose="02010600040101010101" pitchFamily="2" charset="-122"/>
              <a:ea typeface="华文中宋" panose="02010600040101010101" pitchFamily="2" charset="-122"/>
            </a:endParaRPr>
          </a:p>
          <a:p>
            <a:r>
              <a:rPr lang="zh-CN" altLang="en-US" sz="1600" dirty="0">
                <a:solidFill>
                  <a:schemeClr val="bg1">
                    <a:lumMod val="50000"/>
                  </a:schemeClr>
                </a:solidFill>
                <a:latin typeface="华文中宋" panose="02010600040101010101" pitchFamily="2" charset="-122"/>
                <a:ea typeface="华文中宋" panose="02010600040101010101" pitchFamily="2" charset="-122"/>
              </a:rPr>
              <a:t>均匀</a:t>
            </a:r>
            <a:r>
              <a:rPr lang="en-US" altLang="zh-CN" sz="1600" dirty="0">
                <a:solidFill>
                  <a:schemeClr val="bg1">
                    <a:lumMod val="50000"/>
                  </a:schemeClr>
                </a:solidFill>
                <a:latin typeface="华文中宋" panose="02010600040101010101" pitchFamily="2" charset="-122"/>
                <a:ea typeface="华文中宋" panose="02010600040101010101" pitchFamily="2" charset="-122"/>
              </a:rPr>
              <a:t>LBP</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：将原始</a:t>
            </a:r>
            <a:r>
              <a:rPr lang="en-US" altLang="zh-CN" sz="1600" dirty="0">
                <a:solidFill>
                  <a:schemeClr val="bg1">
                    <a:lumMod val="50000"/>
                  </a:schemeClr>
                </a:solidFill>
                <a:latin typeface="华文中宋" panose="02010600040101010101" pitchFamily="2" charset="-122"/>
                <a:ea typeface="华文中宋" panose="02010600040101010101" pitchFamily="2" charset="-122"/>
              </a:rPr>
              <a:t>LBP</a:t>
            </a:r>
            <a:r>
              <a:rPr lang="zh-CN" altLang="en-US" sz="1600" dirty="0">
                <a:solidFill>
                  <a:schemeClr val="bg1">
                    <a:lumMod val="50000"/>
                  </a:schemeClr>
                </a:solidFill>
                <a:latin typeface="华文中宋" panose="02010600040101010101" pitchFamily="2" charset="-122"/>
                <a:ea typeface="华文中宋" panose="02010600040101010101" pitchFamily="2" charset="-122"/>
              </a:rPr>
              <a:t>值分为</a:t>
            </a:r>
            <a:r>
              <a:rPr lang="en-US" altLang="zh-CN" sz="1600" dirty="0">
                <a:solidFill>
                  <a:schemeClr val="bg1">
                    <a:lumMod val="50000"/>
                  </a:schemeClr>
                </a:solidFill>
                <a:latin typeface="华文中宋" panose="02010600040101010101" pitchFamily="2" charset="-122"/>
                <a:ea typeface="华文中宋" panose="02010600040101010101" pitchFamily="2" charset="-122"/>
              </a:rPr>
              <a:t>59</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类，</a:t>
            </a:r>
            <a:r>
              <a:rPr lang="en-US" altLang="zh-CN" sz="1600" dirty="0">
                <a:solidFill>
                  <a:schemeClr val="bg1">
                    <a:lumMod val="50000"/>
                  </a:schemeClr>
                </a:solidFill>
                <a:latin typeface="华文中宋" panose="02010600040101010101" pitchFamily="2" charset="-122"/>
                <a:ea typeface="华文中宋" panose="02010600040101010101" pitchFamily="2" charset="-122"/>
              </a:rPr>
              <a:t>58</a:t>
            </a:r>
            <a:r>
              <a:rPr lang="zh-CN" altLang="en-US" sz="1600" dirty="0">
                <a:solidFill>
                  <a:schemeClr val="bg1">
                    <a:lumMod val="50000"/>
                  </a:schemeClr>
                </a:solidFill>
                <a:latin typeface="华文中宋" panose="02010600040101010101" pitchFamily="2" charset="-122"/>
                <a:ea typeface="华文中宋" panose="02010600040101010101" pitchFamily="2" charset="-122"/>
              </a:rPr>
              <a:t>个均匀模式类和其他类；</a:t>
            </a:r>
            <a:endParaRPr lang="en-US" altLang="zh-CN" sz="1600" dirty="0">
              <a:solidFill>
                <a:schemeClr val="bg1">
                  <a:lumMod val="50000"/>
                </a:schemeClr>
              </a:solidFill>
              <a:latin typeface="华文中宋" panose="02010600040101010101" pitchFamily="2" charset="-122"/>
              <a:ea typeface="华文中宋" panose="02010600040101010101" pitchFamily="2" charset="-122"/>
            </a:endParaRPr>
          </a:p>
          <a:p>
            <a:r>
              <a:rPr lang="en-US" altLang="zh-CN" sz="1600" dirty="0">
                <a:solidFill>
                  <a:schemeClr val="bg1">
                    <a:lumMod val="50000"/>
                  </a:schemeClr>
                </a:solidFill>
                <a:latin typeface="华文中宋" panose="02010600040101010101" pitchFamily="2" charset="-122"/>
                <a:ea typeface="华文中宋" panose="02010600040101010101" pitchFamily="2" charset="-122"/>
              </a:rPr>
              <a:t>                </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直方图从</a:t>
            </a:r>
            <a:r>
              <a:rPr lang="en-US" altLang="zh-CN" sz="1600" dirty="0">
                <a:solidFill>
                  <a:schemeClr val="bg1">
                    <a:lumMod val="50000"/>
                  </a:schemeClr>
                </a:solidFill>
                <a:latin typeface="华文中宋" panose="02010600040101010101" pitchFamily="2" charset="-122"/>
                <a:ea typeface="华文中宋" panose="02010600040101010101" pitchFamily="2" charset="-122"/>
              </a:rPr>
              <a:t>256</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维变成</a:t>
            </a:r>
            <a:r>
              <a:rPr lang="en-US" altLang="zh-CN" sz="1600" dirty="0">
                <a:solidFill>
                  <a:schemeClr val="bg1">
                    <a:lumMod val="50000"/>
                  </a:schemeClr>
                </a:solidFill>
                <a:latin typeface="华文中宋" panose="02010600040101010101" pitchFamily="2" charset="-122"/>
                <a:ea typeface="华文中宋" panose="02010600040101010101" pitchFamily="2" charset="-122"/>
              </a:rPr>
              <a:t>59</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维，起到了</a:t>
            </a:r>
            <a:r>
              <a:rPr lang="zh-CN" altLang="en-US" sz="1600" dirty="0">
                <a:solidFill>
                  <a:schemeClr val="accent1">
                    <a:lumMod val="40000"/>
                    <a:lumOff val="60000"/>
                  </a:schemeClr>
                </a:solidFill>
                <a:latin typeface="华文中宋" panose="02010600040101010101" pitchFamily="2" charset="-122"/>
                <a:ea typeface="华文中宋" panose="02010600040101010101" pitchFamily="2" charset="-122"/>
              </a:rPr>
              <a:t>降维</a:t>
            </a:r>
            <a:r>
              <a:rPr lang="zh-CN" altLang="en-US" sz="1600" dirty="0">
                <a:solidFill>
                  <a:schemeClr val="bg1">
                    <a:lumMod val="50000"/>
                  </a:schemeClr>
                </a:solidFill>
                <a:latin typeface="华文中宋" panose="02010600040101010101" pitchFamily="2" charset="-122"/>
                <a:ea typeface="华文中宋" panose="02010600040101010101" pitchFamily="2" charset="-122"/>
              </a:rPr>
              <a:t>的效果。</a:t>
            </a:r>
            <a:endParaRPr lang="zh-CN" altLang="en-US" sz="1600" dirty="0">
              <a:solidFill>
                <a:schemeClr val="bg1">
                  <a:lumMod val="50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150717"/>
            <a:ext cx="11622483" cy="570727"/>
            <a:chOff x="582710" y="717952"/>
            <a:chExt cx="11630338" cy="566838"/>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778603" y="720544"/>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LBPH</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算法的实现</a:t>
              </a:r>
              <a:endParaRPr kumimoji="1" lang="zh-CN" altLang="en-US" sz="2800" b="1" dirty="0">
                <a:latin typeface="华文中宋" panose="02010600040101010101" pitchFamily="2" charset="-122"/>
                <a:ea typeface="华文中宋" panose="02010600040101010101" pitchFamily="2" charset="-122"/>
              </a:endParaRPr>
            </a:p>
          </p:txBody>
        </p:sp>
      </p:grpSp>
      <p:sp>
        <p:nvSpPr>
          <p:cNvPr id="2" name="文本框 1"/>
          <p:cNvSpPr txBox="1"/>
          <p:nvPr/>
        </p:nvSpPr>
        <p:spPr>
          <a:xfrm>
            <a:off x="190491" y="783653"/>
            <a:ext cx="9207509"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TEST</a:t>
            </a:r>
            <a:r>
              <a:rPr lang="en-US" altLang="zh-CN" dirty="0">
                <a:latin typeface="华文中宋" panose="02010600040101010101" pitchFamily="2" charset="-122"/>
                <a:ea typeface="华文中宋" panose="02010600040101010101" pitchFamily="2" charset="-122"/>
                <a:sym typeface="Wingdings" panose="05000000000000000000" pitchFamily="2" charset="2"/>
              </a:rPr>
              <a:t>:</a:t>
            </a:r>
            <a:r>
              <a:rPr lang="zh-CN" altLang="en-US" dirty="0">
                <a:latin typeface="华文中宋" panose="02010600040101010101" pitchFamily="2" charset="-122"/>
                <a:ea typeface="华文中宋" panose="02010600040101010101" pitchFamily="2" charset="-122"/>
                <a:sym typeface="Wingdings" panose="05000000000000000000" pitchFamily="2" charset="2"/>
              </a:rPr>
              <a:t> </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图片大小为</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200*200</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，为了方便展示，图片数组用</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5*5</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展示</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306" y="1602326"/>
            <a:ext cx="1579043" cy="1754492"/>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818" y="2673172"/>
            <a:ext cx="1291175" cy="1047046"/>
          </a:xfrm>
          <a:prstGeom prst="rect">
            <a:avLst/>
          </a:prstGeom>
        </p:spPr>
      </p:pic>
      <p:pic>
        <p:nvPicPr>
          <p:cNvPr id="18" name="图片 17"/>
          <p:cNvPicPr>
            <a:picLocks noChangeAspect="1"/>
          </p:cNvPicPr>
          <p:nvPr/>
        </p:nvPicPr>
        <p:blipFill>
          <a:blip r:embed="rId3">
            <a:extLst>
              <a:ext uri="{BEBA8EAE-BF5A-486C-A8C5-ECC9F3942E4B}">
                <a14:imgProps xmlns:a14="http://schemas.microsoft.com/office/drawing/2010/main">
                  <a14:imgLayer r:embed="rId4">
                    <a14:imgEffect>
                      <a14:brightnessContrast bright="30000"/>
                    </a14:imgEffect>
                  </a14:imgLayer>
                </a14:imgProps>
              </a:ext>
              <a:ext uri="{28A0092B-C50C-407E-A947-70E740481C1C}">
                <a14:useLocalDpi xmlns:a14="http://schemas.microsoft.com/office/drawing/2010/main" val="0"/>
              </a:ext>
            </a:extLst>
          </a:blip>
          <a:stretch>
            <a:fillRect/>
          </a:stretch>
        </p:blipFill>
        <p:spPr>
          <a:xfrm>
            <a:off x="4801395" y="1174544"/>
            <a:ext cx="1430976" cy="1430976"/>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1394" y="2650420"/>
            <a:ext cx="1430975" cy="1047046"/>
          </a:xfrm>
          <a:prstGeom prst="rect">
            <a:avLst/>
          </a:prstGeom>
        </p:spPr>
      </p:pic>
      <p:pic>
        <p:nvPicPr>
          <p:cNvPr id="22" name="图片 21"/>
          <p:cNvPicPr>
            <a:picLocks noChangeAspect="1"/>
          </p:cNvPicPr>
          <p:nvPr/>
        </p:nvPicPr>
        <p:blipFill rotWithShape="1">
          <a:blip r:embed="rId6">
            <a:extLst>
              <a:ext uri="{28A0092B-C50C-407E-A947-70E740481C1C}">
                <a14:useLocalDpi xmlns:a14="http://schemas.microsoft.com/office/drawing/2010/main" val="0"/>
              </a:ext>
            </a:extLst>
          </a:blip>
          <a:srcRect t="6274"/>
          <a:stretch>
            <a:fillRect/>
          </a:stretch>
        </p:blipFill>
        <p:spPr>
          <a:xfrm>
            <a:off x="6879027" y="1164737"/>
            <a:ext cx="3873394" cy="2653174"/>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625" y="4452062"/>
            <a:ext cx="1605725" cy="1784138"/>
          </a:xfrm>
          <a:prstGeom prst="rect">
            <a:avLst/>
          </a:prstGeom>
        </p:spPr>
      </p:pic>
      <p:sp>
        <p:nvSpPr>
          <p:cNvPr id="27" name="文本框 26"/>
          <p:cNvSpPr txBox="1"/>
          <p:nvPr/>
        </p:nvSpPr>
        <p:spPr>
          <a:xfrm>
            <a:off x="190490" y="3697466"/>
            <a:ext cx="9207509"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sym typeface="Wingdings" panose="05000000000000000000" pitchFamily="2" charset="2"/>
              </a:rPr>
              <a:t>LABELED IMAGE:</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5737" y="1201297"/>
            <a:ext cx="1291256" cy="1404223"/>
          </a:xfrm>
          <a:prstGeom prst="rect">
            <a:avLst/>
          </a:prstGeom>
        </p:spPr>
      </p:pic>
      <p:cxnSp>
        <p:nvCxnSpPr>
          <p:cNvPr id="33" name="直接箭头连接符 32"/>
          <p:cNvCxnSpPr/>
          <p:nvPr/>
        </p:nvCxnSpPr>
        <p:spPr>
          <a:xfrm>
            <a:off x="2057399" y="2605520"/>
            <a:ext cx="440268"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142310" y="2605520"/>
            <a:ext cx="495082"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358466" y="2605520"/>
            <a:ext cx="533401"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5333" y="4083174"/>
            <a:ext cx="1291256" cy="1396426"/>
          </a:xfrm>
          <a:prstGeom prst="rect">
            <a:avLst/>
          </a:prstGeom>
        </p:spPr>
      </p:pic>
      <p:pic>
        <p:nvPicPr>
          <p:cNvPr id="44" name="图片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8249" y="5561591"/>
            <a:ext cx="1336776" cy="1093211"/>
          </a:xfrm>
          <a:prstGeom prst="rect">
            <a:avLst/>
          </a:prstGeom>
        </p:spPr>
      </p:pic>
      <p:cxnSp>
        <p:nvCxnSpPr>
          <p:cNvPr id="45" name="直接箭头连接符 44"/>
          <p:cNvCxnSpPr/>
          <p:nvPr/>
        </p:nvCxnSpPr>
        <p:spPr>
          <a:xfrm>
            <a:off x="2074332" y="5479600"/>
            <a:ext cx="372534"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193111" y="5479600"/>
            <a:ext cx="495082"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11">
            <a:extLst>
              <a:ext uri="{BEBA8EAE-BF5A-486C-A8C5-ECC9F3942E4B}">
                <a14:imgProps xmlns:a14="http://schemas.microsoft.com/office/drawing/2010/main">
                  <a14:imgLayer r:embed="rId12">
                    <a14:imgEffect>
                      <a14:brightnessContrast bright="30000"/>
                    </a14:imgEffect>
                  </a14:imgLayer>
                </a14:imgProps>
              </a:ext>
              <a:ext uri="{28A0092B-C50C-407E-A947-70E740481C1C}">
                <a14:useLocalDpi xmlns:a14="http://schemas.microsoft.com/office/drawing/2010/main" val="0"/>
              </a:ext>
            </a:extLst>
          </a:blip>
          <a:stretch>
            <a:fillRect/>
          </a:stretch>
        </p:blipFill>
        <p:spPr>
          <a:xfrm>
            <a:off x="4835260" y="4066597"/>
            <a:ext cx="1430976" cy="1445628"/>
          </a:xfrm>
          <a:prstGeom prst="rect">
            <a:avLst/>
          </a:prstGeom>
        </p:spPr>
      </p:pic>
      <p:pic>
        <p:nvPicPr>
          <p:cNvPr id="50" name="图片 49"/>
          <p:cNvPicPr>
            <a:picLocks noChangeAspect="1"/>
          </p:cNvPicPr>
          <p:nvPr/>
        </p:nvPicPr>
        <p:blipFill rotWithShape="1">
          <a:blip r:embed="rId13">
            <a:extLst>
              <a:ext uri="{28A0092B-C50C-407E-A947-70E740481C1C}">
                <a14:useLocalDpi xmlns:a14="http://schemas.microsoft.com/office/drawing/2010/main" val="0"/>
              </a:ext>
            </a:extLst>
          </a:blip>
          <a:srcRect t="-1897" b="1"/>
          <a:stretch>
            <a:fillRect/>
          </a:stretch>
        </p:blipFill>
        <p:spPr>
          <a:xfrm>
            <a:off x="4835260" y="5523977"/>
            <a:ext cx="1430976" cy="1210512"/>
          </a:xfrm>
          <a:prstGeom prst="rect">
            <a:avLst/>
          </a:prstGeom>
        </p:spPr>
      </p:pic>
      <p:cxnSp>
        <p:nvCxnSpPr>
          <p:cNvPr id="51" name="直接箭头连接符 50"/>
          <p:cNvCxnSpPr/>
          <p:nvPr/>
        </p:nvCxnSpPr>
        <p:spPr>
          <a:xfrm>
            <a:off x="6400799" y="5479600"/>
            <a:ext cx="491068"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8070" y="3991016"/>
            <a:ext cx="3640668" cy="2706229"/>
          </a:xfrm>
          <a:prstGeom prst="rect">
            <a:avLst/>
          </a:prstGeom>
        </p:spPr>
      </p:pic>
      <p:sp>
        <p:nvSpPr>
          <p:cNvPr id="65" name="文本框 64"/>
          <p:cNvSpPr txBox="1"/>
          <p:nvPr/>
        </p:nvSpPr>
        <p:spPr>
          <a:xfrm>
            <a:off x="11095738" y="3343523"/>
            <a:ext cx="1025995" cy="1077218"/>
          </a:xfrm>
          <a:prstGeom prst="rect">
            <a:avLst/>
          </a:prstGeom>
          <a:noFill/>
        </p:spPr>
        <p:txBody>
          <a:bodyPr wrap="square" rtlCol="0">
            <a:spAutoFit/>
          </a:bodyPr>
          <a:lstStyle/>
          <a:p>
            <a:r>
              <a:rPr lang="zh-CN" altLang="en-US" sz="1600" dirty="0">
                <a:latin typeface="华文中宋" panose="02010600040101010101" pitchFamily="2" charset="-122"/>
                <a:ea typeface="华文中宋" panose="02010600040101010101" pitchFamily="2" charset="-122"/>
              </a:rPr>
              <a:t>直方图转换为特征向量进行比较</a:t>
            </a:r>
            <a:endParaRPr lang="zh-CN" altLang="en-US" sz="1600" dirty="0">
              <a:latin typeface="华文中宋" panose="02010600040101010101" pitchFamily="2" charset="-122"/>
              <a:ea typeface="华文中宋" panose="02010600040101010101" pitchFamily="2" charset="-122"/>
            </a:endParaRPr>
          </a:p>
        </p:txBody>
      </p:sp>
      <p:cxnSp>
        <p:nvCxnSpPr>
          <p:cNvPr id="66" name="连接符: 肘形 65"/>
          <p:cNvCxnSpPr>
            <a:endCxn id="65" idx="0"/>
          </p:cNvCxnSpPr>
          <p:nvPr/>
        </p:nvCxnSpPr>
        <p:spPr>
          <a:xfrm>
            <a:off x="10721523" y="2479572"/>
            <a:ext cx="887213" cy="863951"/>
          </a:xfrm>
          <a:prstGeom prst="bentConnector2">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p:cNvCxnSpPr>
            <a:endCxn id="65" idx="2"/>
          </p:cNvCxnSpPr>
          <p:nvPr/>
        </p:nvCxnSpPr>
        <p:spPr>
          <a:xfrm rot="5400000" flipH="1" flipV="1">
            <a:off x="10690942" y="4451323"/>
            <a:ext cx="948375" cy="887213"/>
          </a:xfrm>
          <a:prstGeom prst="bentConnector3">
            <a:avLst>
              <a:gd name="adj1" fmla="val 179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17530" y="5576863"/>
            <a:ext cx="1466342" cy="1210512"/>
          </a:xfrm>
          <a:prstGeom prst="rect">
            <a:avLst/>
          </a:prstGeom>
        </p:spPr>
      </p:pic>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brightnessContrast bright="30000"/>
                    </a14:imgEffect>
                  </a14:imgLayer>
                </a14:imgProps>
              </a:ext>
            </a:extLst>
          </a:blip>
          <a:stretch>
            <a:fillRect/>
          </a:stretch>
        </p:blipFill>
        <p:spPr>
          <a:xfrm>
            <a:off x="4821943" y="4094010"/>
            <a:ext cx="1430976" cy="1426076"/>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6633" y="5569763"/>
            <a:ext cx="1291256" cy="1050513"/>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6633" y="4094010"/>
            <a:ext cx="1305081" cy="1426076"/>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05" y="4448763"/>
            <a:ext cx="1604444" cy="1784134"/>
          </a:xfrm>
          <a:prstGeom prst="rect">
            <a:avLst/>
          </a:prstGeom>
        </p:spPr>
      </p:pic>
      <p:grpSp>
        <p:nvGrpSpPr>
          <p:cNvPr id="12" name="组合 11"/>
          <p:cNvGrpSpPr/>
          <p:nvPr/>
        </p:nvGrpSpPr>
        <p:grpSpPr>
          <a:xfrm>
            <a:off x="283625" y="150717"/>
            <a:ext cx="11622483" cy="570727"/>
            <a:chOff x="582710" y="717952"/>
            <a:chExt cx="11630338" cy="566838"/>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778603" y="720544"/>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LBPH</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算法的实现</a:t>
              </a:r>
              <a:endParaRPr kumimoji="1" lang="zh-CN" altLang="en-US" sz="2800" b="1" dirty="0">
                <a:latin typeface="华文中宋" panose="02010600040101010101" pitchFamily="2" charset="-122"/>
                <a:ea typeface="华文中宋" panose="02010600040101010101" pitchFamily="2" charset="-122"/>
              </a:endParaRPr>
            </a:p>
          </p:txBody>
        </p:sp>
      </p:grpSp>
      <p:sp>
        <p:nvSpPr>
          <p:cNvPr id="2" name="文本框 1"/>
          <p:cNvSpPr txBox="1"/>
          <p:nvPr/>
        </p:nvSpPr>
        <p:spPr>
          <a:xfrm>
            <a:off x="190491" y="783653"/>
            <a:ext cx="9207509"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TEST</a:t>
            </a:r>
            <a:r>
              <a:rPr lang="en-US" altLang="zh-CN" dirty="0">
                <a:latin typeface="华文中宋" panose="02010600040101010101" pitchFamily="2" charset="-122"/>
                <a:ea typeface="华文中宋" panose="02010600040101010101" pitchFamily="2" charset="-122"/>
                <a:sym typeface="Wingdings" panose="05000000000000000000" pitchFamily="2" charset="2"/>
              </a:rPr>
              <a:t>:</a:t>
            </a:r>
            <a:r>
              <a:rPr lang="zh-CN" altLang="en-US" dirty="0">
                <a:latin typeface="华文中宋" panose="02010600040101010101" pitchFamily="2" charset="-122"/>
                <a:ea typeface="华文中宋" panose="02010600040101010101" pitchFamily="2" charset="-122"/>
                <a:sym typeface="Wingdings" panose="05000000000000000000" pitchFamily="2" charset="2"/>
              </a:rPr>
              <a:t> </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图片大小为</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200*200</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，为了方便展示，图片数组用</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5*5</a:t>
            </a:r>
            <a:r>
              <a:rPr lang="zh-CN" altLang="en-US"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展示</a:t>
            </a:r>
            <a:r>
              <a:rPr lang="en-US" altLang="zh-CN" dirty="0">
                <a:solidFill>
                  <a:schemeClr val="bg1">
                    <a:lumMod val="65000"/>
                  </a:schemeClr>
                </a:solidFill>
                <a:latin typeface="华文中宋" panose="02010600040101010101" pitchFamily="2" charset="-122"/>
                <a:ea typeface="华文中宋" panose="02010600040101010101" pitchFamily="2" charset="-122"/>
                <a:sym typeface="Wingdings" panose="05000000000000000000" pitchFamily="2" charset="2"/>
              </a:rPr>
              <a:t>)</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306" y="1602326"/>
            <a:ext cx="1579043" cy="1754492"/>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4280" y="2673172"/>
            <a:ext cx="1291175" cy="1047046"/>
          </a:xfrm>
          <a:prstGeom prst="rect">
            <a:avLst/>
          </a:prstGeom>
        </p:spPr>
      </p:pic>
      <p:pic>
        <p:nvPicPr>
          <p:cNvPr id="18" name="图片 17"/>
          <p:cNvPicPr>
            <a:picLocks noChangeAspect="1"/>
          </p:cNvPicPr>
          <p:nvPr/>
        </p:nvPicPr>
        <p:blipFill>
          <a:blip r:embed="rId9">
            <a:extLst>
              <a:ext uri="{BEBA8EAE-BF5A-486C-A8C5-ECC9F3942E4B}">
                <a14:imgProps xmlns:a14="http://schemas.microsoft.com/office/drawing/2010/main">
                  <a14:imgLayer r:embed="rId10">
                    <a14:imgEffect>
                      <a14:brightnessContrast bright="30000"/>
                    </a14:imgEffect>
                  </a14:imgLayer>
                </a14:imgProps>
              </a:ext>
              <a:ext uri="{28A0092B-C50C-407E-A947-70E740481C1C}">
                <a14:useLocalDpi xmlns:a14="http://schemas.microsoft.com/office/drawing/2010/main" val="0"/>
              </a:ext>
            </a:extLst>
          </a:blip>
          <a:stretch>
            <a:fillRect/>
          </a:stretch>
        </p:blipFill>
        <p:spPr>
          <a:xfrm>
            <a:off x="4792928" y="1174544"/>
            <a:ext cx="1430976" cy="1430976"/>
          </a:xfrm>
          <a:prstGeom prst="rect">
            <a:avLst/>
          </a:prstGeom>
        </p:spPr>
      </p:pic>
      <p:pic>
        <p:nvPicPr>
          <p:cNvPr id="20" name="图片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92927" y="2650420"/>
            <a:ext cx="1430975" cy="1047046"/>
          </a:xfrm>
          <a:prstGeom prst="rect">
            <a:avLst/>
          </a:prstGeom>
        </p:spPr>
      </p:pic>
      <p:pic>
        <p:nvPicPr>
          <p:cNvPr id="22" name="图片 21"/>
          <p:cNvPicPr>
            <a:picLocks noChangeAspect="1"/>
          </p:cNvPicPr>
          <p:nvPr/>
        </p:nvPicPr>
        <p:blipFill rotWithShape="1">
          <a:blip r:embed="rId12">
            <a:extLst>
              <a:ext uri="{28A0092B-C50C-407E-A947-70E740481C1C}">
                <a14:useLocalDpi xmlns:a14="http://schemas.microsoft.com/office/drawing/2010/main" val="0"/>
              </a:ext>
            </a:extLst>
          </a:blip>
          <a:srcRect t="6274"/>
          <a:stretch>
            <a:fillRect/>
          </a:stretch>
        </p:blipFill>
        <p:spPr>
          <a:xfrm>
            <a:off x="6848129" y="1152985"/>
            <a:ext cx="3873394" cy="2653174"/>
          </a:xfrm>
          <a:prstGeom prst="rect">
            <a:avLst/>
          </a:prstGeom>
        </p:spPr>
      </p:pic>
      <p:sp>
        <p:nvSpPr>
          <p:cNvPr id="27" name="文本框 26"/>
          <p:cNvSpPr txBox="1"/>
          <p:nvPr/>
        </p:nvSpPr>
        <p:spPr>
          <a:xfrm>
            <a:off x="190490" y="3697466"/>
            <a:ext cx="9207509"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sym typeface="Wingdings" panose="05000000000000000000" pitchFamily="2" charset="2"/>
              </a:rPr>
              <a:t>LABELED IMAGE:</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4199" y="1201297"/>
            <a:ext cx="1291256" cy="1404223"/>
          </a:xfrm>
          <a:prstGeom prst="rect">
            <a:avLst/>
          </a:prstGeom>
        </p:spPr>
      </p:pic>
      <p:cxnSp>
        <p:nvCxnSpPr>
          <p:cNvPr id="33" name="直接箭头连接符 32"/>
          <p:cNvCxnSpPr/>
          <p:nvPr/>
        </p:nvCxnSpPr>
        <p:spPr>
          <a:xfrm>
            <a:off x="2125133" y="2605520"/>
            <a:ext cx="372534"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142307" y="2605520"/>
            <a:ext cx="495085"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358461" y="2605520"/>
            <a:ext cx="508910"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125133" y="5479600"/>
            <a:ext cx="372534"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207703" y="5479600"/>
            <a:ext cx="429689"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6486370" y="5479600"/>
            <a:ext cx="381001" cy="0"/>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077" y="4066798"/>
            <a:ext cx="3544701" cy="2604637"/>
          </a:xfrm>
          <a:prstGeom prst="rect">
            <a:avLst/>
          </a:prstGeom>
        </p:spPr>
      </p:pic>
      <p:sp>
        <p:nvSpPr>
          <p:cNvPr id="34" name="文本框 33"/>
          <p:cNvSpPr txBox="1"/>
          <p:nvPr/>
        </p:nvSpPr>
        <p:spPr>
          <a:xfrm>
            <a:off x="11095738" y="3343523"/>
            <a:ext cx="1025995" cy="1077218"/>
          </a:xfrm>
          <a:prstGeom prst="rect">
            <a:avLst/>
          </a:prstGeom>
          <a:noFill/>
        </p:spPr>
        <p:txBody>
          <a:bodyPr wrap="square" rtlCol="0">
            <a:spAutoFit/>
          </a:bodyPr>
          <a:lstStyle/>
          <a:p>
            <a:r>
              <a:rPr lang="zh-CN" altLang="en-US" sz="1600" dirty="0">
                <a:latin typeface="华文中宋" panose="02010600040101010101" pitchFamily="2" charset="-122"/>
                <a:ea typeface="华文中宋" panose="02010600040101010101" pitchFamily="2" charset="-122"/>
              </a:rPr>
              <a:t>直方图转换为特征向量进行比较</a:t>
            </a:r>
            <a:endParaRPr lang="zh-CN" altLang="en-US" sz="1600" dirty="0">
              <a:latin typeface="华文中宋" panose="02010600040101010101" pitchFamily="2" charset="-122"/>
              <a:ea typeface="华文中宋" panose="02010600040101010101" pitchFamily="2" charset="-122"/>
            </a:endParaRPr>
          </a:p>
        </p:txBody>
      </p:sp>
      <p:cxnSp>
        <p:nvCxnSpPr>
          <p:cNvPr id="37" name="连接符: 肘形 36"/>
          <p:cNvCxnSpPr>
            <a:stCxn id="22" idx="3"/>
            <a:endCxn id="34" idx="0"/>
          </p:cNvCxnSpPr>
          <p:nvPr/>
        </p:nvCxnSpPr>
        <p:spPr>
          <a:xfrm>
            <a:off x="10721523" y="2479572"/>
            <a:ext cx="887213" cy="863951"/>
          </a:xfrm>
          <a:prstGeom prst="bentConnector2">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p:cNvCxnSpPr>
            <a:endCxn id="34" idx="2"/>
          </p:cNvCxnSpPr>
          <p:nvPr/>
        </p:nvCxnSpPr>
        <p:spPr>
          <a:xfrm rot="5400000" flipH="1" flipV="1">
            <a:off x="10690942" y="4451323"/>
            <a:ext cx="948375" cy="887213"/>
          </a:xfrm>
          <a:prstGeom prst="bentConnector3">
            <a:avLst>
              <a:gd name="adj1" fmla="val 179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455519"/>
            <a:ext cx="11622483" cy="570727"/>
            <a:chOff x="582710" y="717952"/>
            <a:chExt cx="11630338" cy="566838"/>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778603" y="720544"/>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LBPH</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算法的识别结果</a:t>
              </a:r>
              <a:endParaRPr kumimoji="1" lang="zh-CN" altLang="en-US" sz="2800" b="1" dirty="0">
                <a:latin typeface="华文中宋" panose="02010600040101010101" pitchFamily="2" charset="-122"/>
                <a:ea typeface="华文中宋" panose="02010600040101010101" pitchFamily="2" charset="-122"/>
              </a:endParaRPr>
            </a:p>
          </p:txBody>
        </p:sp>
      </p:grpSp>
      <p:sp>
        <p:nvSpPr>
          <p:cNvPr id="3" name="文本框 2"/>
          <p:cNvSpPr txBox="1"/>
          <p:nvPr/>
        </p:nvSpPr>
        <p:spPr>
          <a:xfrm>
            <a:off x="194733" y="1667934"/>
            <a:ext cx="8492067" cy="400110"/>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分类与识别：</a:t>
            </a:r>
            <a:endParaRPr lang="zh-CN" altLang="en-US" sz="2000" dirty="0">
              <a:latin typeface="华文中宋" panose="02010600040101010101" pitchFamily="2" charset="-122"/>
              <a:ea typeface="华文中宋" panose="02010600040101010101" pitchFamily="2" charset="-122"/>
            </a:endParaRPr>
          </a:p>
        </p:txBody>
      </p:sp>
      <p:sp>
        <p:nvSpPr>
          <p:cNvPr id="5" name="文本框 4"/>
          <p:cNvSpPr txBox="1"/>
          <p:nvPr/>
        </p:nvSpPr>
        <p:spPr>
          <a:xfrm>
            <a:off x="880533" y="2226734"/>
            <a:ext cx="10253134" cy="646331"/>
          </a:xfrm>
          <a:prstGeom prst="rect">
            <a:avLst/>
          </a:prstGeom>
          <a:noFill/>
        </p:spPr>
        <p:txBody>
          <a:bodyPr wrap="square" rtlCol="0">
            <a:spAutoFit/>
          </a:bodyPr>
          <a:lstStyle/>
          <a:p>
            <a:r>
              <a:rPr lang="zh-CN" altLang="en-US" dirty="0">
                <a:solidFill>
                  <a:schemeClr val="bg1">
                    <a:lumMod val="65000"/>
                  </a:schemeClr>
                </a:solidFill>
                <a:latin typeface="华文中宋" panose="02010600040101010101" pitchFamily="2" charset="-122"/>
                <a:ea typeface="华文中宋" panose="02010600040101010101" pitchFamily="2" charset="-122"/>
              </a:rPr>
              <a:t>选择</a:t>
            </a:r>
            <a:r>
              <a:rPr lang="zh-CN" altLang="en-US" dirty="0">
                <a:solidFill>
                  <a:schemeClr val="accent1">
                    <a:lumMod val="40000"/>
                    <a:lumOff val="60000"/>
                  </a:schemeClr>
                </a:solidFill>
                <a:latin typeface="华文中宋" panose="02010600040101010101" pitchFamily="2" charset="-122"/>
                <a:ea typeface="华文中宋" panose="02010600040101010101" pitchFamily="2" charset="-122"/>
              </a:rPr>
              <a:t>相似性度量</a:t>
            </a:r>
            <a:r>
              <a:rPr lang="zh-CN" altLang="en-US" dirty="0">
                <a:solidFill>
                  <a:schemeClr val="bg1">
                    <a:lumMod val="65000"/>
                  </a:schemeClr>
                </a:solidFill>
                <a:latin typeface="华文中宋" panose="02010600040101010101" pitchFamily="2" charset="-122"/>
                <a:ea typeface="华文中宋" panose="02010600040101010101" pitchFamily="2" charset="-122"/>
              </a:rPr>
              <a:t>，将测试图片的特征向量与数据集中</a:t>
            </a:r>
            <a:r>
              <a:rPr lang="zh-CN" altLang="en-US" dirty="0">
                <a:solidFill>
                  <a:schemeClr val="accent1">
                    <a:lumMod val="40000"/>
                    <a:lumOff val="60000"/>
                  </a:schemeClr>
                </a:solidFill>
                <a:latin typeface="华文中宋" panose="02010600040101010101" pitchFamily="2" charset="-122"/>
                <a:ea typeface="华文中宋" panose="02010600040101010101" pitchFamily="2" charset="-122"/>
              </a:rPr>
              <a:t>每张</a:t>
            </a:r>
            <a:r>
              <a:rPr lang="zh-CN" altLang="en-US" dirty="0">
                <a:solidFill>
                  <a:schemeClr val="bg1">
                    <a:lumMod val="65000"/>
                  </a:schemeClr>
                </a:solidFill>
                <a:latin typeface="华文中宋" panose="02010600040101010101" pitchFamily="2" charset="-122"/>
                <a:ea typeface="华文中宋" panose="02010600040101010101" pitchFamily="2" charset="-122"/>
              </a:rPr>
              <a:t>图片的特征向量进行比较，选择相似性度量值</a:t>
            </a:r>
            <a:r>
              <a:rPr lang="zh-CN" altLang="en-US" dirty="0">
                <a:solidFill>
                  <a:schemeClr val="accent1">
                    <a:lumMod val="40000"/>
                    <a:lumOff val="60000"/>
                  </a:schemeClr>
                </a:solidFill>
                <a:latin typeface="华文中宋" panose="02010600040101010101" pitchFamily="2" charset="-122"/>
                <a:ea typeface="华文中宋" panose="02010600040101010101" pitchFamily="2" charset="-122"/>
              </a:rPr>
              <a:t>最小的图片</a:t>
            </a:r>
            <a:r>
              <a:rPr lang="zh-CN" altLang="en-US" dirty="0">
                <a:solidFill>
                  <a:schemeClr val="bg1">
                    <a:lumMod val="65000"/>
                  </a:schemeClr>
                </a:solidFill>
                <a:latin typeface="华文中宋" panose="02010600040101010101" pitchFamily="2" charset="-122"/>
                <a:ea typeface="华文中宋" panose="02010600040101010101" pitchFamily="2" charset="-122"/>
              </a:rPr>
              <a:t>作为识别结果。</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sp>
        <p:nvSpPr>
          <p:cNvPr id="6" name="文本框 5"/>
          <p:cNvSpPr txBox="1"/>
          <p:nvPr/>
        </p:nvSpPr>
        <p:spPr>
          <a:xfrm>
            <a:off x="194733" y="3429000"/>
            <a:ext cx="8492067" cy="400110"/>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识别效果：</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880533" y="4004733"/>
            <a:ext cx="10253134" cy="923330"/>
          </a:xfrm>
          <a:prstGeom prst="rect">
            <a:avLst/>
          </a:prstGeom>
          <a:noFill/>
        </p:spPr>
        <p:txBody>
          <a:bodyPr wrap="square" rtlCol="0">
            <a:spAutoFit/>
          </a:bodyPr>
          <a:lstStyle/>
          <a:p>
            <a:r>
              <a:rPr lang="zh-CN" altLang="en-US" dirty="0">
                <a:solidFill>
                  <a:schemeClr val="bg1">
                    <a:lumMod val="65000"/>
                  </a:schemeClr>
                </a:solidFill>
                <a:latin typeface="华文中宋" panose="02010600040101010101" pitchFamily="2" charset="-122"/>
                <a:ea typeface="华文中宋" panose="02010600040101010101" pitchFamily="2" charset="-122"/>
              </a:rPr>
              <a:t>在</a:t>
            </a:r>
            <a:r>
              <a:rPr lang="en-US" altLang="zh-CN" dirty="0">
                <a:solidFill>
                  <a:schemeClr val="bg1">
                    <a:lumMod val="65000"/>
                  </a:schemeClr>
                </a:solidFill>
                <a:latin typeface="华文中宋" panose="02010600040101010101" pitchFamily="2" charset="-122"/>
                <a:ea typeface="华文中宋" panose="02010600040101010101" pitchFamily="2" charset="-122"/>
              </a:rPr>
              <a:t>Face Recognition Data</a:t>
            </a:r>
            <a:r>
              <a:rPr lang="zh-CN" altLang="en-US" dirty="0">
                <a:solidFill>
                  <a:schemeClr val="bg1">
                    <a:lumMod val="65000"/>
                  </a:schemeClr>
                </a:solidFill>
                <a:latin typeface="华文中宋" panose="02010600040101010101" pitchFamily="2" charset="-122"/>
                <a:ea typeface="华文中宋" panose="02010600040101010101" pitchFamily="2" charset="-122"/>
              </a:rPr>
              <a:t>数据集上，测试数据的识别准确率为</a:t>
            </a:r>
            <a:r>
              <a:rPr lang="en-US" altLang="zh-CN" dirty="0">
                <a:solidFill>
                  <a:schemeClr val="bg1">
                    <a:lumMod val="65000"/>
                  </a:schemeClr>
                </a:solidFill>
                <a:latin typeface="华文中宋" panose="02010600040101010101" pitchFamily="2" charset="-122"/>
                <a:ea typeface="华文中宋" panose="02010600040101010101" pitchFamily="2" charset="-122"/>
              </a:rPr>
              <a:t>95%</a:t>
            </a:r>
            <a:r>
              <a:rPr lang="zh-CN" altLang="en-US" dirty="0">
                <a:solidFill>
                  <a:schemeClr val="bg1">
                    <a:lumMod val="65000"/>
                  </a:schemeClr>
                </a:solidFill>
                <a:latin typeface="华文中宋" panose="02010600040101010101" pitchFamily="2" charset="-122"/>
                <a:ea typeface="华文中宋" panose="02010600040101010101" pitchFamily="2" charset="-122"/>
              </a:rPr>
              <a:t>；</a:t>
            </a:r>
            <a:endParaRPr lang="en-US" altLang="zh-CN" dirty="0">
              <a:solidFill>
                <a:schemeClr val="bg1">
                  <a:lumMod val="65000"/>
                </a:schemeClr>
              </a:solidFill>
              <a:latin typeface="华文中宋" panose="02010600040101010101" pitchFamily="2" charset="-122"/>
              <a:ea typeface="华文中宋" panose="02010600040101010101" pitchFamily="2" charset="-122"/>
            </a:endParaRPr>
          </a:p>
          <a:p>
            <a:endParaRPr lang="en-US" altLang="zh-CN" dirty="0">
              <a:solidFill>
                <a:schemeClr val="bg1">
                  <a:lumMod val="65000"/>
                </a:schemeClr>
              </a:solidFill>
              <a:latin typeface="华文中宋" panose="02010600040101010101" pitchFamily="2" charset="-122"/>
              <a:ea typeface="华文中宋" panose="02010600040101010101" pitchFamily="2" charset="-122"/>
            </a:endParaRPr>
          </a:p>
          <a:p>
            <a:r>
              <a:rPr lang="zh-CN" altLang="en-US" dirty="0">
                <a:solidFill>
                  <a:schemeClr val="bg1">
                    <a:lumMod val="65000"/>
                  </a:schemeClr>
                </a:solidFill>
                <a:latin typeface="华文中宋" panose="02010600040101010101" pitchFamily="2" charset="-122"/>
                <a:ea typeface="华文中宋" panose="02010600040101010101" pitchFamily="2" charset="-122"/>
              </a:rPr>
              <a:t>在</a:t>
            </a:r>
            <a:r>
              <a:rPr lang="en-US" altLang="zh-CN" dirty="0">
                <a:solidFill>
                  <a:schemeClr val="bg1">
                    <a:lumMod val="65000"/>
                  </a:schemeClr>
                </a:solidFill>
                <a:latin typeface="华文中宋" panose="02010600040101010101" pitchFamily="2" charset="-122"/>
                <a:ea typeface="华文中宋" panose="02010600040101010101" pitchFamily="2" charset="-122"/>
              </a:rPr>
              <a:t>PIE dataset</a:t>
            </a:r>
            <a:r>
              <a:rPr lang="zh-CN" altLang="en-US" dirty="0">
                <a:solidFill>
                  <a:schemeClr val="bg1">
                    <a:lumMod val="65000"/>
                  </a:schemeClr>
                </a:solidFill>
                <a:latin typeface="华文中宋" panose="02010600040101010101" pitchFamily="2" charset="-122"/>
                <a:ea typeface="华文中宋" panose="02010600040101010101" pitchFamily="2" charset="-122"/>
              </a:rPr>
              <a:t>数据上，测试数据的识别准确率为</a:t>
            </a:r>
            <a:r>
              <a:rPr lang="en-US" altLang="zh-CN" dirty="0">
                <a:solidFill>
                  <a:schemeClr val="bg1">
                    <a:lumMod val="65000"/>
                  </a:schemeClr>
                </a:solidFill>
                <a:latin typeface="华文中宋" panose="02010600040101010101" pitchFamily="2" charset="-122"/>
                <a:ea typeface="华文中宋" panose="02010600040101010101" pitchFamily="2" charset="-122"/>
              </a:rPr>
              <a:t>98%</a:t>
            </a:r>
            <a:r>
              <a:rPr lang="zh-CN" altLang="en-US" dirty="0">
                <a:solidFill>
                  <a:schemeClr val="bg1">
                    <a:lumMod val="65000"/>
                  </a:schemeClr>
                </a:solidFill>
                <a:latin typeface="华文中宋" panose="02010600040101010101" pitchFamily="2" charset="-122"/>
                <a:ea typeface="华文中宋" panose="02010600040101010101" pitchFamily="2" charset="-122"/>
              </a:rPr>
              <a:t>。</a:t>
            </a:r>
            <a:endParaRPr lang="zh-CN" altLang="en-US" dirty="0">
              <a:solidFill>
                <a:schemeClr val="bg1">
                  <a:lumMod val="65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 y="0"/>
            <a:ext cx="5845214" cy="6858000"/>
          </a:xfrm>
          <a:prstGeom prst="rect">
            <a:avLst/>
          </a:prstGeom>
          <a:solidFill>
            <a:srgbClr val="005BAC"/>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pic>
        <p:nvPicPr>
          <p:cNvPr id="6" name="图片 5"/>
          <p:cNvPicPr>
            <a:picLocks noChangeAspect="1"/>
          </p:cNvPicPr>
          <p:nvPr/>
        </p:nvPicPr>
        <p:blipFill>
          <a:blip r:embed="rId2"/>
          <a:stretch>
            <a:fillRect/>
          </a:stretch>
        </p:blipFill>
        <p:spPr>
          <a:xfrm>
            <a:off x="9174321" y="367549"/>
            <a:ext cx="2752207" cy="633983"/>
          </a:xfrm>
          <a:prstGeom prst="rect">
            <a:avLst/>
          </a:prstGeom>
        </p:spPr>
      </p:pic>
      <p:grpSp>
        <p:nvGrpSpPr>
          <p:cNvPr id="8" name="组合 7"/>
          <p:cNvGrpSpPr/>
          <p:nvPr/>
        </p:nvGrpSpPr>
        <p:grpSpPr>
          <a:xfrm>
            <a:off x="1537354" y="2658963"/>
            <a:ext cx="3458058" cy="922020"/>
            <a:chOff x="872775" y="2487402"/>
            <a:chExt cx="3458058" cy="922020"/>
          </a:xfrm>
        </p:grpSpPr>
        <p:sp>
          <p:nvSpPr>
            <p:cNvPr id="9" name="文本框 8"/>
            <p:cNvSpPr txBox="1"/>
            <p:nvPr/>
          </p:nvSpPr>
          <p:spPr>
            <a:xfrm>
              <a:off x="872775" y="2487402"/>
              <a:ext cx="3269848" cy="922020"/>
            </a:xfrm>
            <a:prstGeom prst="rect">
              <a:avLst/>
            </a:prstGeom>
            <a:noFill/>
          </p:spPr>
          <p:txBody>
            <a:bodyPr wrap="square">
              <a:spAutoFit/>
            </a:bodyPr>
            <a:lstStyle/>
            <a:p>
              <a:pPr marL="0" lvl="0" algn="l" defTabSz="914400">
                <a:lnSpc>
                  <a:spcPct val="100000"/>
                </a:lnSpc>
                <a:spcBef>
                  <a:spcPts val="0"/>
                </a:spcBef>
                <a:spcAft>
                  <a:spcPts val="0"/>
                </a:spcAft>
                <a:buClrTx/>
                <a:buSzTx/>
                <a:buFontTx/>
                <a:buNone/>
              </a:pPr>
              <a:r>
                <a:rPr lang="en-US" sz="5400" i="0" u="none" strike="noStrike" kern="1200" spc="100" baseline="0">
                  <a:ln>
                    <a:noFill/>
                  </a:ln>
                  <a:solidFill>
                    <a:srgbClr val="FFFFFF"/>
                  </a:solidFill>
                  <a:latin typeface="Arial" panose="020B0604020202020204"/>
                  <a:ea typeface="宋体" panose="02010600030101010101" pitchFamily="2" charset="-122"/>
                </a:rPr>
                <a:t>PART 03</a:t>
              </a:r>
              <a:endParaRPr lang="en-US" sz="5400" i="0" u="none" strike="noStrike" kern="1200" spc="100" baseline="0">
                <a:ln>
                  <a:noFill/>
                </a:ln>
                <a:solidFill>
                  <a:srgbClr val="FFFFFF"/>
                </a:solidFill>
                <a:latin typeface="Arial" panose="020B0604020202020204"/>
                <a:ea typeface="宋体" panose="02010600030101010101" pitchFamily="2" charset="-122"/>
              </a:endParaRPr>
            </a:p>
          </p:txBody>
        </p:sp>
        <p:sp>
          <p:nvSpPr>
            <p:cNvPr id="11" name="等腰三角形 10"/>
            <p:cNvSpPr/>
            <p:nvPr/>
          </p:nvSpPr>
          <p:spPr>
            <a:xfrm rot="5400000">
              <a:off x="4151112" y="2865863"/>
              <a:ext cx="193033" cy="166408"/>
            </a:xfrm>
            <a:prstGeom prst="triangle">
              <a:avLst/>
            </a:prstGeom>
            <a:solidFill>
              <a:schemeClr val="bg1"/>
            </a:solidFill>
            <a:ln>
              <a:noFill/>
            </a:ln>
          </p:spPr>
          <p:txBody>
            <a:bodyPr anchor="ctr"/>
            <a:lstStyle/>
            <a:p>
              <a:pPr marL="0" lvl="0" indent="0" algn="ctr" defTabSz="914400">
                <a:lnSpc>
                  <a:spcPct val="100000"/>
                </a:lnSpc>
                <a:spcBef>
                  <a:spcPts val="0"/>
                </a:spcBef>
                <a:spcAft>
                  <a:spcPts val="0"/>
                </a:spcAft>
                <a:buClrTx/>
                <a:buSzTx/>
                <a:buFontTx/>
                <a:buNone/>
              </a:pPr>
              <a:endParaRPr lang="zh-CN" sz="1800" i="0" u="none" strike="noStrike" kern="1200" spc="0" baseline="0">
                <a:ln>
                  <a:noFill/>
                </a:ln>
                <a:solidFill>
                  <a:srgbClr val="FFFFFF"/>
                </a:solidFill>
                <a:latin typeface="Times New Roman Regular"/>
                <a:ea typeface="宋体" panose="02010600030101010101" pitchFamily="2" charset="-122"/>
              </a:endParaRPr>
            </a:p>
          </p:txBody>
        </p:sp>
      </p:grpSp>
      <p:sp>
        <p:nvSpPr>
          <p:cNvPr id="12" name="文本框 11"/>
          <p:cNvSpPr txBox="1"/>
          <p:nvPr/>
        </p:nvSpPr>
        <p:spPr>
          <a:xfrm>
            <a:off x="1907675" y="3724275"/>
            <a:ext cx="2529205" cy="1014730"/>
          </a:xfrm>
          <a:prstGeom prst="rect">
            <a:avLst/>
          </a:prstGeom>
          <a:noFill/>
        </p:spPr>
        <p:txBody>
          <a:bodyPr wrap="square">
            <a:spAutoFit/>
          </a:bodyPr>
          <a:lstStyle/>
          <a:p>
            <a:pPr>
              <a:lnSpc>
                <a:spcPct val="150000"/>
              </a:lnSpc>
            </a:pPr>
            <a:r>
              <a:rPr lang="zh-CN" altLang="en-US" sz="2000" dirty="0">
                <a:solidFill>
                  <a:srgbClr val="FFFFFF"/>
                </a:solidFill>
              </a:rPr>
              <a:t>孙烨	</a:t>
            </a:r>
            <a:r>
              <a:rPr lang="en-US" altLang="zh-CN" sz="2000" dirty="0">
                <a:solidFill>
                  <a:srgbClr val="FFFFFF"/>
                </a:solidFill>
              </a:rPr>
              <a:t>BY2306093</a:t>
            </a:r>
            <a:endParaRPr lang="en-US" altLang="zh-CN" sz="2000" dirty="0">
              <a:solidFill>
                <a:srgbClr val="FFFFFF"/>
              </a:solidFill>
            </a:endParaRPr>
          </a:p>
          <a:p>
            <a:pPr algn="l">
              <a:lnSpc>
                <a:spcPct val="150000"/>
              </a:lnSpc>
            </a:pPr>
            <a:r>
              <a:rPr lang="zh-CN" altLang="en-US" sz="2000" dirty="0">
                <a:solidFill>
                  <a:srgbClr val="FFFFFF"/>
                </a:solidFill>
              </a:rPr>
              <a:t>马一鸣	</a:t>
            </a:r>
            <a:r>
              <a:rPr lang="en-US" altLang="zh-CN" sz="2000" dirty="0">
                <a:solidFill>
                  <a:srgbClr val="FFFFFF"/>
                </a:solidFill>
              </a:rPr>
              <a:t>BY2306090</a:t>
            </a:r>
            <a:endParaRPr lang="en-US" altLang="zh-CN" sz="2000" dirty="0">
              <a:solidFill>
                <a:srgbClr val="FFFFFF"/>
              </a:solidFill>
            </a:endParaRPr>
          </a:p>
        </p:txBody>
      </p:sp>
      <p:sp>
        <p:nvSpPr>
          <p:cNvPr id="13" name="文本框 12"/>
          <p:cNvSpPr txBox="1"/>
          <p:nvPr/>
        </p:nvSpPr>
        <p:spPr>
          <a:xfrm>
            <a:off x="6344554" y="2708910"/>
            <a:ext cx="4756516" cy="829945"/>
          </a:xfrm>
          <a:prstGeom prst="rect">
            <a:avLst/>
          </a:prstGeom>
          <a:noFill/>
        </p:spPr>
        <p:txBody>
          <a:bodyPr wrap="square">
            <a:spAutoFit/>
          </a:bodyPr>
          <a:lstStyle/>
          <a:p>
            <a:pPr marL="0" lvl="0" algn="dist" defTabSz="914400">
              <a:lnSpc>
                <a:spcPct val="100000"/>
              </a:lnSpc>
              <a:spcBef>
                <a:spcPts val="0"/>
              </a:spcBef>
              <a:spcAft>
                <a:spcPts val="0"/>
              </a:spcAft>
              <a:buClrTx/>
              <a:buSzTx/>
              <a:buFontTx/>
              <a:buNone/>
            </a:pPr>
            <a:r>
              <a:rPr 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深度神经网络</a:t>
            </a:r>
            <a:endParaRPr 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7190" y="1340485"/>
            <a:ext cx="5871210" cy="4892675"/>
          </a:xfrm>
          <a:prstGeom prst="rect">
            <a:avLst/>
          </a:prstGeom>
          <a:noFill/>
        </p:spPr>
        <p:txBody>
          <a:bodyPr wrap="square" rtlCol="0">
            <a:spAutoFit/>
          </a:bodyPr>
          <a:lstStyle/>
          <a:p>
            <a:pPr algn="l">
              <a:lnSpc>
                <a:spcPct val="120000"/>
              </a:lnSpc>
              <a:buClrTx/>
              <a:buSzTx/>
              <a:buNone/>
            </a:pP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1. 神经网络概述</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模拟生物神经系统的计算模型。</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由输入层、隐藏层和输出层组成。</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2. 卷积神经网络 (CNN)</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主要用于图像处理的神经网络。</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包含卷积层、池化层和全连接层。</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3. ResNet结构</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残差网络（ResNet）解决梯度消失问题。</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通过残差块（Residual Block）实现跳跃连接。</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ResNet-18包含18层卷积层。</a:t>
            </a:r>
            <a:endParaRPr sz="2000" dirty="0">
              <a:latin typeface="华文中宋" panose="02010600040101010101" pitchFamily="2" charset="-122"/>
              <a:ea typeface="华文中宋" panose="02010600040101010101" pitchFamily="2" charset="-122"/>
              <a:cs typeface="+mn-ea"/>
            </a:endParaRPr>
          </a:p>
        </p:txBody>
      </p:sp>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18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原理</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105" name="图片 104"/>
          <p:cNvPicPr/>
          <p:nvPr/>
        </p:nvPicPr>
        <p:blipFill>
          <a:blip r:embed="rId1">
            <a:extLst>
              <a:ext uri="{96DAC541-7B7A-43D3-8B79-37D633B846F1}">
                <asvg:svgBlip xmlns:asvg="http://schemas.microsoft.com/office/drawing/2016/SVG/main" r:embed="rId2"/>
              </a:ext>
            </a:extLst>
          </a:blip>
          <a:stretch>
            <a:fillRect/>
          </a:stretch>
        </p:blipFill>
        <p:spPr>
          <a:xfrm>
            <a:off x="6611938" y="1124268"/>
            <a:ext cx="5191125" cy="3286125"/>
          </a:xfrm>
          <a:prstGeom prst="rect">
            <a:avLst/>
          </a:prstGeom>
          <a:noFill/>
        </p:spPr>
      </p:pic>
      <p:pic>
        <p:nvPicPr>
          <p:cNvPr id="106" name="图片 105"/>
          <p:cNvPicPr/>
          <p:nvPr/>
        </p:nvPicPr>
        <p:blipFill>
          <a:blip r:embed="rId3">
            <a:extLst>
              <a:ext uri="{96DAC541-7B7A-43D3-8B79-37D633B846F1}">
                <asvg:svgBlip xmlns:asvg="http://schemas.microsoft.com/office/drawing/2016/SVG/main" r:embed="rId4"/>
              </a:ext>
            </a:extLst>
          </a:blip>
          <a:stretch>
            <a:fillRect/>
          </a:stretch>
        </p:blipFill>
        <p:spPr>
          <a:xfrm>
            <a:off x="6198870" y="4556760"/>
            <a:ext cx="5657850" cy="1676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7190" y="1427480"/>
            <a:ext cx="5305425" cy="3784600"/>
          </a:xfrm>
          <a:prstGeom prst="rect">
            <a:avLst/>
          </a:prstGeom>
          <a:noFill/>
        </p:spPr>
        <p:txBody>
          <a:bodyPr wrap="square" rtlCol="0">
            <a:spAutoFit/>
          </a:bodyPr>
          <a:lstStyle/>
          <a:p>
            <a:pPr algn="l">
              <a:lnSpc>
                <a:spcPct val="120000"/>
              </a:lnSpc>
              <a:buClrTx/>
              <a:buSzTx/>
              <a:buNone/>
            </a:pPr>
            <a:r>
              <a:rPr sz="2000" dirty="0">
                <a:latin typeface="华文中宋" panose="02010600040101010101" pitchFamily="2" charset="-122"/>
                <a:ea typeface="华文中宋" panose="02010600040101010101" pitchFamily="2" charset="-122"/>
                <a:cs typeface="+mn-ea"/>
              </a:rPr>
              <a:t>1. Face Recognition Data, University of Essex, UK</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- 395名个体，每个个体20张图片。</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包含不同种族，年龄主要为18-20岁。</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图像尺寸：1</a:t>
            </a:r>
            <a:r>
              <a:rPr lang="en-US" sz="2000" dirty="0">
                <a:latin typeface="华文中宋" panose="02010600040101010101" pitchFamily="2" charset="-122"/>
                <a:ea typeface="华文中宋" panose="02010600040101010101" pitchFamily="2" charset="-122"/>
                <a:cs typeface="+mn-ea"/>
              </a:rPr>
              <a:t>28</a:t>
            </a:r>
            <a:r>
              <a:rPr sz="2000" dirty="0">
                <a:latin typeface="华文中宋" panose="02010600040101010101" pitchFamily="2" charset="-122"/>
                <a:ea typeface="华文中宋" panose="02010600040101010101" pitchFamily="2" charset="-122"/>
                <a:cs typeface="+mn-ea"/>
              </a:rPr>
              <a:t>x</a:t>
            </a:r>
            <a:r>
              <a:rPr lang="en-US" sz="2000" dirty="0">
                <a:latin typeface="华文中宋" panose="02010600040101010101" pitchFamily="2" charset="-122"/>
                <a:ea typeface="华文中宋" panose="02010600040101010101" pitchFamily="2" charset="-122"/>
                <a:cs typeface="+mn-ea"/>
              </a:rPr>
              <a:t>128</a:t>
            </a:r>
            <a:r>
              <a:rPr sz="2000" dirty="0">
                <a:latin typeface="华文中宋" panose="02010600040101010101" pitchFamily="2" charset="-122"/>
                <a:ea typeface="华文中宋" panose="02010600040101010101" pitchFamily="2" charset="-122"/>
                <a:cs typeface="+mn-ea"/>
              </a:rPr>
              <a:t>，3通道（RGB）。</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数据分类：</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faces94: 2216张，114个标签</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faces95: 1153张，59个标签</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faces96: 2932张，149个标签</a:t>
            </a:r>
            <a:endParaRPr sz="2000" dirty="0">
              <a:latin typeface="华文中宋" panose="02010600040101010101" pitchFamily="2" charset="-122"/>
              <a:ea typeface="华文中宋" panose="02010600040101010101" pitchFamily="2" charset="-122"/>
              <a:cs typeface="+mn-ea"/>
            </a:endParaRPr>
          </a:p>
          <a:p>
            <a:pPr algn="l">
              <a:lnSpc>
                <a:spcPct val="120000"/>
              </a:lnSpc>
              <a:buClrTx/>
              <a:buSzTx/>
              <a:buNone/>
            </a:pPr>
            <a:r>
              <a:rPr sz="2000" dirty="0">
                <a:latin typeface="华文中宋" panose="02010600040101010101" pitchFamily="2" charset="-122"/>
                <a:ea typeface="华文中宋" panose="02010600040101010101" pitchFamily="2" charset="-122"/>
                <a:cs typeface="+mn-ea"/>
              </a:rPr>
              <a:t>     - grimace: 359张，18个标签</a:t>
            </a:r>
            <a:endParaRPr sz="2000" dirty="0">
              <a:latin typeface="华文中宋" panose="02010600040101010101" pitchFamily="2" charset="-122"/>
              <a:ea typeface="华文中宋" panose="02010600040101010101" pitchFamily="2" charset="-122"/>
              <a:cs typeface="+mn-ea"/>
            </a:endParaRPr>
          </a:p>
        </p:txBody>
      </p:sp>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18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数据集</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
        <p:nvSpPr>
          <p:cNvPr id="2" name="文本框 1"/>
          <p:cNvSpPr txBox="1"/>
          <p:nvPr/>
        </p:nvSpPr>
        <p:spPr>
          <a:xfrm>
            <a:off x="5956300" y="1057910"/>
            <a:ext cx="6012815" cy="4154170"/>
          </a:xfrm>
          <a:prstGeom prst="rect">
            <a:avLst/>
          </a:prstGeom>
          <a:noFill/>
        </p:spPr>
        <p:txBody>
          <a:bodyPr wrap="square" rtlCol="0" anchor="t">
            <a:spAutoFit/>
          </a:bodyPr>
          <a:p>
            <a:pPr>
              <a:lnSpc>
                <a:spcPct val="120000"/>
              </a:lnSpc>
            </a:pPr>
            <a:r>
              <a:rPr sz="2000" dirty="0">
                <a:latin typeface="华文中宋" panose="02010600040101010101" pitchFamily="2" charset="-122"/>
                <a:ea typeface="华文中宋" panose="02010600040101010101" pitchFamily="2" charset="-122"/>
                <a:cs typeface="+mn-ea"/>
                <a:sym typeface="+mn-ea"/>
              </a:rPr>
              <a:t>2. PIE数据集</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包含多个姿势的人脸图像。</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图像尺寸：64x64，1通道（灰度）。</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数据分类：</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Pose05: 3332张，68个标签</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Pose07: 1629张，68个标签</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Pose09: 1632张，68个标签</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Pose27: 3329张，68个标签</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 Pose29: 1632张，68个标签   </a:t>
            </a:r>
            <a:endParaRPr sz="2000" dirty="0">
              <a:latin typeface="华文中宋" panose="02010600040101010101" pitchFamily="2" charset="-122"/>
              <a:ea typeface="华文中宋" panose="02010600040101010101" pitchFamily="2" charset="-122"/>
              <a:cs typeface="+mn-ea"/>
              <a:sym typeface="+mn-ea"/>
            </a:endParaRPr>
          </a:p>
          <a:p>
            <a:pPr>
              <a:lnSpc>
                <a:spcPct val="120000"/>
              </a:lnSpc>
            </a:pPr>
            <a:r>
              <a:rPr sz="2000" dirty="0">
                <a:latin typeface="华文中宋" panose="02010600040101010101" pitchFamily="2" charset="-122"/>
                <a:ea typeface="华文中宋" panose="02010600040101010101" pitchFamily="2" charset="-122"/>
                <a:cs typeface="+mn-ea"/>
                <a:sym typeface="+mn-ea"/>
              </a:rPr>
              <a:t> </a:t>
            </a:r>
            <a:r>
              <a:rPr lang="en-US" sz="2000" dirty="0">
                <a:latin typeface="华文中宋" panose="02010600040101010101" pitchFamily="2" charset="-122"/>
                <a:ea typeface="华文中宋" panose="02010600040101010101" pitchFamily="2" charset="-122"/>
                <a:cs typeface="+mn-ea"/>
                <a:sym typeface="+mn-ea"/>
              </a:rPr>
              <a:t> </a:t>
            </a:r>
            <a:r>
              <a:rPr sz="2000" dirty="0">
                <a:latin typeface="华文中宋" panose="02010600040101010101" pitchFamily="2" charset="-122"/>
                <a:ea typeface="华文中宋" panose="02010600040101010101" pitchFamily="2" charset="-122"/>
                <a:cs typeface="+mn-ea"/>
                <a:sym typeface="+mn-ea"/>
              </a:rPr>
              <a:t>- 数据特点：各个姿势下的图像提供了丰富的变化，适合进行多样化的测试和比较。</a:t>
            </a:r>
            <a:endParaRPr sz="2000" dirty="0">
              <a:latin typeface="华文中宋" panose="02010600040101010101" pitchFamily="2" charset="-122"/>
              <a:ea typeface="华文中宋" panose="02010600040101010101" pitchFamily="2" charset="-122"/>
              <a:cs typeface="+mn-ea"/>
              <a:sym typeface="+mn-ea"/>
            </a:endParaRPr>
          </a:p>
        </p:txBody>
      </p:sp>
      <p:pic>
        <p:nvPicPr>
          <p:cNvPr id="107" name="图片 106"/>
          <p:cNvPicPr/>
          <p:nvPr/>
        </p:nvPicPr>
        <p:blipFill>
          <a:blip r:embed="rId1"/>
          <a:stretch>
            <a:fillRect/>
          </a:stretch>
        </p:blipFill>
        <p:spPr>
          <a:xfrm>
            <a:off x="165100" y="5212080"/>
            <a:ext cx="1371600" cy="1524000"/>
          </a:xfrm>
          <a:prstGeom prst="rect">
            <a:avLst/>
          </a:prstGeom>
          <a:noFill/>
          <a:ln w="9525">
            <a:noFill/>
          </a:ln>
        </p:spPr>
      </p:pic>
      <p:pic>
        <p:nvPicPr>
          <p:cNvPr id="108" name="图片 107"/>
          <p:cNvPicPr/>
          <p:nvPr/>
        </p:nvPicPr>
        <p:blipFill>
          <a:blip r:embed="rId2"/>
          <a:stretch>
            <a:fillRect/>
          </a:stretch>
        </p:blipFill>
        <p:spPr>
          <a:xfrm>
            <a:off x="1592580" y="5212080"/>
            <a:ext cx="1371600" cy="1524000"/>
          </a:xfrm>
          <a:prstGeom prst="rect">
            <a:avLst/>
          </a:prstGeom>
          <a:noFill/>
          <a:ln w="9525">
            <a:noFill/>
          </a:ln>
        </p:spPr>
      </p:pic>
      <p:pic>
        <p:nvPicPr>
          <p:cNvPr id="109" name="图片 108"/>
          <p:cNvPicPr/>
          <p:nvPr/>
        </p:nvPicPr>
        <p:blipFill>
          <a:blip r:embed="rId3"/>
          <a:stretch>
            <a:fillRect/>
          </a:stretch>
        </p:blipFill>
        <p:spPr>
          <a:xfrm>
            <a:off x="3020060" y="5242560"/>
            <a:ext cx="1493520" cy="1493520"/>
          </a:xfrm>
          <a:prstGeom prst="rect">
            <a:avLst/>
          </a:prstGeom>
          <a:noFill/>
          <a:ln w="9525">
            <a:noFill/>
          </a:ln>
        </p:spPr>
      </p:pic>
      <p:pic>
        <p:nvPicPr>
          <p:cNvPr id="110" name="图片 109"/>
          <p:cNvPicPr/>
          <p:nvPr/>
        </p:nvPicPr>
        <p:blipFill>
          <a:blip r:embed="rId4"/>
          <a:stretch>
            <a:fillRect/>
          </a:stretch>
        </p:blipFill>
        <p:spPr>
          <a:xfrm>
            <a:off x="4623435" y="5212080"/>
            <a:ext cx="1371600" cy="1524000"/>
          </a:xfrm>
          <a:prstGeom prst="rect">
            <a:avLst/>
          </a:prstGeom>
          <a:noFill/>
          <a:ln w="9525">
            <a:noFill/>
          </a:ln>
        </p:spPr>
      </p:pic>
      <p:pic>
        <p:nvPicPr>
          <p:cNvPr id="3" name="图片 2"/>
          <p:cNvPicPr>
            <a:picLocks noChangeAspect="1"/>
          </p:cNvPicPr>
          <p:nvPr/>
        </p:nvPicPr>
        <p:blipFill>
          <a:blip r:embed="rId5"/>
          <a:stretch>
            <a:fillRect/>
          </a:stretch>
        </p:blipFill>
        <p:spPr>
          <a:xfrm>
            <a:off x="10479405" y="5212080"/>
            <a:ext cx="609600" cy="609600"/>
          </a:xfrm>
          <a:prstGeom prst="rect">
            <a:avLst/>
          </a:prstGeom>
        </p:spPr>
      </p:pic>
      <p:pic>
        <p:nvPicPr>
          <p:cNvPr id="4" name="图片 3"/>
          <p:cNvPicPr>
            <a:picLocks noChangeAspect="1"/>
          </p:cNvPicPr>
          <p:nvPr/>
        </p:nvPicPr>
        <p:blipFill>
          <a:blip r:embed="rId6"/>
          <a:stretch>
            <a:fillRect/>
          </a:stretch>
        </p:blipFill>
        <p:spPr>
          <a:xfrm>
            <a:off x="10479405" y="5960745"/>
            <a:ext cx="609600" cy="609600"/>
          </a:xfrm>
          <a:prstGeom prst="rect">
            <a:avLst/>
          </a:prstGeom>
        </p:spPr>
      </p:pic>
      <p:pic>
        <p:nvPicPr>
          <p:cNvPr id="5" name="图片 4"/>
          <p:cNvPicPr>
            <a:picLocks noChangeAspect="1"/>
          </p:cNvPicPr>
          <p:nvPr/>
        </p:nvPicPr>
        <p:blipFill>
          <a:blip r:embed="rId7"/>
          <a:stretch>
            <a:fillRect/>
          </a:stretch>
        </p:blipFill>
        <p:spPr>
          <a:xfrm>
            <a:off x="6586855" y="5212080"/>
            <a:ext cx="609600" cy="609600"/>
          </a:xfrm>
          <a:prstGeom prst="rect">
            <a:avLst/>
          </a:prstGeom>
        </p:spPr>
      </p:pic>
      <p:pic>
        <p:nvPicPr>
          <p:cNvPr id="6" name="图片 5"/>
          <p:cNvPicPr>
            <a:picLocks noChangeAspect="1"/>
          </p:cNvPicPr>
          <p:nvPr/>
        </p:nvPicPr>
        <p:blipFill>
          <a:blip r:embed="rId8"/>
          <a:stretch>
            <a:fillRect/>
          </a:stretch>
        </p:blipFill>
        <p:spPr>
          <a:xfrm>
            <a:off x="6586855" y="5960745"/>
            <a:ext cx="609600" cy="609600"/>
          </a:xfrm>
          <a:prstGeom prst="rect">
            <a:avLst/>
          </a:prstGeom>
        </p:spPr>
      </p:pic>
      <p:pic>
        <p:nvPicPr>
          <p:cNvPr id="7" name="图片 6"/>
          <p:cNvPicPr>
            <a:picLocks noChangeAspect="1"/>
          </p:cNvPicPr>
          <p:nvPr/>
        </p:nvPicPr>
        <p:blipFill>
          <a:blip r:embed="rId9"/>
          <a:stretch>
            <a:fillRect/>
          </a:stretch>
        </p:blipFill>
        <p:spPr>
          <a:xfrm>
            <a:off x="7533640" y="5212080"/>
            <a:ext cx="609600" cy="609600"/>
          </a:xfrm>
          <a:prstGeom prst="rect">
            <a:avLst/>
          </a:prstGeom>
        </p:spPr>
      </p:pic>
      <p:pic>
        <p:nvPicPr>
          <p:cNvPr id="8" name="图片 7"/>
          <p:cNvPicPr>
            <a:picLocks noChangeAspect="1"/>
          </p:cNvPicPr>
          <p:nvPr/>
        </p:nvPicPr>
        <p:blipFill>
          <a:blip r:embed="rId10"/>
          <a:stretch>
            <a:fillRect/>
          </a:stretch>
        </p:blipFill>
        <p:spPr>
          <a:xfrm>
            <a:off x="7533640" y="5960745"/>
            <a:ext cx="609600" cy="609600"/>
          </a:xfrm>
          <a:prstGeom prst="rect">
            <a:avLst/>
          </a:prstGeom>
        </p:spPr>
      </p:pic>
      <p:pic>
        <p:nvPicPr>
          <p:cNvPr id="10" name="图片 9"/>
          <p:cNvPicPr>
            <a:picLocks noChangeAspect="1"/>
          </p:cNvPicPr>
          <p:nvPr/>
        </p:nvPicPr>
        <p:blipFill>
          <a:blip r:embed="rId11"/>
          <a:stretch>
            <a:fillRect/>
          </a:stretch>
        </p:blipFill>
        <p:spPr>
          <a:xfrm>
            <a:off x="8480425" y="5212080"/>
            <a:ext cx="609600" cy="609600"/>
          </a:xfrm>
          <a:prstGeom prst="rect">
            <a:avLst/>
          </a:prstGeom>
        </p:spPr>
      </p:pic>
      <p:pic>
        <p:nvPicPr>
          <p:cNvPr id="11" name="图片 10"/>
          <p:cNvPicPr>
            <a:picLocks noChangeAspect="1"/>
          </p:cNvPicPr>
          <p:nvPr/>
        </p:nvPicPr>
        <p:blipFill>
          <a:blip r:embed="rId12"/>
          <a:stretch>
            <a:fillRect/>
          </a:stretch>
        </p:blipFill>
        <p:spPr>
          <a:xfrm>
            <a:off x="8480425" y="5960745"/>
            <a:ext cx="609600" cy="609600"/>
          </a:xfrm>
          <a:prstGeom prst="rect">
            <a:avLst/>
          </a:prstGeom>
        </p:spPr>
      </p:pic>
      <p:pic>
        <p:nvPicPr>
          <p:cNvPr id="15" name="图片 14"/>
          <p:cNvPicPr>
            <a:picLocks noChangeAspect="1"/>
          </p:cNvPicPr>
          <p:nvPr/>
        </p:nvPicPr>
        <p:blipFill>
          <a:blip r:embed="rId13"/>
          <a:stretch>
            <a:fillRect/>
          </a:stretch>
        </p:blipFill>
        <p:spPr>
          <a:xfrm>
            <a:off x="9479915" y="5212080"/>
            <a:ext cx="609600" cy="609600"/>
          </a:xfrm>
          <a:prstGeom prst="rect">
            <a:avLst/>
          </a:prstGeom>
        </p:spPr>
      </p:pic>
      <p:pic>
        <p:nvPicPr>
          <p:cNvPr id="16" name="图片 15"/>
          <p:cNvPicPr>
            <a:picLocks noChangeAspect="1"/>
          </p:cNvPicPr>
          <p:nvPr/>
        </p:nvPicPr>
        <p:blipFill>
          <a:blip r:embed="rId13"/>
          <a:stretch>
            <a:fillRect/>
          </a:stretch>
        </p:blipFill>
        <p:spPr>
          <a:xfrm>
            <a:off x="9479915" y="5927090"/>
            <a:ext cx="609600" cy="60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18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训练过程</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
        <p:nvSpPr>
          <p:cNvPr id="5" name="文本框 4"/>
          <p:cNvSpPr txBox="1"/>
          <p:nvPr/>
        </p:nvSpPr>
        <p:spPr>
          <a:xfrm>
            <a:off x="377190" y="1447165"/>
            <a:ext cx="7767955" cy="5015865"/>
          </a:xfrm>
          <a:prstGeom prst="rect">
            <a:avLst/>
          </a:prstGeom>
          <a:noFill/>
        </p:spPr>
        <p:txBody>
          <a:bodyPr wrap="square" rtlCol="0">
            <a:spAutoFit/>
          </a:bodyPr>
          <a:lstStyle/>
          <a:p>
            <a:r>
              <a:rPr sz="2000" dirty="0">
                <a:latin typeface="华文中宋" panose="02010600040101010101" pitchFamily="2" charset="-122"/>
                <a:ea typeface="华文中宋" panose="02010600040101010101" pitchFamily="2" charset="-122"/>
              </a:rPr>
              <a:t>1. 数据集划分</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数据集按70%:10%:20%划分为训练集、验证集和测试集。</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确保训练集和测试集的分布一致。</a:t>
            </a:r>
            <a:endParaRPr sz="2000" dirty="0">
              <a:latin typeface="华文中宋" panose="02010600040101010101" pitchFamily="2" charset="-122"/>
              <a:ea typeface="华文中宋" panose="02010600040101010101" pitchFamily="2" charset="-122"/>
            </a:endParaRPr>
          </a:p>
          <a:p>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2. 模型选择</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使用预训练的ResNet-18模型。</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修改最后一层以适应人脸识别任务。</a:t>
            </a:r>
            <a:endParaRPr sz="2000" dirty="0">
              <a:latin typeface="华文中宋" panose="02010600040101010101" pitchFamily="2" charset="-122"/>
              <a:ea typeface="华文中宋" panose="02010600040101010101" pitchFamily="2" charset="-122"/>
            </a:endParaRPr>
          </a:p>
          <a:p>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3. 训练策略</a:t>
            </a:r>
            <a:endParaRPr sz="2000" dirty="0">
              <a:latin typeface="华文中宋" panose="02010600040101010101" pitchFamily="2" charset="-122"/>
              <a:ea typeface="华文中宋" panose="02010600040101010101" pitchFamily="2" charset="-122"/>
            </a:endParaRPr>
          </a:p>
          <a:p>
            <a:pPr algn="l">
              <a:buClrTx/>
              <a:buSzTx/>
              <a:buNone/>
            </a:pPr>
            <a:r>
              <a:rPr sz="2000" dirty="0">
                <a:latin typeface="华文中宋" panose="02010600040101010101" pitchFamily="2" charset="-122"/>
                <a:ea typeface="华文中宋" panose="02010600040101010101" pitchFamily="2" charset="-122"/>
              </a:rPr>
              <a:t>   - 损失函数：交叉熵损失。</a:t>
            </a:r>
            <a:endParaRPr sz="2000" dirty="0">
              <a:latin typeface="华文中宋" panose="02010600040101010101" pitchFamily="2" charset="-122"/>
              <a:ea typeface="华文中宋" panose="02010600040101010101" pitchFamily="2" charset="-122"/>
              <a:cs typeface="+mn-ea"/>
            </a:endParaRPr>
          </a:p>
          <a:p>
            <a:pPr algn="l">
              <a:buClrTx/>
              <a:buSzTx/>
              <a:buNone/>
            </a:pPr>
            <a:r>
              <a:rPr sz="2000" dirty="0">
                <a:latin typeface="华文中宋" panose="02010600040101010101" pitchFamily="2" charset="-122"/>
                <a:ea typeface="华文中宋" panose="02010600040101010101" pitchFamily="2" charset="-122"/>
                <a:cs typeface="+mn-ea"/>
              </a:rPr>
              <a:t>   - 优化器：随机梯度下降 (SGD)。</a:t>
            </a:r>
            <a:endParaRPr sz="2000" dirty="0">
              <a:latin typeface="华文中宋" panose="02010600040101010101" pitchFamily="2" charset="-122"/>
              <a:ea typeface="华文中宋" panose="02010600040101010101" pitchFamily="2" charset="-122"/>
              <a:cs typeface="+mn-ea"/>
            </a:endParaRPr>
          </a:p>
          <a:p>
            <a:pPr algn="l">
              <a:buClrTx/>
              <a:buSzTx/>
              <a:buNone/>
            </a:pPr>
            <a:r>
              <a:rPr sz="2000" dirty="0">
                <a:latin typeface="华文中宋" panose="02010600040101010101" pitchFamily="2" charset="-122"/>
                <a:ea typeface="华文中宋" panose="02010600040101010101" pitchFamily="2" charset="-122"/>
                <a:cs typeface="+mn-ea"/>
              </a:rPr>
              <a:t>   - 训练过程中使用Early Stopping机制，防止过拟合。</a:t>
            </a:r>
            <a:endParaRPr sz="2000" dirty="0">
              <a:latin typeface="华文中宋" panose="02010600040101010101" pitchFamily="2" charset="-122"/>
              <a:ea typeface="华文中宋" panose="02010600040101010101" pitchFamily="2" charset="-122"/>
              <a:cs typeface="+mn-ea"/>
            </a:endParaRPr>
          </a:p>
          <a:p>
            <a:pPr algn="l">
              <a:buClrTx/>
              <a:buSzTx/>
              <a:buNone/>
            </a:pPr>
            <a:endParaRPr sz="2000" dirty="0">
              <a:latin typeface="华文中宋" panose="02010600040101010101" pitchFamily="2" charset="-122"/>
              <a:ea typeface="华文中宋" panose="02010600040101010101" pitchFamily="2" charset="-122"/>
              <a:cs typeface="+mn-ea"/>
            </a:endParaRPr>
          </a:p>
          <a:p>
            <a:r>
              <a:rPr sz="2000" dirty="0">
                <a:latin typeface="华文中宋" panose="02010600040101010101" pitchFamily="2" charset="-122"/>
                <a:ea typeface="华文中宋" panose="02010600040101010101" pitchFamily="2" charset="-122"/>
              </a:rPr>
              <a:t>4. 训练过程</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迭代训练模型，并在验证集上进行评估。</a:t>
            </a:r>
            <a:endParaRPr sz="2000" dirty="0">
              <a:latin typeface="华文中宋" panose="02010600040101010101" pitchFamily="2" charset="-122"/>
              <a:ea typeface="华文中宋" panose="02010600040101010101" pitchFamily="2" charset="-122"/>
            </a:endParaRPr>
          </a:p>
          <a:p>
            <a:r>
              <a:rPr sz="2000" dirty="0">
                <a:latin typeface="华文中宋" panose="02010600040101010101" pitchFamily="2" charset="-122"/>
                <a:ea typeface="华文中宋" panose="02010600040101010101" pitchFamily="2" charset="-122"/>
              </a:rPr>
              <a:t>   - 每个epoch后记录损失和准确率。</a:t>
            </a:r>
            <a:endParaRPr sz="2000" dirty="0">
              <a:latin typeface="华文中宋" panose="02010600040101010101" pitchFamily="2" charset="-122"/>
              <a:ea typeface="华文中宋" panose="02010600040101010101" pitchFamily="2" charset="-122"/>
            </a:endParaRPr>
          </a:p>
        </p:txBody>
      </p:sp>
      <p:grpSp>
        <p:nvGrpSpPr>
          <p:cNvPr id="6" name="组合 5"/>
          <p:cNvGrpSpPr/>
          <p:nvPr/>
        </p:nvGrpSpPr>
        <p:grpSpPr>
          <a:xfrm>
            <a:off x="6749415" y="2283460"/>
            <a:ext cx="5378450" cy="3864610"/>
            <a:chOff x="10456" y="3307"/>
            <a:chExt cx="8470" cy="6086"/>
          </a:xfrm>
        </p:grpSpPr>
        <p:pic>
          <p:nvPicPr>
            <p:cNvPr id="2" name="图片 1"/>
            <p:cNvPicPr>
              <a:picLocks noChangeAspect="1"/>
            </p:cNvPicPr>
            <p:nvPr/>
          </p:nvPicPr>
          <p:blipFill>
            <a:blip r:embed="rId1"/>
            <a:stretch>
              <a:fillRect/>
            </a:stretch>
          </p:blipFill>
          <p:spPr>
            <a:xfrm>
              <a:off x="10456" y="6625"/>
              <a:ext cx="8471" cy="2768"/>
            </a:xfrm>
            <a:prstGeom prst="rect">
              <a:avLst/>
            </a:prstGeom>
          </p:spPr>
        </p:pic>
        <p:pic>
          <p:nvPicPr>
            <p:cNvPr id="4" name="图片 3"/>
            <p:cNvPicPr>
              <a:picLocks noChangeAspect="1"/>
            </p:cNvPicPr>
            <p:nvPr/>
          </p:nvPicPr>
          <p:blipFill>
            <a:blip r:embed="rId2"/>
            <a:stretch>
              <a:fillRect/>
            </a:stretch>
          </p:blipFill>
          <p:spPr>
            <a:xfrm>
              <a:off x="10456" y="3307"/>
              <a:ext cx="8469" cy="3318"/>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18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训练过程</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103" name="图片 102"/>
          <p:cNvPicPr/>
          <p:nvPr/>
        </p:nvPicPr>
        <p:blipFill>
          <a:blip r:embed="rId1"/>
          <a:stretch>
            <a:fillRect/>
          </a:stretch>
        </p:blipFill>
        <p:spPr>
          <a:xfrm>
            <a:off x="2660015" y="276860"/>
            <a:ext cx="8098790" cy="3338195"/>
          </a:xfrm>
          <a:prstGeom prst="rect">
            <a:avLst/>
          </a:prstGeom>
          <a:noFill/>
          <a:ln w="9525">
            <a:noFill/>
          </a:ln>
        </p:spPr>
      </p:pic>
      <p:sp>
        <p:nvSpPr>
          <p:cNvPr id="5" name="文本框 4"/>
          <p:cNvSpPr txBox="1"/>
          <p:nvPr/>
        </p:nvSpPr>
        <p:spPr>
          <a:xfrm>
            <a:off x="835440" y="1889100"/>
            <a:ext cx="1410686" cy="398780"/>
          </a:xfrm>
          <a:prstGeom prst="rect">
            <a:avLst/>
          </a:prstGeom>
          <a:noFill/>
        </p:spPr>
        <p:txBody>
          <a:bodyPr wrap="square" rtlCol="0">
            <a:spAutoFit/>
          </a:bodyPr>
          <a:lstStyle/>
          <a:p>
            <a:r>
              <a:rPr lang="en-US" sz="2000" dirty="0">
                <a:latin typeface="华文中宋" panose="02010600040101010101" pitchFamily="2" charset="-122"/>
                <a:ea typeface="华文中宋" panose="02010600040101010101" pitchFamily="2" charset="-122"/>
              </a:rPr>
              <a:t>FR</a:t>
            </a:r>
            <a:r>
              <a:rPr lang="zh-CN" altLang="en-US" sz="2000" dirty="0">
                <a:latin typeface="华文中宋" panose="02010600040101010101" pitchFamily="2" charset="-122"/>
                <a:ea typeface="华文中宋" panose="02010600040101010101" pitchFamily="2" charset="-122"/>
              </a:rPr>
              <a:t>数据集</a:t>
            </a:r>
            <a:r>
              <a:rPr lang="en-US" altLang="zh-CN" sz="2000" dirty="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p:txBody>
      </p:sp>
      <p:sp>
        <p:nvSpPr>
          <p:cNvPr id="3" name="文本框 2"/>
          <p:cNvSpPr txBox="1"/>
          <p:nvPr/>
        </p:nvSpPr>
        <p:spPr>
          <a:xfrm>
            <a:off x="835440" y="4464025"/>
            <a:ext cx="1410686" cy="398780"/>
          </a:xfrm>
          <a:prstGeom prst="rect">
            <a:avLst/>
          </a:prstGeom>
          <a:noFill/>
        </p:spPr>
        <p:txBody>
          <a:bodyPr wrap="square" rtlCol="0">
            <a:spAutoFit/>
          </a:bodyPr>
          <a:lstStyle/>
          <a:p>
            <a:r>
              <a:rPr lang="en-US" sz="2000" dirty="0">
                <a:latin typeface="华文中宋" panose="02010600040101010101" pitchFamily="2" charset="-122"/>
                <a:ea typeface="华文中宋" panose="02010600040101010101" pitchFamily="2" charset="-122"/>
              </a:rPr>
              <a:t>PIE</a:t>
            </a:r>
            <a:r>
              <a:rPr lang="zh-CN" altLang="en-US" sz="2000" dirty="0">
                <a:latin typeface="华文中宋" panose="02010600040101010101" pitchFamily="2" charset="-122"/>
                <a:ea typeface="华文中宋" panose="02010600040101010101" pitchFamily="2" charset="-122"/>
              </a:rPr>
              <a:t>数据集</a:t>
            </a:r>
            <a:r>
              <a:rPr lang="en-US" altLang="zh-CN" sz="2000" dirty="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p:txBody>
      </p:sp>
      <p:grpSp>
        <p:nvGrpSpPr>
          <p:cNvPr id="8" name="组合 7"/>
          <p:cNvGrpSpPr/>
          <p:nvPr/>
        </p:nvGrpSpPr>
        <p:grpSpPr>
          <a:xfrm>
            <a:off x="2588895" y="3810000"/>
            <a:ext cx="8853805" cy="2820035"/>
            <a:chOff x="3769" y="6382"/>
            <a:chExt cx="14800" cy="3656"/>
          </a:xfrm>
        </p:grpSpPr>
        <p:pic>
          <p:nvPicPr>
            <p:cNvPr id="6" name="图片 5"/>
            <p:cNvPicPr/>
            <p:nvPr/>
          </p:nvPicPr>
          <p:blipFill>
            <a:blip r:embed="rId2"/>
            <a:srcRect b="50158"/>
            <a:stretch>
              <a:fillRect/>
            </a:stretch>
          </p:blipFill>
          <p:spPr>
            <a:xfrm>
              <a:off x="3769" y="6382"/>
              <a:ext cx="7284" cy="3634"/>
            </a:xfrm>
            <a:prstGeom prst="rect">
              <a:avLst/>
            </a:prstGeom>
            <a:noFill/>
            <a:ln w="9525">
              <a:noFill/>
            </a:ln>
          </p:spPr>
        </p:pic>
        <p:pic>
          <p:nvPicPr>
            <p:cNvPr id="7" name="图片 6"/>
            <p:cNvPicPr/>
            <p:nvPr/>
          </p:nvPicPr>
          <p:blipFill>
            <a:blip r:embed="rId2"/>
            <a:srcRect t="49842"/>
            <a:stretch>
              <a:fillRect/>
            </a:stretch>
          </p:blipFill>
          <p:spPr>
            <a:xfrm>
              <a:off x="11285" y="6382"/>
              <a:ext cx="7284" cy="3657"/>
            </a:xfrm>
            <a:prstGeom prst="rect">
              <a:avLst/>
            </a:prstGeom>
            <a:noFill/>
            <a:ln w="9525">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455519"/>
            <a:ext cx="11622483" cy="570727"/>
            <a:chOff x="582710" y="717952"/>
            <a:chExt cx="11630338" cy="566838"/>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778603" y="720544"/>
              <a:ext cx="11434445" cy="518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sz="2800" dirty="0">
                  <a:latin typeface="华文中宋" panose="02010600040101010101" pitchFamily="2" charset="-122"/>
                  <a:ea typeface="华文中宋" panose="02010600040101010101" pitchFamily="2" charset="-122"/>
                  <a:cs typeface="Times New Roman" panose="02020603050405020304" pitchFamily="18" charset="0"/>
                </a:rPr>
                <a:t>深度神经网络</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的识别结果</a:t>
              </a:r>
              <a:endParaRPr kumimoji="1" lang="zh-CN" altLang="en-US" sz="2800" b="1" dirty="0">
                <a:latin typeface="华文中宋" panose="02010600040101010101" pitchFamily="2" charset="-122"/>
                <a:ea typeface="华文中宋" panose="02010600040101010101" pitchFamily="2" charset="-122"/>
              </a:endParaRPr>
            </a:p>
          </p:txBody>
        </p:sp>
      </p:grpSp>
      <p:sp>
        <p:nvSpPr>
          <p:cNvPr id="3" name="文本框 2"/>
          <p:cNvSpPr txBox="1"/>
          <p:nvPr/>
        </p:nvSpPr>
        <p:spPr>
          <a:xfrm>
            <a:off x="6327775" y="182245"/>
            <a:ext cx="5755005" cy="6492875"/>
          </a:xfrm>
          <a:prstGeom prst="rect">
            <a:avLst/>
          </a:prstGeom>
          <a:noFill/>
        </p:spPr>
        <p:txBody>
          <a:bodyPr wrap="square" rtlCol="0">
            <a:spAutoFit/>
          </a:bodyPr>
          <a:lstStyle/>
          <a:p>
            <a:pPr eaLnBrk="1" fontAlgn="auto" latinLnBrk="0" hangingPunct="1">
              <a:lnSpc>
                <a:spcPct val="130000"/>
              </a:lnSpc>
            </a:pPr>
            <a:r>
              <a:rPr lang="zh-CN" altLang="en-US" sz="2000" dirty="0">
                <a:latin typeface="华文中宋" panose="02010600040101010101" pitchFamily="2" charset="-122"/>
                <a:ea typeface="华文中宋" panose="02010600040101010101" pitchFamily="2" charset="-122"/>
              </a:rPr>
              <a:t>1. 评估指标</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准确率（Accuracy）：模型预测正确的比例。</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每类图像的准确率：根据姿势分类进行评估。</a:t>
            </a:r>
            <a:endParaRPr lang="zh-CN" altLang="en-US" sz="2000" dirty="0">
              <a:latin typeface="华文中宋" panose="02010600040101010101" pitchFamily="2" charset="-122"/>
              <a:ea typeface="华文中宋" panose="02010600040101010101" pitchFamily="2" charset="-122"/>
            </a:endParaRPr>
          </a:p>
          <a:p>
            <a:pPr marL="342900" indent="-342900" eaLnBrk="1" fontAlgn="auto" latinLnBrk="0" hangingPunct="1">
              <a:lnSpc>
                <a:spcPct val="130000"/>
              </a:lnSpc>
              <a:buFont typeface="Arial" panose="020B0604020202020204" pitchFamily="34" charset="0"/>
              <a:buChar char="•"/>
            </a:pPr>
            <a:endParaRPr lang="zh-CN" altLang="en-US" sz="2000" dirty="0">
              <a:latin typeface="华文中宋" panose="02010600040101010101" pitchFamily="2" charset="-122"/>
              <a:ea typeface="华文中宋" panose="02010600040101010101" pitchFamily="2" charset="-122"/>
            </a:endParaRPr>
          </a:p>
          <a:p>
            <a:pPr eaLnBrk="1" fontAlgn="auto" latinLnBrk="0" hangingPunct="1">
              <a:lnSpc>
                <a:spcPct val="130000"/>
              </a:lnSpc>
            </a:pPr>
            <a:r>
              <a:rPr lang="zh-CN" altLang="en-US" sz="2000" dirty="0">
                <a:latin typeface="华文中宋" panose="02010600040101010101" pitchFamily="2" charset="-122"/>
                <a:ea typeface="华文中宋" panose="02010600040101010101" pitchFamily="2" charset="-122"/>
              </a:rPr>
              <a:t>2. 结果展示</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Face Recognition数据集上准确率为99.92%；</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PIE dataset数据上准确率为99.87%。</a:t>
            </a:r>
            <a:endParaRPr lang="zh-CN" altLang="en-US" sz="2000" dirty="0">
              <a:latin typeface="华文中宋" panose="02010600040101010101" pitchFamily="2" charset="-122"/>
              <a:ea typeface="华文中宋" panose="02010600040101010101" pitchFamily="2" charset="-122"/>
            </a:endParaRPr>
          </a:p>
          <a:p>
            <a:pPr marL="342900" indent="-342900" eaLnBrk="1" fontAlgn="auto" latinLnBrk="0" hangingPunct="1">
              <a:lnSpc>
                <a:spcPct val="130000"/>
              </a:lnSpc>
              <a:buFont typeface="Arial" panose="020B0604020202020204" pitchFamily="34" charset="0"/>
              <a:buChar char="•"/>
            </a:pPr>
            <a:endParaRPr lang="zh-CN" altLang="en-US" sz="2000" dirty="0">
              <a:latin typeface="华文中宋" panose="02010600040101010101" pitchFamily="2" charset="-122"/>
              <a:ea typeface="华文中宋" panose="02010600040101010101" pitchFamily="2" charset="-122"/>
            </a:endParaRPr>
          </a:p>
          <a:p>
            <a:pPr eaLnBrk="1" fontAlgn="auto" latinLnBrk="0" hangingPunct="1">
              <a:lnSpc>
                <a:spcPct val="130000"/>
              </a:lnSpc>
            </a:pPr>
            <a:r>
              <a:rPr lang="zh-CN" altLang="en-US" sz="2000" dirty="0">
                <a:latin typeface="华文中宋" panose="02010600040101010101" pitchFamily="2" charset="-122"/>
                <a:ea typeface="华文中宋" panose="02010600040101010101" pitchFamily="2" charset="-122"/>
              </a:rPr>
              <a:t>3. 结论</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模型在不同姿势的人脸识别上表现出色。</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总体准确率接近完美，展示了神经网络在人脸识别中的强大能力。</a:t>
            </a:r>
            <a:endParaRPr lang="zh-CN" altLang="en-US" sz="2000" dirty="0">
              <a:latin typeface="华文中宋" panose="02010600040101010101" pitchFamily="2" charset="-122"/>
              <a:ea typeface="华文中宋" panose="02010600040101010101" pitchFamily="2" charset="-122"/>
            </a:endParaRPr>
          </a:p>
          <a:p>
            <a:pPr eaLnBrk="1" fontAlgn="auto" latinLnBrk="0" hangingPunct="1">
              <a:lnSpc>
                <a:spcPct val="130000"/>
              </a:lnSpc>
            </a:pPr>
            <a:endParaRPr lang="zh-CN" altLang="en-US" sz="2000" dirty="0">
              <a:latin typeface="华文中宋" panose="02010600040101010101" pitchFamily="2" charset="-122"/>
              <a:ea typeface="华文中宋" panose="02010600040101010101" pitchFamily="2" charset="-122"/>
            </a:endParaRPr>
          </a:p>
          <a:p>
            <a:pPr eaLnBrk="1" fontAlgn="auto" latinLnBrk="0" hangingPunct="1">
              <a:lnSpc>
                <a:spcPct val="130000"/>
              </a:lnSpc>
            </a:pPr>
            <a:r>
              <a:rPr lang="zh-CN" altLang="en-US" sz="2000" dirty="0">
                <a:latin typeface="华文中宋" panose="02010600040101010101" pitchFamily="2" charset="-122"/>
                <a:ea typeface="华文中宋" panose="02010600040101010101" pitchFamily="2" charset="-122"/>
              </a:rPr>
              <a:t>4. 未来工作</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优化模型结构，提高训练效率。</a:t>
            </a:r>
            <a:endParaRPr lang="zh-CN" altLang="en-US" sz="2000" dirty="0">
              <a:latin typeface="华文中宋" panose="02010600040101010101" pitchFamily="2" charset="-122"/>
              <a:ea typeface="华文中宋" panose="02010600040101010101" pitchFamily="2" charset="-122"/>
            </a:endParaRPr>
          </a:p>
          <a:p>
            <a:pPr indent="0" eaLnBrk="1" fontAlgn="auto" latinLnBrk="0" hangingPunct="1">
              <a:lnSpc>
                <a:spcPct val="130000"/>
              </a:lnSpc>
              <a:buFont typeface="Arial" panose="020B0604020202020204" pitchFamily="34" charset="0"/>
              <a:buNone/>
            </a:pP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扩展数据集，包含更多多样化的图像。</a:t>
            </a:r>
            <a:endParaRPr lang="zh-CN" altLang="en-US" sz="2000" dirty="0">
              <a:latin typeface="华文中宋" panose="02010600040101010101" pitchFamily="2" charset="-122"/>
              <a:ea typeface="华文中宋" panose="02010600040101010101" pitchFamily="2" charset="-122"/>
            </a:endParaRPr>
          </a:p>
        </p:txBody>
      </p:sp>
      <p:graphicFrame>
        <p:nvGraphicFramePr>
          <p:cNvPr id="4" name="表格 3"/>
          <p:cNvGraphicFramePr/>
          <p:nvPr>
            <p:custDataLst>
              <p:tags r:id="rId1"/>
            </p:custDataLst>
          </p:nvPr>
        </p:nvGraphicFramePr>
        <p:xfrm>
          <a:off x="234315" y="1101725"/>
          <a:ext cx="5880100" cy="2484120"/>
        </p:xfrm>
        <a:graphic>
          <a:graphicData uri="http://schemas.openxmlformats.org/drawingml/2006/table">
            <a:tbl>
              <a:tblPr/>
              <a:tblGrid>
                <a:gridCol w="1470025"/>
                <a:gridCol w="1470025"/>
                <a:gridCol w="1470025"/>
                <a:gridCol w="1470025"/>
              </a:tblGrid>
              <a:tr h="668020">
                <a:tc>
                  <a:txBody>
                    <a:bodyPr/>
                    <a:p>
                      <a:pPr indent="0" algn="ctr">
                        <a:buNone/>
                      </a:pPr>
                      <a:r>
                        <a:rPr lang="en-US" sz="1800" b="1">
                          <a:solidFill>
                            <a:srgbClr val="333333"/>
                          </a:solidFill>
                          <a:latin typeface="Georgia" panose="02040502050405020303" charset="-122"/>
                        </a:rPr>
                        <a:t>Image Type</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Accuracy</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 Corrects</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 Total</a:t>
                      </a:r>
                      <a:endParaRPr lang="en-US" altLang="en-US" sz="1800" b="1">
                        <a:solidFill>
                          <a:srgbClr val="333333"/>
                        </a:solidFill>
                        <a:latin typeface="Georgia" panose="02040502050405020303" charset="-122"/>
                      </a:endParaRPr>
                    </a:p>
                  </a:txBody>
                  <a:tcPr marL="12700" marR="12700" marT="12700" vert="horz" anchor="b" anchorCtr="0">
                    <a:lnL>
                      <a:noFill/>
                    </a:lnL>
                    <a:lnR cap="flat">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r>
              <a:tr h="363220">
                <a:tc>
                  <a:txBody>
                    <a:bodyPr/>
                    <a:p>
                      <a:pPr indent="0" algn="ctr">
                        <a:buNone/>
                      </a:pPr>
                      <a:r>
                        <a:rPr lang="en-US" sz="1800" b="0">
                          <a:solidFill>
                            <a:srgbClr val="333333"/>
                          </a:solidFill>
                          <a:latin typeface="Georgia" panose="02040502050405020303" charset="-122"/>
                        </a:rPr>
                        <a:t>faces94</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412</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412</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63220">
                <a:tc>
                  <a:txBody>
                    <a:bodyPr/>
                    <a:p>
                      <a:pPr indent="0" algn="ctr">
                        <a:buNone/>
                      </a:pPr>
                      <a:r>
                        <a:rPr lang="en-US" sz="1800" b="0">
                          <a:solidFill>
                            <a:srgbClr val="333333"/>
                          </a:solidFill>
                          <a:latin typeface="Georgia" panose="02040502050405020303" charset="-122"/>
                        </a:rPr>
                        <a:t>faces96</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0.9983</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588</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589</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63220">
                <a:tc>
                  <a:txBody>
                    <a:bodyPr/>
                    <a:p>
                      <a:pPr indent="0" algn="ctr">
                        <a:buNone/>
                      </a:pPr>
                      <a:r>
                        <a:rPr lang="en-US" sz="1800" b="0">
                          <a:solidFill>
                            <a:srgbClr val="333333"/>
                          </a:solidFill>
                          <a:latin typeface="Georgia" panose="02040502050405020303" charset="-122"/>
                        </a:rPr>
                        <a:t>faces95</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261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261</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63220">
                <a:tc>
                  <a:txBody>
                    <a:bodyPr/>
                    <a:p>
                      <a:pPr indent="0" algn="ctr">
                        <a:buNone/>
                      </a:pPr>
                      <a:r>
                        <a:rPr lang="en-US" sz="1800" b="0">
                          <a:solidFill>
                            <a:srgbClr val="333333"/>
                          </a:solidFill>
                          <a:latin typeface="Georgia" panose="02040502050405020303" charset="-122"/>
                        </a:rPr>
                        <a:t>grimace</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70</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70</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63220">
                <a:tc>
                  <a:txBody>
                    <a:bodyPr/>
                    <a:p>
                      <a:pPr indent="0" algn="ctr">
                        <a:buNone/>
                      </a:pPr>
                      <a:r>
                        <a:rPr lang="en-US" sz="1800" b="1">
                          <a:solidFill>
                            <a:srgbClr val="333333"/>
                          </a:solidFill>
                          <a:latin typeface="Georgia" panose="02040502050405020303" charset="-122"/>
                        </a:rPr>
                        <a:t>Total</a:t>
                      </a:r>
                      <a:endParaRPr lang="en-US" altLang="en-US" sz="1800" b="1">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FF0000"/>
                          </a:solidFill>
                          <a:latin typeface="Georgia" panose="02040502050405020303" charset="-122"/>
                        </a:rPr>
                        <a:t>0.9992</a:t>
                      </a:r>
                      <a:endParaRPr lang="en-US" altLang="en-US" sz="1800" b="0">
                        <a:solidFill>
                          <a:srgbClr val="FF0000"/>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1331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1332</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r>
            </a:tbl>
          </a:graphicData>
        </a:graphic>
      </p:graphicFrame>
      <p:graphicFrame>
        <p:nvGraphicFramePr>
          <p:cNvPr id="8" name="表格 7"/>
          <p:cNvGraphicFramePr/>
          <p:nvPr>
            <p:custDataLst>
              <p:tags r:id="rId2"/>
            </p:custDataLst>
          </p:nvPr>
        </p:nvGraphicFramePr>
        <p:xfrm>
          <a:off x="234315" y="3836035"/>
          <a:ext cx="5880100" cy="2751455"/>
        </p:xfrm>
        <a:graphic>
          <a:graphicData uri="http://schemas.openxmlformats.org/drawingml/2006/table">
            <a:tbl>
              <a:tblPr/>
              <a:tblGrid>
                <a:gridCol w="1470025"/>
                <a:gridCol w="1470025"/>
                <a:gridCol w="1470025"/>
                <a:gridCol w="1470025"/>
              </a:tblGrid>
              <a:tr h="619125">
                <a:tc>
                  <a:txBody>
                    <a:bodyPr/>
                    <a:p>
                      <a:pPr indent="0" algn="ctr">
                        <a:buNone/>
                      </a:pPr>
                      <a:r>
                        <a:rPr lang="en-US" sz="1800" b="1">
                          <a:solidFill>
                            <a:srgbClr val="333333"/>
                          </a:solidFill>
                          <a:latin typeface="Georgia" panose="02040502050405020303" charset="-122"/>
                        </a:rPr>
                        <a:t>Image Type</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Accuracy</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 Corrects</a:t>
                      </a:r>
                      <a:endParaRPr lang="en-US" altLang="en-US" sz="1800" b="1">
                        <a:solidFill>
                          <a:srgbClr val="333333"/>
                        </a:solidFill>
                        <a:latin typeface="Georgia" panose="02040502050405020303" charset="-122"/>
                      </a:endParaRPr>
                    </a:p>
                  </a:txBody>
                  <a:tcPr marL="12700" marR="12700" marT="12700" vert="horz" anchor="b" anchorCtr="0">
                    <a:lnL>
                      <a:noFill/>
                    </a:lnL>
                    <a:lnR>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1">
                          <a:solidFill>
                            <a:srgbClr val="333333"/>
                          </a:solidFill>
                          <a:latin typeface="Georgia" panose="02040502050405020303" charset="-122"/>
                        </a:rPr>
                        <a:t># Total</a:t>
                      </a:r>
                      <a:endParaRPr lang="en-US" altLang="en-US" sz="1800" b="1">
                        <a:solidFill>
                          <a:srgbClr val="333333"/>
                        </a:solidFill>
                        <a:latin typeface="Georgia" panose="02040502050405020303" charset="-122"/>
                      </a:endParaRPr>
                    </a:p>
                  </a:txBody>
                  <a:tcPr marL="12700" marR="12700" marT="12700" vert="horz" anchor="b" anchorCtr="0">
                    <a:lnL>
                      <a:noFill/>
                    </a:lnL>
                    <a:lnR cap="flat">
                      <a:noFill/>
                    </a:lnR>
                    <a:lnT cap="flat">
                      <a:noFill/>
                    </a:lnT>
                    <a:lnB w="19050" cap="flat" cmpd="sng">
                      <a:solidFill>
                        <a:srgbClr val="333333"/>
                      </a:solidFill>
                      <a:prstDash val="solid"/>
                      <a:headEnd type="none" w="med" len="med"/>
                      <a:tailEnd type="none" w="med" len="med"/>
                    </a:lnB>
                    <a:lnTlToBr>
                      <a:noFill/>
                    </a:lnTlToBr>
                    <a:lnBlToTr>
                      <a:noFill/>
                    </a:lnBlToTr>
                    <a:solidFill>
                      <a:srgbClr val="FFFFFF"/>
                    </a:solidFill>
                  </a:tcPr>
                </a:tc>
              </a:tr>
              <a:tr h="354965">
                <a:tc>
                  <a:txBody>
                    <a:bodyPr/>
                    <a:p>
                      <a:pPr indent="0" algn="ctr">
                        <a:buNone/>
                      </a:pPr>
                      <a:r>
                        <a:rPr lang="en-US" sz="1800" b="0">
                          <a:solidFill>
                            <a:srgbClr val="333333"/>
                          </a:solidFill>
                          <a:latin typeface="Georgia" panose="02040502050405020303" charset="-122"/>
                        </a:rPr>
                        <a:t>Pose05</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0.9985</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661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662</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905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55600">
                <a:tc>
                  <a:txBody>
                    <a:bodyPr/>
                    <a:p>
                      <a:pPr indent="0" algn="ctr">
                        <a:buNone/>
                      </a:pPr>
                      <a:r>
                        <a:rPr lang="en-US" sz="1800" b="0">
                          <a:solidFill>
                            <a:srgbClr val="333333"/>
                          </a:solidFill>
                          <a:latin typeface="Georgia" panose="02040502050405020303" charset="-122"/>
                        </a:rPr>
                        <a:t>Pose09</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0.9969</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325</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326</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54965">
                <a:tc>
                  <a:txBody>
                    <a:bodyPr/>
                    <a:p>
                      <a:pPr indent="0" algn="ctr">
                        <a:buNone/>
                      </a:pPr>
                      <a:r>
                        <a:rPr lang="en-US" sz="1800" b="0">
                          <a:solidFill>
                            <a:srgbClr val="333333"/>
                          </a:solidFill>
                          <a:latin typeface="Georgia" panose="02040502050405020303" charset="-122"/>
                        </a:rPr>
                        <a:t>Pose27</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688</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688</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56235">
                <a:tc>
                  <a:txBody>
                    <a:bodyPr/>
                    <a:p>
                      <a:pPr indent="0" algn="ctr">
                        <a:buNone/>
                      </a:pPr>
                      <a:r>
                        <a:rPr lang="en-US" sz="1800" b="0">
                          <a:solidFill>
                            <a:srgbClr val="333333"/>
                          </a:solidFill>
                          <a:latin typeface="Georgia" panose="02040502050405020303" charset="-122"/>
                        </a:rPr>
                        <a:t>Pose29</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0.9967</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306</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307</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54965">
                <a:tc>
                  <a:txBody>
                    <a:bodyPr/>
                    <a:p>
                      <a:pPr indent="0" algn="ctr">
                        <a:buNone/>
                      </a:pPr>
                      <a:r>
                        <a:rPr lang="en-US" sz="1800" b="0">
                          <a:solidFill>
                            <a:srgbClr val="333333"/>
                          </a:solidFill>
                          <a:latin typeface="Georgia" panose="02040502050405020303" charset="-122"/>
                        </a:rPr>
                        <a:t>Pose07</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1</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329</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329</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w="12700" cap="flat" cmpd="sng">
                      <a:solidFill>
                        <a:srgbClr val="333333"/>
                      </a:solidFill>
                      <a:prstDash val="solid"/>
                      <a:headEnd type="none" w="med" len="med"/>
                      <a:tailEnd type="none" w="med" len="med"/>
                    </a:lnB>
                    <a:lnTlToBr>
                      <a:noFill/>
                    </a:lnTlToBr>
                    <a:lnBlToTr>
                      <a:noFill/>
                    </a:lnBlToTr>
                    <a:solidFill>
                      <a:srgbClr val="FFFFFF"/>
                    </a:solidFill>
                  </a:tcPr>
                </a:tc>
              </a:tr>
              <a:tr h="355600">
                <a:tc>
                  <a:txBody>
                    <a:bodyPr/>
                    <a:p>
                      <a:pPr indent="0" algn="ctr">
                        <a:buNone/>
                      </a:pPr>
                      <a:r>
                        <a:rPr lang="en-US" sz="1800" b="1">
                          <a:solidFill>
                            <a:srgbClr val="333333"/>
                          </a:solidFill>
                          <a:latin typeface="Georgia" panose="02040502050405020303" charset="-122"/>
                        </a:rPr>
                        <a:t>Total</a:t>
                      </a:r>
                      <a:endParaRPr lang="en-US" altLang="en-US" sz="1800" b="1">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FF0000"/>
                          </a:solidFill>
                          <a:latin typeface="Georgia" panose="02040502050405020303" charset="-122"/>
                        </a:rPr>
                        <a:t>0.9987</a:t>
                      </a:r>
                      <a:endParaRPr lang="en-US" altLang="en-US" sz="1800" b="0">
                        <a:solidFill>
                          <a:srgbClr val="FF0000"/>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2309</a:t>
                      </a:r>
                      <a:endParaRPr lang="en-US" altLang="en-US" sz="1800" b="0">
                        <a:solidFill>
                          <a:srgbClr val="333333"/>
                        </a:solidFill>
                        <a:latin typeface="Georgia" panose="02040502050405020303" charset="-122"/>
                      </a:endParaRPr>
                    </a:p>
                  </a:txBody>
                  <a:tcPr marL="12700" marR="12700" marT="12700" vert="horz" anchor="t" anchorCtr="0">
                    <a:lnL>
                      <a:noFill/>
                    </a:lnL>
                    <a:lnR>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c>
                  <a:txBody>
                    <a:bodyPr/>
                    <a:p>
                      <a:pPr indent="0" algn="ctr">
                        <a:buNone/>
                      </a:pPr>
                      <a:r>
                        <a:rPr lang="en-US" sz="1800" b="0">
                          <a:solidFill>
                            <a:srgbClr val="333333"/>
                          </a:solidFill>
                          <a:latin typeface="Georgia" panose="02040502050405020303" charset="-122"/>
                        </a:rPr>
                        <a:t>2312</a:t>
                      </a:r>
                      <a:endParaRPr lang="en-US" altLang="en-US" sz="1800" b="0">
                        <a:solidFill>
                          <a:srgbClr val="333333"/>
                        </a:solidFill>
                        <a:latin typeface="Georgia" panose="02040502050405020303" charset="-122"/>
                      </a:endParaRPr>
                    </a:p>
                  </a:txBody>
                  <a:tcPr marL="12700" marR="12700" marT="12700" vert="horz" anchor="t" anchorCtr="0">
                    <a:lnL>
                      <a:noFill/>
                    </a:lnL>
                    <a:lnR cap="flat">
                      <a:noFill/>
                    </a:lnR>
                    <a:lnT w="12700" cap="flat" cmpd="sng">
                      <a:solidFill>
                        <a:srgbClr val="333333"/>
                      </a:solidFill>
                      <a:prstDash val="solid"/>
                      <a:headEnd type="none" w="med" len="med"/>
                      <a:tailEnd type="none" w="med" len="med"/>
                    </a:lnT>
                    <a:lnB cap="flat">
                      <a:noFill/>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5845214" cy="6858000"/>
          </a:xfrm>
          <a:prstGeom prst="rect">
            <a:avLst/>
          </a:prstGeom>
          <a:solidFill>
            <a:srgbClr val="005BAC"/>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grpSp>
        <p:nvGrpSpPr>
          <p:cNvPr id="3" name="组合 2"/>
          <p:cNvGrpSpPr/>
          <p:nvPr/>
        </p:nvGrpSpPr>
        <p:grpSpPr>
          <a:xfrm>
            <a:off x="1537354" y="2658963"/>
            <a:ext cx="3458058" cy="922020"/>
            <a:chOff x="872775" y="2487402"/>
            <a:chExt cx="3458058" cy="922020"/>
          </a:xfrm>
        </p:grpSpPr>
        <p:sp>
          <p:nvSpPr>
            <p:cNvPr id="4" name="文本框 3"/>
            <p:cNvSpPr txBox="1"/>
            <p:nvPr/>
          </p:nvSpPr>
          <p:spPr>
            <a:xfrm>
              <a:off x="872775" y="2487402"/>
              <a:ext cx="3269848" cy="922020"/>
            </a:xfrm>
            <a:prstGeom prst="rect">
              <a:avLst/>
            </a:prstGeom>
            <a:noFill/>
          </p:spPr>
          <p:txBody>
            <a:bodyPr wrap="square">
              <a:spAutoFit/>
            </a:bodyPr>
            <a:lstStyle/>
            <a:p>
              <a:pPr marL="0" lvl="0" algn="l" defTabSz="914400">
                <a:lnSpc>
                  <a:spcPct val="100000"/>
                </a:lnSpc>
                <a:spcBef>
                  <a:spcPts val="0"/>
                </a:spcBef>
                <a:spcAft>
                  <a:spcPts val="0"/>
                </a:spcAft>
                <a:buClrTx/>
                <a:buSzTx/>
                <a:buFontTx/>
                <a:buNone/>
              </a:pPr>
              <a:r>
                <a:rPr lang="en-US" sz="5400" i="0" u="none" strike="noStrike" kern="1200" spc="100" baseline="0">
                  <a:ln>
                    <a:noFill/>
                  </a:ln>
                  <a:solidFill>
                    <a:srgbClr val="FFFFFF"/>
                  </a:solidFill>
                  <a:latin typeface="Arial" panose="020B0604020202020204"/>
                  <a:ea typeface="宋体" panose="02010600030101010101" pitchFamily="2" charset="-122"/>
                </a:rPr>
                <a:t>PART 01</a:t>
              </a:r>
              <a:endParaRPr lang="en-US" sz="5400" i="0" u="none" strike="noStrike" kern="1200" spc="100" baseline="0">
                <a:ln>
                  <a:noFill/>
                </a:ln>
                <a:solidFill>
                  <a:srgbClr val="FFFFFF"/>
                </a:solidFill>
                <a:latin typeface="Arial" panose="020B0604020202020204"/>
                <a:ea typeface="宋体" panose="02010600030101010101" pitchFamily="2" charset="-122"/>
              </a:endParaRPr>
            </a:p>
          </p:txBody>
        </p:sp>
        <p:sp>
          <p:nvSpPr>
            <p:cNvPr id="7" name="等腰三角形 6"/>
            <p:cNvSpPr/>
            <p:nvPr/>
          </p:nvSpPr>
          <p:spPr>
            <a:xfrm rot="5400000">
              <a:off x="4151112" y="2865863"/>
              <a:ext cx="193033" cy="166408"/>
            </a:xfrm>
            <a:prstGeom prst="triangle">
              <a:avLst/>
            </a:prstGeom>
            <a:solidFill>
              <a:schemeClr val="bg1"/>
            </a:solidFill>
            <a:ln>
              <a:noFill/>
            </a:ln>
          </p:spPr>
          <p:txBody>
            <a:bodyPr anchor="ctr"/>
            <a:lstStyle/>
            <a:p>
              <a:pPr marL="0" lvl="0" indent="0" algn="ctr" defTabSz="914400">
                <a:lnSpc>
                  <a:spcPct val="100000"/>
                </a:lnSpc>
                <a:spcBef>
                  <a:spcPts val="0"/>
                </a:spcBef>
                <a:spcAft>
                  <a:spcPts val="0"/>
                </a:spcAft>
                <a:buClrTx/>
                <a:buSzTx/>
                <a:buFontTx/>
                <a:buNone/>
              </a:pPr>
              <a:endParaRPr lang="zh-CN" sz="1800" i="0" u="none" strike="noStrike" kern="1200" spc="0" baseline="0">
                <a:ln>
                  <a:noFill/>
                </a:ln>
                <a:solidFill>
                  <a:srgbClr val="FFFFFF"/>
                </a:solidFill>
                <a:latin typeface="Times New Roman Regular"/>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9174321" y="367549"/>
            <a:ext cx="2752207" cy="633983"/>
          </a:xfrm>
          <a:prstGeom prst="rect">
            <a:avLst/>
          </a:prstGeom>
        </p:spPr>
      </p:pic>
      <p:sp>
        <p:nvSpPr>
          <p:cNvPr id="11" name="文本框 10"/>
          <p:cNvSpPr txBox="1"/>
          <p:nvPr/>
        </p:nvSpPr>
        <p:spPr>
          <a:xfrm>
            <a:off x="1907675" y="3724275"/>
            <a:ext cx="2529205" cy="960776"/>
          </a:xfrm>
          <a:prstGeom prst="rect">
            <a:avLst/>
          </a:prstGeom>
          <a:noFill/>
        </p:spPr>
        <p:txBody>
          <a:bodyPr wrap="square">
            <a:spAutoFit/>
          </a:bodyPr>
          <a:lstStyle/>
          <a:p>
            <a:pPr>
              <a:lnSpc>
                <a:spcPct val="150000"/>
              </a:lnSpc>
            </a:pPr>
            <a:r>
              <a:rPr lang="zh-CN" altLang="en-US" sz="2000" dirty="0">
                <a:solidFill>
                  <a:srgbClr val="FFFFFF"/>
                </a:solidFill>
              </a:rPr>
              <a:t>魏振	</a:t>
            </a:r>
            <a:r>
              <a:rPr lang="en-US" altLang="zh-CN" sz="2000" dirty="0">
                <a:solidFill>
                  <a:srgbClr val="FFFFFF"/>
                </a:solidFill>
              </a:rPr>
              <a:t>ZY2306107</a:t>
            </a:r>
            <a:endParaRPr lang="en-US" altLang="zh-CN" sz="2000" dirty="0">
              <a:solidFill>
                <a:srgbClr val="FFFFFF"/>
              </a:solidFill>
            </a:endParaRPr>
          </a:p>
          <a:p>
            <a:pPr algn="l">
              <a:lnSpc>
                <a:spcPct val="150000"/>
              </a:lnSpc>
            </a:pPr>
            <a:r>
              <a:rPr lang="zh-CN" altLang="en-US" sz="2000" dirty="0">
                <a:solidFill>
                  <a:srgbClr val="FFFFFF"/>
                </a:solidFill>
              </a:rPr>
              <a:t>陈智宏	</a:t>
            </a:r>
            <a:r>
              <a:rPr lang="en-US" altLang="zh-CN" sz="2000" dirty="0">
                <a:solidFill>
                  <a:srgbClr val="FFFFFF"/>
                </a:solidFill>
              </a:rPr>
              <a:t>BZ2306001</a:t>
            </a:r>
            <a:endParaRPr lang="zh-CN" altLang="en-US" sz="2000" dirty="0">
              <a:solidFill>
                <a:srgbClr val="FFFFFF"/>
              </a:solidFill>
            </a:endParaRPr>
          </a:p>
        </p:txBody>
      </p:sp>
      <p:sp>
        <p:nvSpPr>
          <p:cNvPr id="10" name="文本框 9"/>
          <p:cNvSpPr txBox="1"/>
          <p:nvPr/>
        </p:nvSpPr>
        <p:spPr>
          <a:xfrm>
            <a:off x="6344554" y="2708910"/>
            <a:ext cx="4756516" cy="1569660"/>
          </a:xfrm>
          <a:prstGeom prst="rect">
            <a:avLst/>
          </a:prstGeom>
          <a:noFill/>
        </p:spPr>
        <p:txBody>
          <a:bodyPr wrap="square">
            <a:spAutoFit/>
          </a:bodyPr>
          <a:lstStyle/>
          <a:p>
            <a:pPr marL="0" lvl="0" algn="dist" defTabSz="914400">
              <a:lnSpc>
                <a:spcPct val="100000"/>
              </a:lnSpc>
              <a:spcBef>
                <a:spcPts val="0"/>
              </a:spcBef>
              <a:spcAft>
                <a:spcPts val="0"/>
              </a:spcAft>
              <a:buClrTx/>
              <a:buSzTx/>
              <a:buFontTx/>
              <a:buNone/>
            </a:pPr>
            <a:r>
              <a:rPr lang="zh-CN" altLang="en-US"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局部二进制模式直方图（</a:t>
            </a:r>
            <a:r>
              <a:rPr lang="en-US" alt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LBPH</a:t>
            </a:r>
            <a:r>
              <a:rPr lang="zh-CN" altLang="en-US"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a:t>
            </a:r>
            <a:endParaRPr 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1789430"/>
            <a:ext cx="12192000" cy="2510155"/>
          </a:xfrm>
          <a:prstGeom prst="rect">
            <a:avLst/>
          </a:prstGeom>
          <a:solidFill>
            <a:srgbClr val="005BAC"/>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宋体" panose="02010600030101010101" pitchFamily="2" charset="-122"/>
              <a:ea typeface="宋体" panose="02010600030101010101" pitchFamily="2" charset="-122"/>
            </a:endParaRPr>
          </a:p>
        </p:txBody>
      </p:sp>
      <p:cxnSp>
        <p:nvCxnSpPr>
          <p:cNvPr id="34" name="直接连接符 33"/>
          <p:cNvCxnSpPr/>
          <p:nvPr/>
        </p:nvCxnSpPr>
        <p:spPr>
          <a:xfrm flipV="1">
            <a:off x="1863725" y="3766185"/>
            <a:ext cx="8522970" cy="21590"/>
          </a:xfrm>
          <a:prstGeom prst="line">
            <a:avLst/>
          </a:prstGeom>
          <a:ln w="6350">
            <a:solidFill>
              <a:schemeClr val="bg1"/>
            </a:solidFill>
            <a:prstDash val="solid"/>
            <a:miter/>
          </a:ln>
        </p:spPr>
      </p:cxnSp>
      <p:sp>
        <p:nvSpPr>
          <p:cNvPr id="123" name="矩形 122"/>
          <p:cNvSpPr/>
          <p:nvPr/>
        </p:nvSpPr>
        <p:spPr>
          <a:xfrm>
            <a:off x="1623934" y="2386649"/>
            <a:ext cx="8944132" cy="1014730"/>
          </a:xfrm>
          <a:prstGeom prst="rect">
            <a:avLst/>
          </a:prstGeom>
        </p:spPr>
        <p:txBody>
          <a:bodyPr wrap="square">
            <a:spAutoFit/>
          </a:bodyPr>
          <a:lstStyle/>
          <a:p>
            <a:pPr lvl="0" algn="ctr">
              <a:lnSpc>
                <a:spcPct val="150000"/>
              </a:lnSpc>
            </a:pPr>
            <a:endParaRPr lang="en-US" sz="4000" b="1" spc="300">
              <a:solidFill>
                <a:srgbClr val="FFFFFF"/>
              </a:solidFill>
              <a:latin typeface="宋体" panose="02010600030101010101" pitchFamily="2" charset="-122"/>
              <a:ea typeface="宋体" panose="02010600030101010101" pitchFamily="2" charset="-122"/>
            </a:endParaRPr>
          </a:p>
        </p:txBody>
      </p:sp>
      <p:pic>
        <p:nvPicPr>
          <p:cNvPr id="11" name="Picture 4"/>
          <p:cNvPicPr>
            <a:picLocks noChangeAspect="1" noChangeArrowheads="1"/>
          </p:cNvPicPr>
          <p:nvPr/>
        </p:nvPicPr>
        <p:blipFill>
          <a:blip r:embed="rId1"/>
          <a:stretch>
            <a:fillRect/>
          </a:stretch>
        </p:blipFill>
        <p:spPr>
          <a:xfrm>
            <a:off x="11398250" y="2229485"/>
            <a:ext cx="613410" cy="613410"/>
          </a:xfrm>
          <a:prstGeom prst="rect">
            <a:avLst/>
          </a:prstGeom>
        </p:spPr>
      </p:pic>
      <p:sp>
        <p:nvSpPr>
          <p:cNvPr id="5" name="矩形 4"/>
          <p:cNvSpPr/>
          <p:nvPr/>
        </p:nvSpPr>
        <p:spPr>
          <a:xfrm>
            <a:off x="271489" y="2103568"/>
            <a:ext cx="3190297" cy="574581"/>
          </a:xfrm>
          <a:prstGeom prst="rect">
            <a:avLst/>
          </a:prstGeom>
        </p:spPr>
        <p:txBody>
          <a:bodyPr wrap="none">
            <a:spAutoFit/>
          </a:bodyPr>
          <a:lstStyle/>
          <a:p>
            <a:pPr>
              <a:lnSpc>
                <a:spcPct val="150000"/>
              </a:lnSpc>
            </a:pPr>
            <a:r>
              <a:rPr lang="en-US" sz="2400" dirty="0">
                <a:solidFill>
                  <a:schemeClr val="bg1"/>
                </a:solidFill>
                <a:latin typeface="Arial" panose="020B0604020202020204"/>
                <a:ea typeface="黑体" panose="02010609060101010101" charset="-122"/>
              </a:rPr>
              <a:t>2024</a:t>
            </a:r>
            <a:r>
              <a:rPr lang="en-US" sz="2400" dirty="0">
                <a:solidFill>
                  <a:schemeClr val="bg1"/>
                </a:solidFill>
                <a:latin typeface="黑体" panose="02010609060101010101" charset="-122"/>
                <a:ea typeface="黑体" panose="02010609060101010101" charset="-122"/>
              </a:rPr>
              <a:t> </a:t>
            </a:r>
            <a:r>
              <a:rPr lang="zh-CN" altLang="en-US" sz="2400" b="1" dirty="0">
                <a:solidFill>
                  <a:schemeClr val="bg1"/>
                </a:solidFill>
                <a:latin typeface="黑体" panose="02010609060101010101" charset="-122"/>
                <a:ea typeface="黑体" panose="02010609060101010101" charset="-122"/>
              </a:rPr>
              <a:t>模式识别大作业</a:t>
            </a:r>
            <a:endParaRPr lang="zh-CN" sz="2000" b="1" dirty="0">
              <a:solidFill>
                <a:schemeClr val="bg1"/>
              </a:solidFill>
              <a:latin typeface="黑体" panose="02010609060101010101" charset="-122"/>
              <a:ea typeface="黑体" panose="02010609060101010101" charset="-122"/>
            </a:endParaRPr>
          </a:p>
        </p:txBody>
      </p:sp>
      <p:sp>
        <p:nvSpPr>
          <p:cNvPr id="2" name="文本框 1"/>
          <p:cNvSpPr txBox="1"/>
          <p:nvPr/>
        </p:nvSpPr>
        <p:spPr>
          <a:xfrm>
            <a:off x="2971166" y="2949575"/>
            <a:ext cx="6308090" cy="706755"/>
          </a:xfrm>
          <a:prstGeom prst="rect">
            <a:avLst/>
          </a:prstGeom>
          <a:noFill/>
        </p:spPr>
        <p:txBody>
          <a:bodyPr wrap="none" anchor="t">
            <a:spAutoFit/>
          </a:bodyPr>
          <a:lstStyle/>
          <a:p>
            <a:pPr algn="ctr"/>
            <a:r>
              <a:rPr lang="en-US" sz="4000">
                <a:solidFill>
                  <a:schemeClr val="bg1"/>
                </a:solidFill>
                <a:effectLst>
                  <a:outerShdw blurRad="38100" dist="19050" dir="2700000" algn="tl" rotWithShape="0">
                    <a:schemeClr val="dk1">
                      <a:alpha val="40000"/>
                    </a:schemeClr>
                  </a:outerShdw>
                </a:effectLst>
                <a:latin typeface="Arial" panose="020B0604020202020204"/>
                <a:ea typeface="宋体" panose="02010600030101010101" pitchFamily="2" charset="-122"/>
              </a:rPr>
              <a:t>THANKS FOR WATCHING</a:t>
            </a:r>
            <a:endParaRPr lang="en-US" sz="4000">
              <a:solidFill>
                <a:schemeClr val="bg1"/>
              </a:solidFill>
              <a:effectLst>
                <a:outerShdw blurRad="38100" dist="19050" dir="2700000" algn="tl" rotWithShape="0">
                  <a:schemeClr val="dk1">
                    <a:alpha val="40000"/>
                  </a:schemeClr>
                </a:outerShdw>
              </a:effectLst>
              <a:latin typeface="Arial" panose="020B0604020202020204"/>
              <a:ea typeface="宋体" panose="02010600030101010101" pitchFamily="2" charset="-122"/>
            </a:endParaRPr>
          </a:p>
        </p:txBody>
      </p:sp>
      <p:sp>
        <p:nvSpPr>
          <p:cNvPr id="3" name="TextBox 26"/>
          <p:cNvSpPr txBox="1"/>
          <p:nvPr/>
        </p:nvSpPr>
        <p:spPr>
          <a:xfrm>
            <a:off x="6585045" y="4364990"/>
            <a:ext cx="5487575" cy="523220"/>
          </a:xfrm>
          <a:prstGeom prst="rect">
            <a:avLst/>
          </a:prstGeom>
          <a:noFill/>
        </p:spPr>
        <p:txBody>
          <a:bodyPr wrap="square">
            <a:spAutoFit/>
          </a:bodyPr>
          <a:lstStyle/>
          <a:p>
            <a:pPr marL="0" lvl="0" indent="0" algn="ctr" defTabSz="914400">
              <a:lnSpc>
                <a:spcPct val="100000"/>
              </a:lnSpc>
              <a:spcBef>
                <a:spcPts val="0"/>
              </a:spcBef>
              <a:spcAft>
                <a:spcPts val="0"/>
              </a:spcAft>
              <a:buClrTx/>
              <a:buSzTx/>
              <a:buFontTx/>
              <a:buNone/>
            </a:pPr>
            <a:r>
              <a:rPr lang="zh-CN" sz="2800" b="1" i="0" u="none" strike="noStrike" kern="1200" spc="0" baseline="0" dirty="0">
                <a:ln>
                  <a:noFill/>
                </a:ln>
                <a:solidFill>
                  <a:schemeClr val="tx2"/>
                </a:solidFill>
                <a:latin typeface="Arial" panose="020B0604020202020204"/>
                <a:ea typeface="微软雅黑" panose="00000500000000000000" charset="-122"/>
              </a:rPr>
              <a:t>北航计算机学院</a:t>
            </a:r>
            <a:r>
              <a:rPr lang="en-US" altLang="zh-CN" sz="2800" b="1" i="0" u="none" strike="noStrike" kern="1200" spc="0" baseline="0" dirty="0">
                <a:ln>
                  <a:noFill/>
                </a:ln>
                <a:solidFill>
                  <a:schemeClr val="tx2"/>
                </a:solidFill>
                <a:latin typeface="Arial" panose="020B0604020202020204"/>
                <a:ea typeface="微软雅黑" panose="00000500000000000000" charset="-122"/>
              </a:rPr>
              <a:t> </a:t>
            </a:r>
            <a:r>
              <a:rPr lang="zh-CN" altLang="en-US" sz="2800" b="1" i="0" u="none" strike="noStrike" kern="1200" spc="0" baseline="0" dirty="0">
                <a:ln>
                  <a:noFill/>
                </a:ln>
                <a:solidFill>
                  <a:schemeClr val="tx2"/>
                </a:solidFill>
                <a:latin typeface="Arial" panose="020B0604020202020204"/>
                <a:ea typeface="微软雅黑" panose="00000500000000000000" charset="-122"/>
              </a:rPr>
              <a:t>模式识别第</a:t>
            </a:r>
            <a:r>
              <a:rPr lang="en-US" altLang="zh-CN" sz="2800" b="1" i="0" u="none" strike="noStrike" kern="1200" spc="0" baseline="0" dirty="0">
                <a:ln>
                  <a:noFill/>
                </a:ln>
                <a:solidFill>
                  <a:schemeClr val="tx2"/>
                </a:solidFill>
                <a:latin typeface="Arial" panose="020B0604020202020204"/>
                <a:ea typeface="微软雅黑" panose="00000500000000000000" charset="-122"/>
              </a:rPr>
              <a:t>14</a:t>
            </a:r>
            <a:r>
              <a:rPr lang="zh-CN" altLang="en-US" sz="2800" b="1" i="0" u="none" strike="noStrike" kern="1200" spc="0" baseline="0" dirty="0">
                <a:ln>
                  <a:noFill/>
                </a:ln>
                <a:solidFill>
                  <a:schemeClr val="tx2"/>
                </a:solidFill>
                <a:latin typeface="Arial" panose="020B0604020202020204"/>
                <a:ea typeface="微软雅黑" panose="00000500000000000000" charset="-122"/>
              </a:rPr>
              <a:t>组</a:t>
            </a:r>
            <a:endParaRPr lang="zh-CN" sz="2800" b="1" i="0" u="none" strike="noStrike" kern="1200" spc="0" baseline="0" dirty="0">
              <a:ln>
                <a:noFill/>
              </a:ln>
              <a:solidFill>
                <a:schemeClr val="tx2"/>
              </a:solidFill>
              <a:latin typeface="Arial" panose="020B0604020202020204"/>
              <a:ea typeface="微软雅黑" panose="00000500000000000000" charset="-122"/>
            </a:endParaRPr>
          </a:p>
        </p:txBody>
      </p:sp>
      <p:sp>
        <p:nvSpPr>
          <p:cNvPr id="6" name="TextBox 27"/>
          <p:cNvSpPr txBox="1"/>
          <p:nvPr/>
        </p:nvSpPr>
        <p:spPr>
          <a:xfrm>
            <a:off x="5015865" y="4940935"/>
            <a:ext cx="6998970" cy="1660525"/>
          </a:xfrm>
          <a:prstGeom prst="rect">
            <a:avLst/>
          </a:prstGeom>
          <a:noFill/>
        </p:spPr>
        <p:txBody>
          <a:bodyPr wrap="square">
            <a:spAutoFit/>
          </a:bodyPr>
          <a:lstStyle/>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马一鸣</a:t>
            </a:r>
            <a:r>
              <a:rPr sz="1700" b="1" dirty="0">
                <a:ln>
                  <a:noFill/>
                </a:ln>
                <a:solidFill>
                  <a:schemeClr val="tx2"/>
                </a:solidFill>
                <a:sym typeface="+mn-ea"/>
              </a:rPr>
              <a:t>	BY2306090</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陈智宏</a:t>
            </a:r>
            <a:r>
              <a:rPr sz="1700" b="1" dirty="0">
                <a:ln>
                  <a:noFill/>
                </a:ln>
                <a:solidFill>
                  <a:schemeClr val="tx2"/>
                </a:solidFill>
                <a:sym typeface="+mn-ea"/>
              </a:rPr>
              <a:t>	BZ2306001</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a:ln>
                  <a:noFill/>
                </a:ln>
                <a:solidFill>
                  <a:schemeClr val="tx2"/>
                </a:solidFill>
              </a:rPr>
              <a:t>孙烨	BY2306093</a:t>
            </a:r>
            <a:endParaRPr sz="1700" b="1" dirty="0">
              <a:ln>
                <a:noFill/>
              </a:ln>
              <a:solidFill>
                <a:schemeClr val="tx2"/>
              </a:solidFill>
            </a:endParaRPr>
          </a:p>
          <a:p>
            <a:pPr marL="0" lvl="0" indent="0" algn="r" defTabSz="914400">
              <a:lnSpc>
                <a:spcPct val="150000"/>
              </a:lnSpc>
              <a:spcBef>
                <a:spcPts val="0"/>
              </a:spcBef>
              <a:spcAft>
                <a:spcPts val="0"/>
              </a:spcAft>
              <a:buClrTx/>
              <a:buSzTx/>
              <a:buFontTx/>
              <a:buNone/>
            </a:pPr>
            <a:r>
              <a:rPr sz="1700" b="1" dirty="0" err="1">
                <a:ln>
                  <a:noFill/>
                </a:ln>
                <a:solidFill>
                  <a:schemeClr val="tx2"/>
                </a:solidFill>
                <a:sym typeface="+mn-ea"/>
              </a:rPr>
              <a:t>魏振</a:t>
            </a:r>
            <a:r>
              <a:rPr sz="1700" b="1" dirty="0">
                <a:ln>
                  <a:noFill/>
                </a:ln>
                <a:solidFill>
                  <a:schemeClr val="tx2"/>
                </a:solidFill>
                <a:sym typeface="+mn-ea"/>
              </a:rPr>
              <a:t>	ZY2306107</a:t>
            </a:r>
            <a:endParaRPr sz="1700" b="1" dirty="0">
              <a:ln>
                <a:noFill/>
              </a:ln>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6907" y="2075232"/>
            <a:ext cx="11522083" cy="2707536"/>
          </a:xfrm>
          <a:prstGeom prst="rect">
            <a:avLst/>
          </a:prstGeom>
          <a:noFill/>
        </p:spPr>
        <p:txBody>
          <a:bodyPr wrap="square" rtlCol="0">
            <a:spAutoFit/>
          </a:bodyPr>
          <a:lstStyle/>
          <a:p>
            <a:pPr>
              <a:lnSpc>
                <a:spcPct val="120000"/>
              </a:lnSpc>
            </a:pPr>
            <a:r>
              <a:rPr kumimoji="1" lang="zh-CN" altLang="en-US" sz="3200" dirty="0">
                <a:solidFill>
                  <a:schemeClr val="tx1"/>
                </a:solidFill>
                <a:latin typeface="Times New Roman" panose="02020603050405020304" pitchFamily="18" charset="0"/>
                <a:ea typeface="黑体" panose="02010609060101010101" charset="-122"/>
                <a:cs typeface="Times New Roman" panose="02020603050405020304" pitchFamily="18" charset="0"/>
              </a:rPr>
              <a:t>        </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局部二进制模式直方图（</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Local Binary Pattern Histograms</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LBPH</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）是一种传统算法，应用于人脸识别时采用的识别方法是局部特征提取，核心是 </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算子。</a:t>
            </a:r>
            <a:endPar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20000"/>
              </a:lnSpc>
            </a:pP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        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是一种用来描述图像局部纹理特征的算子，它反映内容是每个像素与周围像素的关系。</a:t>
            </a:r>
            <a:endPar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局部二进制模式直方图（</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LBPH</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6907" y="1843950"/>
            <a:ext cx="11522083" cy="3170099"/>
          </a:xfrm>
          <a:prstGeom prst="rect">
            <a:avLst/>
          </a:prstGeom>
          <a:noFill/>
        </p:spPr>
        <p:txBody>
          <a:bodyPr wrap="square" rtlCol="0">
            <a:spAutoFit/>
          </a:bodyPr>
          <a:lstStyle/>
          <a:p>
            <a:pPr rtl="0">
              <a:defRPr/>
            </a:pPr>
            <a:r>
              <a:rPr lang="zh-CN" altLang="en-US" sz="3200" dirty="0">
                <a:solidFill>
                  <a:srgbClr val="000000"/>
                </a:solidFill>
                <a:highlight>
                  <a:srgbClr val="FFFFFF"/>
                </a:highlight>
                <a:latin typeface="黑体" panose="02010609060101010101" charset="-122"/>
                <a:ea typeface="黑体" panose="02010609060101010101" charset="-122"/>
                <a:cs typeface="Times New Roman" panose="02020603050405020304" pitchFamily="18" charset="0"/>
              </a:rPr>
              <a:t>    </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于</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1994</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年提出，后被不断的改进和优化，分别提出了</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旋转不变模式、</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均匀模式等。</a:t>
            </a:r>
            <a:endPar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endParaRPr>
          </a:p>
          <a:p>
            <a:pPr rtl="0">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    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是定义在像素</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3x3</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邻域内的，以邻域中心像素为阈值，将相邻的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个像素的灰度值与其进行比较，若周围像素值大于中心像素值，则该像素点的位置被标记为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，否则为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。这样，</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3x3</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邻域内的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个点经比较可产生</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位二进制数（通常转换为十进制数即</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码，共</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256</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种），即得到该邻域中心像素点的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值，并用这个值来反映该区域的纹理信息。</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b="21521"/>
          <a:stretch>
            <a:fillRect/>
          </a:stretch>
        </p:blipFill>
        <p:spPr bwMode="auto">
          <a:xfrm>
            <a:off x="1228726" y="3128962"/>
            <a:ext cx="8196538" cy="34647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8507" y="1755593"/>
            <a:ext cx="11522083" cy="1673407"/>
          </a:xfrm>
          <a:prstGeom prst="rect">
            <a:avLst/>
          </a:prstGeom>
          <a:noFill/>
        </p:spPr>
        <p:txBody>
          <a:bodyPr wrap="square" rtlCol="0">
            <a:spAutoFit/>
          </a:bodyPr>
          <a:lstStyle/>
          <a:p>
            <a:pPr algn="l">
              <a:lnSpc>
                <a:spcPct val="120000"/>
              </a:lnSpc>
            </a:pPr>
            <a:r>
              <a:rPr lang="zh-CN" altLang="en-US" sz="3200" dirty="0">
                <a:solidFill>
                  <a:srgbClr val="000000"/>
                </a:solidFill>
                <a:highlight>
                  <a:srgbClr val="FFFFFF"/>
                </a:highlight>
                <a:latin typeface="黑体" panose="02010609060101010101" charset="-122"/>
                <a:ea typeface="黑体" panose="02010609060101010101" charset="-122"/>
                <a:cs typeface="Times New Roman" panose="02020603050405020304" pitchFamily="18" charset="0"/>
              </a:rPr>
              <a:t>    </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例如下图，周围</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个像素点比中间点像素值大（或者相等）的记为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，小的记为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，得到二值图，然后按顺时针方向得到二进制串</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10001111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，这样中间点的像素值就用</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241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来代替。</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
        <p:nvSpPr>
          <p:cNvPr id="2" name="矩形 1"/>
          <p:cNvSpPr/>
          <p:nvPr/>
        </p:nvSpPr>
        <p:spPr>
          <a:xfrm>
            <a:off x="376907" y="1528772"/>
            <a:ext cx="11522083" cy="1195712"/>
          </a:xfrm>
          <a:prstGeom prst="rect">
            <a:avLst/>
          </a:prstGeom>
          <a:noFill/>
        </p:spPr>
        <p:txBody>
          <a:bodyPr wrap="square" rtlCol="0">
            <a:spAutoFit/>
          </a:bodyPr>
          <a:lstStyle/>
          <a:p>
            <a:pPr algn="l">
              <a:lnSpc>
                <a:spcPct val="120000"/>
              </a:lnSpc>
            </a:pPr>
            <a:r>
              <a:rPr lang="zh-CN" altLang="en-US" sz="3200" dirty="0">
                <a:solidFill>
                  <a:srgbClr val="000000"/>
                </a:solidFill>
                <a:highlight>
                  <a:srgbClr val="FFFFFF"/>
                </a:highlight>
                <a:latin typeface="黑体" panose="02010609060101010101" charset="-122"/>
                <a:ea typeface="黑体" panose="02010609060101010101" charset="-122"/>
                <a:cs typeface="Times New Roman" panose="02020603050405020304" pitchFamily="18" charset="0"/>
              </a:rPr>
              <a:t>    </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计算</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的顺序没有硬性要求，只是一个量化公示，在同一处理中保持相同的顺序即可。</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1532034" y="2724484"/>
                <a:ext cx="9871112" cy="3263842"/>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4000" i="1" smtClean="0">
                              <a:latin typeface="Cambria Math" panose="02040503050406030204" pitchFamily="18" charset="0"/>
                            </a:rPr>
                          </m:ctrlPr>
                        </m:sSubPr>
                        <m:e>
                          <m:r>
                            <m:rPr>
                              <m:sty m:val="p"/>
                            </m:rPr>
                            <a:rPr lang="en-US" altLang="zh-CN" sz="4000" i="1">
                              <a:latin typeface="Cambria Math" panose="02040503050406030204" pitchFamily="18" charset="0"/>
                            </a:rPr>
                            <m:t>LBP</m:t>
                          </m:r>
                        </m:e>
                        <m:sub>
                          <m:r>
                            <a:rPr lang="en-US" altLang="zh-CN" sz="4000" i="1">
                              <a:latin typeface="Cambria Math" panose="02040503050406030204" pitchFamily="18" charset="0"/>
                            </a:rPr>
                            <m:t>𝑃</m:t>
                          </m:r>
                          <m:r>
                            <a:rPr lang="en-US" altLang="zh-CN" sz="4000" i="1">
                              <a:latin typeface="Cambria Math" panose="02040503050406030204" pitchFamily="18" charset="0"/>
                            </a:rPr>
                            <m:t>,</m:t>
                          </m:r>
                          <m:r>
                            <m:rPr>
                              <m:sty m:val="p"/>
                            </m:rPr>
                            <a:rPr lang="en-US" altLang="zh-CN" sz="4000">
                              <a:latin typeface="Cambria Math" panose="02040503050406030204" pitchFamily="18" charset="0"/>
                            </a:rPr>
                            <m:t>R</m:t>
                          </m:r>
                        </m:sub>
                      </m:sSub>
                      <m:r>
                        <a:rPr lang="zh-CN" altLang="en-US" sz="4000" i="0">
                          <a:latin typeface="Cambria Math" panose="02040503050406030204" pitchFamily="18" charset="0"/>
                        </a:rPr>
                        <m:t>=</m:t>
                      </m:r>
                      <m:nary>
                        <m:naryPr>
                          <m:chr m:val="∑"/>
                          <m:ctrlPr>
                            <a:rPr lang="zh-CN" altLang="en-US" sz="4000" i="1" smtClean="0">
                              <a:latin typeface="Cambria Math" panose="02040503050406030204" pitchFamily="18" charset="0"/>
                            </a:rPr>
                          </m:ctrlPr>
                        </m:naryPr>
                        <m:sub>
                          <m:r>
                            <m:rPr>
                              <m:brk m:alnAt="23"/>
                            </m:rPr>
                            <a:rPr lang="en-US" altLang="zh-CN" sz="4000" b="0" i="1" smtClean="0">
                              <a:latin typeface="Cambria Math" panose="02040503050406030204" pitchFamily="18" charset="0"/>
                            </a:rPr>
                            <m:t>𝑝</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0</m:t>
                          </m:r>
                        </m:sub>
                        <m:sup>
                          <m:r>
                            <a:rPr lang="en-US" altLang="zh-CN" sz="4000" b="0" i="1" smtClean="0">
                              <a:latin typeface="Cambria Math" panose="02040503050406030204" pitchFamily="18" charset="0"/>
                            </a:rPr>
                            <m:t>𝑃</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1</m:t>
                          </m:r>
                        </m:sup>
                        <m:e>
                          <m:r>
                            <a:rPr lang="en-US" altLang="zh-CN" sz="4000" b="0" i="1" smtClean="0">
                              <a:latin typeface="Cambria Math" panose="02040503050406030204" pitchFamily="18" charset="0"/>
                            </a:rPr>
                            <m:t>𝑠</m:t>
                          </m:r>
                        </m:e>
                      </m:nary>
                      <m:r>
                        <a:rPr lang="en-US" altLang="zh-CN" sz="4000" b="0" i="1" smtClean="0">
                          <a:latin typeface="Cambria Math" panose="02040503050406030204" pitchFamily="18" charset="0"/>
                        </a:rPr>
                        <m:t>(</m:t>
                      </m:r>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𝑔</m:t>
                          </m:r>
                        </m:e>
                        <m:sub>
                          <m:r>
                            <a:rPr lang="en-US" altLang="zh-CN" sz="4000" b="0" i="1" smtClean="0">
                              <a:latin typeface="Cambria Math" panose="02040503050406030204" pitchFamily="18" charset="0"/>
                            </a:rPr>
                            <m:t>𝑝</m:t>
                          </m:r>
                        </m:sub>
                      </m:sSub>
                      <m:r>
                        <a:rPr lang="en-US" altLang="zh-CN" sz="4000" b="0" i="1" smtClean="0">
                          <a:latin typeface="Cambria Math" panose="02040503050406030204" pitchFamily="18" charset="0"/>
                        </a:rPr>
                        <m:t>−</m:t>
                      </m:r>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𝑔</m:t>
                          </m:r>
                        </m:e>
                        <m:sub>
                          <m:r>
                            <a:rPr lang="en-US" altLang="zh-CN" sz="4000" b="0" i="1" smtClean="0">
                              <a:latin typeface="Cambria Math" panose="02040503050406030204" pitchFamily="18" charset="0"/>
                            </a:rPr>
                            <m:t>𝑐</m:t>
                          </m:r>
                        </m:sub>
                      </m:sSub>
                      <m:r>
                        <a:rPr lang="en-US" altLang="zh-CN" sz="4000" b="0" i="1" smtClean="0">
                          <a:latin typeface="Cambria Math" panose="02040503050406030204" pitchFamily="18" charset="0"/>
                        </a:rPr>
                        <m:t>)</m:t>
                      </m:r>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2</m:t>
                          </m:r>
                        </m:e>
                        <m:sup>
                          <m:r>
                            <a:rPr lang="en-US" altLang="zh-CN" sz="4000" b="0" i="1" smtClean="0">
                              <a:latin typeface="Cambria Math" panose="02040503050406030204" pitchFamily="18" charset="0"/>
                            </a:rPr>
                            <m:t>𝑝</m:t>
                          </m:r>
                        </m:sup>
                      </m:sSup>
                    </m:oMath>
                  </m:oMathPara>
                </a14:m>
                <a:endParaRPr lang="en-US" altLang="zh-CN" sz="4000" dirty="0">
                  <a:latin typeface="黑体" panose="02010609060101010101" charset="-122"/>
                  <a:ea typeface="黑体" panose="02010609060101010101" charset="-122"/>
                </a:endParaRPr>
              </a:p>
              <a:p>
                <a:r>
                  <a:rPr lang="en-US" altLang="zh-CN" sz="4000" dirty="0">
                    <a:latin typeface="黑体" panose="02010609060101010101" charset="-122"/>
                    <a:ea typeface="黑体" panose="02010609060101010101" charset="-122"/>
                  </a:rPr>
                  <a:t>s(x)=</a:t>
                </a:r>
                <a14:m>
                  <m:oMath xmlns:m="http://schemas.openxmlformats.org/officeDocument/2006/math">
                    <m:d>
                      <m:dPr>
                        <m:begChr m:val="{"/>
                        <m:endChr m:val=""/>
                        <m:ctrlPr>
                          <a:rPr lang="en-US" altLang="zh-CN" sz="4000" i="1" smtClean="0">
                            <a:latin typeface="Cambria Math" panose="02040503050406030204" pitchFamily="18" charset="0"/>
                            <a:ea typeface="黑体" panose="02010609060101010101" charset="-122"/>
                          </a:rPr>
                        </m:ctrlPr>
                      </m:dPr>
                      <m:e>
                        <m:eqArr>
                          <m:eqArrPr>
                            <m:ctrlPr>
                              <a:rPr lang="en-US" altLang="zh-CN" sz="4000" i="1" smtClean="0">
                                <a:latin typeface="Cambria Math" panose="02040503050406030204" pitchFamily="18" charset="0"/>
                                <a:ea typeface="黑体" panose="02010609060101010101" charset="-122"/>
                              </a:rPr>
                            </m:ctrlPr>
                          </m:eqArrPr>
                          <m:e>
                            <m:r>
                              <a:rPr lang="en-US" altLang="zh-CN" sz="4000" b="0" i="1" smtClean="0">
                                <a:latin typeface="Cambria Math" panose="02040503050406030204" pitchFamily="18" charset="0"/>
                                <a:ea typeface="黑体" panose="02010609060101010101" charset="-122"/>
                              </a:rPr>
                              <m:t>1</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𝑥</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0</m:t>
                            </m:r>
                          </m:e>
                          <m:e>
                            <m:r>
                              <a:rPr lang="en-US" altLang="zh-CN" sz="4000" b="0" i="1" smtClean="0">
                                <a:latin typeface="Cambria Math" panose="02040503050406030204" pitchFamily="18" charset="0"/>
                                <a:ea typeface="黑体" panose="02010609060101010101" charset="-122"/>
                              </a:rPr>
                              <m:t>0</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𝑥</m:t>
                            </m:r>
                            <m:r>
                              <a:rPr lang="en-US" altLang="zh-CN" sz="4000" b="0" i="1" smtClean="0">
                                <a:latin typeface="Cambria Math" panose="02040503050406030204" pitchFamily="18" charset="0"/>
                                <a:ea typeface="黑体" panose="02010609060101010101" charset="-122"/>
                              </a:rPr>
                              <m:t>&lt;</m:t>
                            </m:r>
                            <m:r>
                              <a:rPr lang="en-US" altLang="zh-CN" sz="4000" b="0" i="1" smtClean="0">
                                <a:latin typeface="Cambria Math" panose="02040503050406030204" pitchFamily="18" charset="0"/>
                                <a:ea typeface="黑体" panose="02010609060101010101" charset="-122"/>
                              </a:rPr>
                              <m:t>0</m:t>
                            </m:r>
                          </m:e>
                        </m:eqArr>
                      </m:e>
                    </m:d>
                  </m:oMath>
                </a14:m>
                <a:endParaRPr lang="zh-CN" altLang="en-US" sz="4000" dirty="0">
                  <a:latin typeface="黑体" panose="02010609060101010101" charset="-122"/>
                  <a:ea typeface="黑体" panose="02010609060101010101"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532034" y="2724484"/>
                <a:ext cx="9871112" cy="3263842"/>
              </a:xfrm>
              <a:prstGeom prst="rect">
                <a:avLst/>
              </a:prstGeom>
              <a:blipFill rotWithShape="1">
                <a:blip r:embed="rId1"/>
                <a:stretch>
                  <a:fillRect l="-4" t="-10" r="5" b="8"/>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均匀</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
        <p:nvSpPr>
          <p:cNvPr id="2" name="矩形 1"/>
          <p:cNvSpPr/>
          <p:nvPr/>
        </p:nvSpPr>
        <p:spPr>
          <a:xfrm>
            <a:off x="376907" y="1574804"/>
            <a:ext cx="11522083" cy="4258730"/>
          </a:xfrm>
          <a:prstGeom prst="rect">
            <a:avLst/>
          </a:prstGeom>
          <a:noFill/>
        </p:spPr>
        <p:txBody>
          <a:bodyPr wrap="square" rtlCol="0">
            <a:spAutoFit/>
          </a:bodyPr>
          <a:lstStyle/>
          <a:p>
            <a:pPr algn="l">
              <a:lnSpc>
                <a:spcPct val="120000"/>
              </a:lnSpc>
            </a:pPr>
            <a:r>
              <a:rPr lang="zh-CN" altLang="en-US" sz="3200" dirty="0">
                <a:solidFill>
                  <a:srgbClr val="000000"/>
                </a:solidFill>
                <a:highlight>
                  <a:srgbClr val="FFFFFF"/>
                </a:highlight>
                <a:latin typeface="Times New Roman" panose="02020603050405020304" pitchFamily="18" charset="0"/>
                <a:ea typeface="黑体" panose="02010609060101010101" charset="-122"/>
                <a:cs typeface="Times New Roman" panose="02020603050405020304" pitchFamily="18" charset="0"/>
              </a:rPr>
              <a:t>    </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根据原始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计算出来的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90%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以上的值具有某种特性，即属于均匀模式（</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Uniform Pattern</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二进制序列中数字从</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到</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或是从</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到</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的变化不超过</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次。比如，</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01011111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的变化次数为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3</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次，那么该序列不属于均匀模式。根据这个算法，所有的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位二进制数中共有</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（变化次数为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的有</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种，变化次数为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的有</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0</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种，变化次数为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的有</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56</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种）个均匀模式。</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a:p>
            <a:pPr algn="l">
              <a:lnSpc>
                <a:spcPct val="120000"/>
              </a:lnSpc>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        根据这一数据分布特点将原始</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值分为</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59</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类，</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58</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个均匀模式为一类，其余为第</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59</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类。这样就将直方图从原来的</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256</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维变成了</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59</a:t>
            </a: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维，起到了降维的效果。</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3625" y="712715"/>
            <a:ext cx="11520000" cy="576000"/>
            <a:chOff x="582710" y="712715"/>
            <a:chExt cx="11527790" cy="572075"/>
          </a:xfrm>
        </p:grpSpPr>
        <p:sp>
          <p:nvSpPr>
            <p:cNvPr id="13" name="矩形 12"/>
            <p:cNvSpPr/>
            <p:nvPr/>
          </p:nvSpPr>
          <p:spPr>
            <a:xfrm flipV="1">
              <a:off x="582710" y="717952"/>
              <a:ext cx="93455" cy="566838"/>
            </a:xfrm>
            <a:prstGeom prst="rect">
              <a:avLst/>
            </a:prstGeom>
            <a:solidFill>
              <a:srgbClr val="3F51B6"/>
            </a:solidFill>
            <a:ln>
              <a:solidFill>
                <a:srgbClr val="3F51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charset="-122"/>
                <a:ea typeface="黑体" panose="02010609060101010101" charset="-122"/>
              </a:endParaRPr>
            </a:p>
          </p:txBody>
        </p:sp>
        <p:sp>
          <p:nvSpPr>
            <p:cNvPr id="14" name="文本框 13"/>
            <p:cNvSpPr txBox="1"/>
            <p:nvPr/>
          </p:nvSpPr>
          <p:spPr>
            <a:xfrm>
              <a:off x="676055" y="712715"/>
              <a:ext cx="114344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rPr>
                <a:t>均匀</a:t>
              </a:r>
              <a:r>
                <a:rPr kumimoji="1" lang="en-US" altLang="zh-CN" sz="2800" dirty="0">
                  <a:latin typeface="华文中宋" panose="02010600040101010101" pitchFamily="2" charset="-122"/>
                  <a:ea typeface="华文中宋" panose="02010600040101010101" pitchFamily="2" charset="-122"/>
                  <a:cs typeface="Times New Roman" panose="02020603050405020304" pitchFamily="18" charset="0"/>
                </a:rPr>
                <a:t>LBP</a:t>
              </a:r>
              <a:endParaRPr kumimoji="1" lang="zh-CN" altLang="en-US" sz="2800" dirty="0">
                <a:latin typeface="华文中宋" panose="02010600040101010101" pitchFamily="2" charset="-122"/>
                <a:ea typeface="华文中宋" panose="0201060004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3" name="文本框 2"/>
              <p:cNvSpPr txBox="1"/>
              <p:nvPr/>
            </p:nvSpPr>
            <p:spPr>
              <a:xfrm>
                <a:off x="1060547" y="1502903"/>
                <a:ext cx="10914788" cy="3665491"/>
              </a:xfrm>
              <a:prstGeom prst="rect">
                <a:avLst/>
              </a:prstGeom>
              <a:noFill/>
            </p:spPr>
            <p:txBody>
              <a:bodyPr wrap="square">
                <a:spAutoFit/>
              </a:bodyPr>
              <a:lstStyle/>
              <a:p>
                <a14:m>
                  <m:oMath xmlns:m="http://schemas.openxmlformats.org/officeDocument/2006/math">
                    <m:sSubSup>
                      <m:sSubSupPr>
                        <m:ctrlPr>
                          <a:rPr lang="en-US" altLang="zh-CN" sz="4000" i="1" smtClean="0">
                            <a:latin typeface="Cambria Math" panose="02040503050406030204" pitchFamily="18" charset="0"/>
                            <a:ea typeface="黑体" panose="02010609060101010101" charset="-122"/>
                          </a:rPr>
                        </m:ctrlPr>
                      </m:sSubSupPr>
                      <m:e>
                        <m:r>
                          <a:rPr lang="en-US" altLang="zh-CN" sz="4000" b="0" i="1" smtClean="0">
                            <a:latin typeface="Cambria Math" panose="02040503050406030204" pitchFamily="18" charset="0"/>
                            <a:ea typeface="黑体" panose="02010609060101010101" charset="-122"/>
                          </a:rPr>
                          <m:t>𝐿𝐵𝑅</m:t>
                        </m:r>
                      </m:e>
                      <m:sub>
                        <m:r>
                          <a:rPr lang="en-US" altLang="zh-CN" sz="4000" b="0" i="1" smtClean="0">
                            <a:latin typeface="Cambria Math" panose="02040503050406030204" pitchFamily="18" charset="0"/>
                            <a:ea typeface="黑体" panose="02010609060101010101" charset="-122"/>
                          </a:rPr>
                          <m:t>𝑃</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𝑅</m:t>
                        </m:r>
                      </m:sub>
                      <m:sup>
                        <m:r>
                          <a:rPr lang="en-US" altLang="zh-CN" sz="4000" b="0" i="1" smtClean="0">
                            <a:latin typeface="Cambria Math" panose="02040503050406030204" pitchFamily="18" charset="0"/>
                            <a:ea typeface="黑体" panose="02010609060101010101" charset="-122"/>
                          </a:rPr>
                          <m:t>𝑟𝑖𝑢</m:t>
                        </m:r>
                        <m:r>
                          <a:rPr lang="en-US" altLang="zh-CN" sz="4000" b="0" i="1" smtClean="0">
                            <a:latin typeface="Cambria Math" panose="02040503050406030204" pitchFamily="18" charset="0"/>
                            <a:ea typeface="黑体" panose="02010609060101010101" charset="-122"/>
                          </a:rPr>
                          <m:t>2</m:t>
                        </m:r>
                      </m:sup>
                    </m:sSubSup>
                  </m:oMath>
                </a14:m>
                <a:r>
                  <a:rPr lang="en-US" altLang="zh-CN" sz="4000" dirty="0">
                    <a:latin typeface="黑体" panose="02010609060101010101" charset="-122"/>
                    <a:ea typeface="黑体" panose="02010609060101010101" charset="-122"/>
                  </a:rPr>
                  <a:t>=</a:t>
                </a:r>
                <a14:m>
                  <m:oMath xmlns:m="http://schemas.openxmlformats.org/officeDocument/2006/math">
                    <m:d>
                      <m:dPr>
                        <m:begChr m:val="{"/>
                        <m:endChr m:val=""/>
                        <m:ctrlPr>
                          <a:rPr lang="en-US" altLang="zh-CN" sz="4000" i="1" smtClean="0">
                            <a:latin typeface="Cambria Math" panose="02040503050406030204" pitchFamily="18" charset="0"/>
                            <a:ea typeface="黑体" panose="02010609060101010101" charset="-122"/>
                          </a:rPr>
                        </m:ctrlPr>
                      </m:dPr>
                      <m:e>
                        <m:eqArr>
                          <m:eqArrPr>
                            <m:ctrlPr>
                              <a:rPr lang="en-US" altLang="zh-CN" sz="4000" i="1" smtClean="0">
                                <a:latin typeface="Cambria Math" panose="02040503050406030204" pitchFamily="18" charset="0"/>
                                <a:ea typeface="黑体" panose="02010609060101010101" charset="-122"/>
                              </a:rPr>
                            </m:ctrlPr>
                          </m:eqArrPr>
                          <m:e>
                            <m:nary>
                              <m:naryPr>
                                <m:chr m:val="∑"/>
                                <m:limLoc m:val="subSup"/>
                                <m:ctrlPr>
                                  <a:rPr lang="en-US" altLang="zh-CN" sz="4000" i="1" smtClean="0">
                                    <a:latin typeface="Cambria Math" panose="02040503050406030204" pitchFamily="18" charset="0"/>
                                    <a:ea typeface="黑体" panose="02010609060101010101" charset="-122"/>
                                  </a:rPr>
                                </m:ctrlPr>
                              </m:naryPr>
                              <m:sub>
                                <m:r>
                                  <m:rPr>
                                    <m:brk m:alnAt="25"/>
                                  </m:rPr>
                                  <a:rPr lang="en-US" altLang="zh-CN" sz="4000" b="0" i="1" smtClean="0">
                                    <a:latin typeface="Cambria Math" panose="02040503050406030204" pitchFamily="18" charset="0"/>
                                    <a:ea typeface="黑体" panose="02010609060101010101" charset="-122"/>
                                  </a:rPr>
                                  <m:t>𝑝</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0</m:t>
                                </m:r>
                              </m:sub>
                              <m:sup>
                                <m:r>
                                  <a:rPr lang="en-US" altLang="zh-CN" sz="4000" b="0" i="1" smtClean="0">
                                    <a:latin typeface="Cambria Math" panose="02040503050406030204" pitchFamily="18" charset="0"/>
                                    <a:ea typeface="黑体" panose="02010609060101010101" charset="-122"/>
                                  </a:rPr>
                                  <m:t>𝑃</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1</m:t>
                                </m:r>
                              </m:sup>
                              <m:e>
                                <m:r>
                                  <a:rPr lang="en-US" altLang="zh-CN" sz="4000" b="0" i="1" smtClean="0">
                                    <a:latin typeface="Cambria Math" panose="02040503050406030204" pitchFamily="18" charset="0"/>
                                    <a:ea typeface="黑体" panose="02010609060101010101" charset="-122"/>
                                  </a:rPr>
                                  <m:t>𝑠</m:t>
                                </m:r>
                                <m:d>
                                  <m:dPr>
                                    <m:ctrlPr>
                                      <a:rPr lang="en-US" altLang="zh-CN" sz="4000" b="0" i="1" smtClean="0">
                                        <a:latin typeface="Cambria Math" panose="02040503050406030204" pitchFamily="18" charset="0"/>
                                        <a:ea typeface="黑体" panose="02010609060101010101" charset="-122"/>
                                      </a:rPr>
                                    </m:ctrlPr>
                                  </m:dPr>
                                  <m:e>
                                    <m:sSub>
                                      <m:sSubPr>
                                        <m:ctrlPr>
                                          <a:rPr lang="en-US" altLang="zh-CN" sz="4000" b="0" i="1" smtClean="0">
                                            <a:latin typeface="Cambria Math" panose="02040503050406030204" pitchFamily="18" charset="0"/>
                                            <a:ea typeface="黑体" panose="02010609060101010101" charset="-122"/>
                                          </a:rPr>
                                        </m:ctrlPr>
                                      </m:sSubPr>
                                      <m:e>
                                        <m:r>
                                          <a:rPr lang="en-US" altLang="zh-CN" sz="4000" b="0" i="1" smtClean="0">
                                            <a:latin typeface="Cambria Math" panose="02040503050406030204" pitchFamily="18" charset="0"/>
                                            <a:ea typeface="黑体" panose="02010609060101010101" charset="-122"/>
                                          </a:rPr>
                                          <m:t>𝑔</m:t>
                                        </m:r>
                                      </m:e>
                                      <m:sub>
                                        <m:r>
                                          <a:rPr lang="en-US" altLang="zh-CN" sz="4000" b="0" i="1" smtClean="0">
                                            <a:latin typeface="Cambria Math" panose="02040503050406030204" pitchFamily="18" charset="0"/>
                                            <a:ea typeface="黑体" panose="02010609060101010101" charset="-122"/>
                                          </a:rPr>
                                          <m:t>𝑝</m:t>
                                        </m:r>
                                      </m:sub>
                                    </m:sSub>
                                    <m:r>
                                      <a:rPr lang="en-US" altLang="zh-CN" sz="4000" b="0" i="1" smtClean="0">
                                        <a:latin typeface="Cambria Math" panose="02040503050406030204" pitchFamily="18" charset="0"/>
                                        <a:ea typeface="黑体" panose="02010609060101010101" charset="-122"/>
                                      </a:rPr>
                                      <m:t>−</m:t>
                                    </m:r>
                                    <m:sSub>
                                      <m:sSubPr>
                                        <m:ctrlPr>
                                          <a:rPr lang="en-US" altLang="zh-CN" sz="4000" b="0" i="1" smtClean="0">
                                            <a:latin typeface="Cambria Math" panose="02040503050406030204" pitchFamily="18" charset="0"/>
                                            <a:ea typeface="黑体" panose="02010609060101010101" charset="-122"/>
                                          </a:rPr>
                                        </m:ctrlPr>
                                      </m:sSubPr>
                                      <m:e>
                                        <m:r>
                                          <a:rPr lang="en-US" altLang="zh-CN" sz="4000" b="0" i="1" smtClean="0">
                                            <a:latin typeface="Cambria Math" panose="02040503050406030204" pitchFamily="18" charset="0"/>
                                            <a:ea typeface="黑体" panose="02010609060101010101" charset="-122"/>
                                          </a:rPr>
                                          <m:t>𝑔</m:t>
                                        </m:r>
                                      </m:e>
                                      <m:sub>
                                        <m:r>
                                          <a:rPr lang="en-US" altLang="zh-CN" sz="4000" b="0" i="1" smtClean="0">
                                            <a:latin typeface="Cambria Math" panose="02040503050406030204" pitchFamily="18" charset="0"/>
                                            <a:ea typeface="黑体" panose="02010609060101010101" charset="-122"/>
                                          </a:rPr>
                                          <m:t>𝑐</m:t>
                                        </m:r>
                                      </m:sub>
                                    </m:sSub>
                                  </m:e>
                                </m:d>
                                <m:r>
                                  <a:rPr lang="en-US" altLang="zh-CN" sz="4000" b="0" i="1" smtClean="0">
                                    <a:latin typeface="Cambria Math" panose="02040503050406030204" pitchFamily="18" charset="0"/>
                                    <a:ea typeface="黑体" panose="02010609060101010101" charset="-122"/>
                                  </a:rPr>
                                  <m:t>   </m:t>
                                </m:r>
                                <m:r>
                                  <a:rPr lang="en-US" altLang="zh-CN" sz="4000" b="0" i="1" smtClean="0">
                                    <a:latin typeface="Cambria Math" panose="02040503050406030204" pitchFamily="18" charset="0"/>
                                    <a:ea typeface="黑体" panose="02010609060101010101" charset="-122"/>
                                  </a:rPr>
                                  <m:t>𝑖𝑓</m:t>
                                </m:r>
                                <m:r>
                                  <a:rPr lang="en-US" altLang="zh-CN" sz="4000" b="0" i="1" smtClean="0">
                                    <a:latin typeface="Cambria Math" panose="02040503050406030204" pitchFamily="18" charset="0"/>
                                    <a:ea typeface="黑体" panose="02010609060101010101" charset="-122"/>
                                  </a:rPr>
                                  <m:t> </m:t>
                                </m:r>
                                <m:r>
                                  <a:rPr lang="en-US" altLang="zh-CN" sz="4000" b="0" i="1" smtClean="0">
                                    <a:latin typeface="Cambria Math" panose="02040503050406030204" pitchFamily="18" charset="0"/>
                                    <a:ea typeface="黑体" panose="02010609060101010101" charset="-122"/>
                                  </a:rPr>
                                  <m:t>𝑈</m:t>
                                </m:r>
                                <m:r>
                                  <a:rPr lang="en-US" altLang="zh-CN" sz="4000" b="0" i="1" smtClean="0">
                                    <a:latin typeface="Cambria Math" panose="02040503050406030204" pitchFamily="18" charset="0"/>
                                    <a:ea typeface="黑体" panose="02010609060101010101" charset="-122"/>
                                  </a:rPr>
                                  <m:t>(</m:t>
                                </m:r>
                                <m:sSub>
                                  <m:sSubPr>
                                    <m:ctrlPr>
                                      <a:rPr lang="en-US" altLang="zh-CN" sz="4000" b="0" i="1" smtClean="0">
                                        <a:latin typeface="Cambria Math" panose="02040503050406030204" pitchFamily="18" charset="0"/>
                                        <a:ea typeface="黑体" panose="02010609060101010101" charset="-122"/>
                                      </a:rPr>
                                    </m:ctrlPr>
                                  </m:sSubPr>
                                  <m:e>
                                    <m:r>
                                      <a:rPr lang="en-US" altLang="zh-CN" sz="4000" b="0" i="1" smtClean="0">
                                        <a:latin typeface="Cambria Math" panose="02040503050406030204" pitchFamily="18" charset="0"/>
                                        <a:ea typeface="黑体" panose="02010609060101010101" charset="-122"/>
                                      </a:rPr>
                                      <m:t>𝐿𝐵𝑃</m:t>
                                    </m:r>
                                  </m:e>
                                  <m:sub>
                                    <m:r>
                                      <a:rPr lang="en-US" altLang="zh-CN" sz="4000" b="0" i="1" smtClean="0">
                                        <a:latin typeface="Cambria Math" panose="02040503050406030204" pitchFamily="18" charset="0"/>
                                        <a:ea typeface="黑体" panose="02010609060101010101" charset="-122"/>
                                      </a:rPr>
                                      <m:t>𝑃</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𝑅</m:t>
                                    </m:r>
                                  </m:sub>
                                </m:sSub>
                                <m:r>
                                  <a:rPr lang="en-US" altLang="zh-CN" sz="4000" b="0" i="1" smtClean="0">
                                    <a:latin typeface="Cambria Math" panose="02040503050406030204" pitchFamily="18" charset="0"/>
                                    <a:ea typeface="黑体" panose="02010609060101010101" charset="-122"/>
                                  </a:rPr>
                                  <m:t>)</m:t>
                                </m:r>
                              </m:e>
                            </m:nary>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2</m:t>
                            </m:r>
                          </m:e>
                          <m:e>
                            <m:r>
                              <a:rPr lang="en-US" altLang="zh-CN" sz="4000" b="0" i="1" smtClean="0">
                                <a:latin typeface="Cambria Math" panose="02040503050406030204" pitchFamily="18" charset="0"/>
                                <a:ea typeface="黑体" panose="02010609060101010101" charset="-122"/>
                              </a:rPr>
                              <m:t>𝑃</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1</m:t>
                            </m:r>
                            <m:r>
                              <a:rPr lang="en-US" altLang="zh-CN" sz="4000" b="0" i="1" smtClean="0">
                                <a:latin typeface="Cambria Math" panose="02040503050406030204" pitchFamily="18" charset="0"/>
                                <a:ea typeface="黑体" panose="02010609060101010101" charset="-122"/>
                              </a:rPr>
                              <m:t>                                    </m:t>
                            </m:r>
                            <m:r>
                              <a:rPr lang="en-US" altLang="zh-CN" sz="4000" b="0" i="1" smtClean="0">
                                <a:latin typeface="Cambria Math" panose="02040503050406030204" pitchFamily="18" charset="0"/>
                                <a:ea typeface="黑体" panose="02010609060101010101" charset="-122"/>
                              </a:rPr>
                              <m:t>𝑜𝑡ℎ𝑒𝑟𝑤𝑖𝑠𝑒</m:t>
                            </m:r>
                            <m:r>
                              <a:rPr lang="en-US" altLang="zh-CN" sz="4000" b="0" i="1" smtClean="0">
                                <a:latin typeface="Cambria Math" panose="02040503050406030204" pitchFamily="18" charset="0"/>
                                <a:ea typeface="黑体" panose="02010609060101010101" charset="-122"/>
                              </a:rPr>
                              <m:t>,</m:t>
                            </m:r>
                          </m:e>
                        </m:eqArr>
                      </m:e>
                    </m:d>
                  </m:oMath>
                </a14:m>
                <a:endParaRPr lang="en-US" altLang="zh-CN" sz="4000" dirty="0">
                  <a:latin typeface="黑体" panose="02010609060101010101" charset="-122"/>
                  <a:ea typeface="黑体" panose="02010609060101010101" charset="-122"/>
                </a:endParaRPr>
              </a:p>
              <a:p>
                <a:r>
                  <a:rPr lang="en-US" altLang="zh-CN" sz="4000" dirty="0">
                    <a:latin typeface="Times New Roman" panose="02020603050405020304" pitchFamily="18" charset="0"/>
                    <a:ea typeface="黑体" panose="02010609060101010101" charset="-122"/>
                    <a:cs typeface="Times New Roman" panose="02020603050405020304" pitchFamily="18" charset="0"/>
                  </a:rPr>
                  <a:t>where</a:t>
                </a:r>
                <a:endParaRPr lang="en-US" altLang="zh-CN" sz="4000" dirty="0">
                  <a:latin typeface="Times New Roman" panose="02020603050405020304" pitchFamily="18" charset="0"/>
                  <a:ea typeface="黑体" panose="02010609060101010101" charset="-122"/>
                  <a:cs typeface="Times New Roman" panose="02020603050405020304" pitchFamily="18" charset="0"/>
                </a:endParaRPr>
              </a:p>
              <a:p>
                <a:r>
                  <a:rPr lang="en-US" altLang="zh-CN" sz="4000" dirty="0">
                    <a:latin typeface="Times New Roman" panose="02020603050405020304" pitchFamily="18" charset="0"/>
                    <a:ea typeface="黑体" panose="02010609060101010101" charset="-122"/>
                    <a:cs typeface="Times New Roman" panose="02020603050405020304" pitchFamily="18" charset="0"/>
                  </a:rPr>
                  <a:t>      U(</a:t>
                </a:r>
                <a14:m>
                  <m:oMath xmlns:m="http://schemas.openxmlformats.org/officeDocument/2006/math">
                    <m:sSub>
                      <m:sSubPr>
                        <m:ctrlPr>
                          <a:rPr lang="en-US" altLang="zh-CN" sz="4000" i="1" smtClean="0">
                            <a:latin typeface="Cambria Math" panose="02040503050406030204" pitchFamily="18" charset="0"/>
                            <a:ea typeface="黑体" panose="02010609060101010101" charset="-122"/>
                            <a:cs typeface="Times New Roman" panose="02020603050405020304" pitchFamily="18" charset="0"/>
                          </a:rPr>
                        </m:ctrlPr>
                      </m:sSubPr>
                      <m:e>
                        <m:r>
                          <a:rPr lang="en-US" altLang="zh-CN" sz="4000" b="0" i="1" smtClean="0">
                            <a:latin typeface="Cambria Math" panose="02040503050406030204" pitchFamily="18" charset="0"/>
                            <a:ea typeface="黑体" panose="02010609060101010101" charset="-122"/>
                            <a:cs typeface="Times New Roman" panose="02020603050405020304" pitchFamily="18" charset="0"/>
                          </a:rPr>
                          <m:t>𝐿𝐵𝑃</m:t>
                        </m:r>
                      </m:e>
                      <m:sub>
                        <m:r>
                          <a:rPr lang="en-US" altLang="zh-CN" sz="4000" b="0" i="1" smtClean="0">
                            <a:latin typeface="Cambria Math" panose="02040503050406030204" pitchFamily="18" charset="0"/>
                            <a:ea typeface="黑体" panose="02010609060101010101" charset="-122"/>
                            <a:cs typeface="Times New Roman" panose="02020603050405020304" pitchFamily="18" charset="0"/>
                          </a:rPr>
                          <m:t>𝑃</m:t>
                        </m:r>
                        <m:r>
                          <a:rPr lang="en-US" altLang="zh-CN" sz="4000" b="0" i="1" smtClean="0">
                            <a:latin typeface="Cambria Math" panose="02040503050406030204" pitchFamily="18" charset="0"/>
                            <a:ea typeface="黑体" panose="02010609060101010101" charset="-122"/>
                            <a:cs typeface="Times New Roman" panose="02020603050405020304" pitchFamily="18" charset="0"/>
                          </a:rPr>
                          <m:t>,</m:t>
                        </m:r>
                        <m:r>
                          <a:rPr lang="en-US" altLang="zh-CN" sz="4000" b="0" i="1" smtClean="0">
                            <a:latin typeface="Cambria Math" panose="02040503050406030204" pitchFamily="18" charset="0"/>
                            <a:ea typeface="黑体" panose="02010609060101010101" charset="-122"/>
                            <a:cs typeface="Times New Roman" panose="02020603050405020304" pitchFamily="18" charset="0"/>
                          </a:rPr>
                          <m:t>𝑅</m:t>
                        </m:r>
                      </m:sub>
                    </m:sSub>
                    <m:r>
                      <a:rPr lang="en-US" altLang="zh-CN" sz="4000" b="0" i="1" smtClean="0">
                        <a:latin typeface="Cambria Math" panose="02040503050406030204" pitchFamily="18" charset="0"/>
                        <a:ea typeface="黑体" panose="02010609060101010101" charset="-122"/>
                        <a:cs typeface="Times New Roman" panose="02020603050405020304" pitchFamily="18" charset="0"/>
                      </a:rPr>
                      <m:t>)=</m:t>
                    </m:r>
                    <m:d>
                      <m:dPr>
                        <m:begChr m:val="|"/>
                        <m:endChr m:val="|"/>
                        <m:ctrlPr>
                          <a:rPr lang="en-US" altLang="zh-CN" sz="4000" b="0" i="1" smtClean="0">
                            <a:latin typeface="Cambria Math" panose="02040503050406030204" pitchFamily="18" charset="0"/>
                            <a:ea typeface="黑体" panose="02010609060101010101" charset="-122"/>
                            <a:cs typeface="Times New Roman" panose="02020603050405020304" pitchFamily="18" charset="0"/>
                          </a:rPr>
                        </m:ctrlPr>
                      </m:dPr>
                      <m:e>
                        <m:r>
                          <a:rPr lang="en-US" altLang="zh-CN" sz="4000" i="1">
                            <a:latin typeface="Cambria Math" panose="02040503050406030204" pitchFamily="18" charset="0"/>
                            <a:ea typeface="黑体" panose="02010609060101010101" charset="-122"/>
                          </a:rPr>
                          <m:t>𝑠</m:t>
                        </m:r>
                        <m:d>
                          <m:dPr>
                            <m:ctrlPr>
                              <a:rPr lang="en-US" altLang="zh-CN" sz="4000" i="1">
                                <a:latin typeface="Cambria Math" panose="02040503050406030204" pitchFamily="18" charset="0"/>
                                <a:ea typeface="黑体" panose="02010609060101010101" charset="-122"/>
                              </a:rPr>
                            </m:ctrlPr>
                          </m:dPr>
                          <m:e>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b="0" i="1" smtClean="0">
                                    <a:latin typeface="Cambria Math" panose="02040503050406030204" pitchFamily="18" charset="0"/>
                                    <a:ea typeface="黑体" panose="02010609060101010101" charset="-122"/>
                                  </a:rPr>
                                  <m:t>𝑃</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1</m:t>
                                </m:r>
                              </m:sub>
                            </m:sSub>
                            <m:r>
                              <a:rPr lang="en-US" altLang="zh-CN" sz="4000" i="1">
                                <a:latin typeface="Cambria Math" panose="02040503050406030204" pitchFamily="18" charset="0"/>
                                <a:ea typeface="黑体" panose="02010609060101010101" charset="-122"/>
                              </a:rPr>
                              <m:t>−</m:t>
                            </m:r>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i="1">
                                    <a:latin typeface="Cambria Math" panose="02040503050406030204" pitchFamily="18" charset="0"/>
                                    <a:ea typeface="黑体" panose="02010609060101010101" charset="-122"/>
                                  </a:rPr>
                                  <m:t>𝑐</m:t>
                                </m:r>
                              </m:sub>
                            </m:sSub>
                          </m:e>
                        </m:d>
                        <m:r>
                          <a:rPr lang="en-US" altLang="zh-CN" sz="4000" b="0" i="1" smtClean="0">
                            <a:latin typeface="Cambria Math" panose="02040503050406030204" pitchFamily="18" charset="0"/>
                            <a:ea typeface="黑体" panose="02010609060101010101" charset="-122"/>
                          </a:rPr>
                          <m:t>−</m:t>
                        </m:r>
                        <m:r>
                          <a:rPr lang="en-US" altLang="zh-CN" sz="4000" i="1">
                            <a:latin typeface="Cambria Math" panose="02040503050406030204" pitchFamily="18" charset="0"/>
                            <a:ea typeface="黑体" panose="02010609060101010101" charset="-122"/>
                          </a:rPr>
                          <m:t>𝑠</m:t>
                        </m:r>
                        <m:d>
                          <m:dPr>
                            <m:ctrlPr>
                              <a:rPr lang="en-US" altLang="zh-CN" sz="4000" i="1">
                                <a:latin typeface="Cambria Math" panose="02040503050406030204" pitchFamily="18" charset="0"/>
                                <a:ea typeface="黑体" panose="02010609060101010101" charset="-122"/>
                              </a:rPr>
                            </m:ctrlPr>
                          </m:dPr>
                          <m:e>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b="0" i="1" smtClean="0">
                                    <a:latin typeface="Cambria Math" panose="02040503050406030204" pitchFamily="18" charset="0"/>
                                    <a:ea typeface="黑体" panose="02010609060101010101" charset="-122"/>
                                  </a:rPr>
                                  <m:t>0</m:t>
                                </m:r>
                              </m:sub>
                            </m:sSub>
                            <m:r>
                              <a:rPr lang="en-US" altLang="zh-CN" sz="4000" i="1">
                                <a:latin typeface="Cambria Math" panose="02040503050406030204" pitchFamily="18" charset="0"/>
                                <a:ea typeface="黑体" panose="02010609060101010101" charset="-122"/>
                              </a:rPr>
                              <m:t>−</m:t>
                            </m:r>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i="1">
                                    <a:latin typeface="Cambria Math" panose="02040503050406030204" pitchFamily="18" charset="0"/>
                                    <a:ea typeface="黑体" panose="02010609060101010101" charset="-122"/>
                                  </a:rPr>
                                  <m:t>𝑐</m:t>
                                </m:r>
                              </m:sub>
                            </m:sSub>
                          </m:e>
                        </m:d>
                      </m:e>
                    </m:d>
                  </m:oMath>
                </a14:m>
                <a:endParaRPr lang="en-US" altLang="zh-CN" sz="4000" b="0" dirty="0">
                  <a:latin typeface="Times New Roman" panose="02020603050405020304" pitchFamily="18" charset="0"/>
                  <a:ea typeface="黑体" panose="02010609060101010101" charset="-122"/>
                </a:endParaRPr>
              </a:p>
              <a:p>
                <a:r>
                  <a:rPr lang="zh-CN" altLang="en-US" sz="4000" dirty="0">
                    <a:latin typeface="Times New Roman" panose="02020603050405020304" pitchFamily="18" charset="0"/>
                    <a:ea typeface="黑体" panose="02010609060101010101" charset="-122"/>
                    <a:cs typeface="Times New Roman" panose="02020603050405020304" pitchFamily="18" charset="0"/>
                  </a:rPr>
                  <a:t>                         </a:t>
                </a:r>
                <a:r>
                  <a:rPr lang="en-US" altLang="zh-CN" sz="4000" dirty="0">
                    <a:latin typeface="Times New Roman" panose="02020603050405020304" pitchFamily="18" charset="0"/>
                    <a:ea typeface="黑体" panose="02010609060101010101" charset="-122"/>
                    <a:cs typeface="Times New Roman" panose="02020603050405020304" pitchFamily="18" charset="0"/>
                  </a:rPr>
                  <a:t>+</a:t>
                </a:r>
                <a14:m>
                  <m:oMath xmlns:m="http://schemas.openxmlformats.org/officeDocument/2006/math">
                    <m:nary>
                      <m:naryPr>
                        <m:chr m:val="∑"/>
                        <m:ctrlPr>
                          <a:rPr lang="en-US" altLang="zh-CN" sz="4000" i="1" smtClean="0">
                            <a:latin typeface="Cambria Math" panose="02040503050406030204" pitchFamily="18" charset="0"/>
                            <a:ea typeface="黑体" panose="02010609060101010101" charset="-122"/>
                            <a:cs typeface="Times New Roman" panose="02020603050405020304" pitchFamily="18" charset="0"/>
                          </a:rPr>
                        </m:ctrlPr>
                      </m:naryPr>
                      <m:sub>
                        <m:r>
                          <m:rPr>
                            <m:brk m:alnAt="23"/>
                          </m:rPr>
                          <a:rPr lang="en-US" altLang="zh-CN" sz="4000" b="0" i="1" smtClean="0">
                            <a:latin typeface="Cambria Math" panose="02040503050406030204" pitchFamily="18" charset="0"/>
                            <a:ea typeface="黑体" panose="02010609060101010101" charset="-122"/>
                            <a:cs typeface="Times New Roman" panose="02020603050405020304" pitchFamily="18" charset="0"/>
                          </a:rPr>
                          <m:t>𝑝</m:t>
                        </m:r>
                        <m:r>
                          <a:rPr lang="en-US" altLang="zh-CN" sz="4000" b="0" i="1" smtClean="0">
                            <a:latin typeface="Cambria Math" panose="02040503050406030204" pitchFamily="18" charset="0"/>
                            <a:ea typeface="黑体" panose="02010609060101010101" charset="-122"/>
                            <a:cs typeface="Times New Roman" panose="02020603050405020304" pitchFamily="18" charset="0"/>
                          </a:rPr>
                          <m:t>=</m:t>
                        </m:r>
                        <m:r>
                          <a:rPr lang="en-US" altLang="zh-CN" sz="4000" b="0" i="1" smtClean="0">
                            <a:latin typeface="Cambria Math" panose="02040503050406030204" pitchFamily="18" charset="0"/>
                            <a:ea typeface="黑体" panose="02010609060101010101" charset="-122"/>
                            <a:cs typeface="Times New Roman" panose="02020603050405020304" pitchFamily="18" charset="0"/>
                          </a:rPr>
                          <m:t>1</m:t>
                        </m:r>
                      </m:sub>
                      <m:sup>
                        <m:r>
                          <a:rPr lang="en-US" altLang="zh-CN" sz="4000" b="0" i="1" smtClean="0">
                            <a:latin typeface="Cambria Math" panose="02040503050406030204" pitchFamily="18" charset="0"/>
                            <a:ea typeface="黑体" panose="02010609060101010101" charset="-122"/>
                            <a:cs typeface="Times New Roman" panose="02020603050405020304" pitchFamily="18" charset="0"/>
                          </a:rPr>
                          <m:t>𝑃</m:t>
                        </m:r>
                        <m:r>
                          <a:rPr lang="en-US" altLang="zh-CN" sz="4000" b="0" i="1" smtClean="0">
                            <a:latin typeface="Cambria Math" panose="02040503050406030204" pitchFamily="18" charset="0"/>
                            <a:ea typeface="黑体" panose="02010609060101010101" charset="-122"/>
                            <a:cs typeface="Times New Roman" panose="02020603050405020304" pitchFamily="18" charset="0"/>
                          </a:rPr>
                          <m:t>−</m:t>
                        </m:r>
                        <m:r>
                          <a:rPr lang="en-US" altLang="zh-CN" sz="4000" b="0" i="1" smtClean="0">
                            <a:latin typeface="Cambria Math" panose="02040503050406030204" pitchFamily="18" charset="0"/>
                            <a:ea typeface="黑体" panose="02010609060101010101" charset="-122"/>
                            <a:cs typeface="Times New Roman" panose="02020603050405020304" pitchFamily="18" charset="0"/>
                          </a:rPr>
                          <m:t>1</m:t>
                        </m:r>
                      </m:sup>
                      <m:e>
                        <m:d>
                          <m:dPr>
                            <m:begChr m:val="|"/>
                            <m:endChr m:val="|"/>
                            <m:ctrlPr>
                              <a:rPr lang="en-US" altLang="zh-CN" sz="4000" i="1">
                                <a:latin typeface="Cambria Math" panose="02040503050406030204" pitchFamily="18" charset="0"/>
                                <a:ea typeface="黑体" panose="02010609060101010101" charset="-122"/>
                                <a:cs typeface="Times New Roman" panose="02020603050405020304" pitchFamily="18" charset="0"/>
                              </a:rPr>
                            </m:ctrlPr>
                          </m:dPr>
                          <m:e>
                            <m:r>
                              <a:rPr lang="en-US" altLang="zh-CN" sz="4000" i="1">
                                <a:latin typeface="Cambria Math" panose="02040503050406030204" pitchFamily="18" charset="0"/>
                                <a:ea typeface="黑体" panose="02010609060101010101" charset="-122"/>
                              </a:rPr>
                              <m:t>𝑠</m:t>
                            </m:r>
                            <m:d>
                              <m:dPr>
                                <m:ctrlPr>
                                  <a:rPr lang="en-US" altLang="zh-CN" sz="4000" i="1">
                                    <a:latin typeface="Cambria Math" panose="02040503050406030204" pitchFamily="18" charset="0"/>
                                    <a:ea typeface="黑体" panose="02010609060101010101" charset="-122"/>
                                  </a:rPr>
                                </m:ctrlPr>
                              </m:dPr>
                              <m:e>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i="1">
                                        <a:latin typeface="Cambria Math" panose="02040503050406030204" pitchFamily="18" charset="0"/>
                                        <a:ea typeface="黑体" panose="02010609060101010101" charset="-122"/>
                                      </a:rPr>
                                      <m:t>𝑃</m:t>
                                    </m:r>
                                  </m:sub>
                                </m:sSub>
                                <m:r>
                                  <a:rPr lang="en-US" altLang="zh-CN" sz="4000" i="1">
                                    <a:latin typeface="Cambria Math" panose="02040503050406030204" pitchFamily="18" charset="0"/>
                                    <a:ea typeface="黑体" panose="02010609060101010101" charset="-122"/>
                                  </a:rPr>
                                  <m:t>−</m:t>
                                </m:r>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i="1">
                                        <a:latin typeface="Cambria Math" panose="02040503050406030204" pitchFamily="18" charset="0"/>
                                        <a:ea typeface="黑体" panose="02010609060101010101" charset="-122"/>
                                      </a:rPr>
                                      <m:t>𝑐</m:t>
                                    </m:r>
                                  </m:sub>
                                </m:sSub>
                              </m:e>
                            </m:d>
                            <m:r>
                              <a:rPr lang="en-US" altLang="zh-CN" sz="4000" i="1">
                                <a:latin typeface="Cambria Math" panose="02040503050406030204" pitchFamily="18" charset="0"/>
                                <a:ea typeface="黑体" panose="02010609060101010101" charset="-122"/>
                              </a:rPr>
                              <m:t>−</m:t>
                            </m:r>
                            <m:r>
                              <a:rPr lang="en-US" altLang="zh-CN" sz="4000" i="1">
                                <a:latin typeface="Cambria Math" panose="02040503050406030204" pitchFamily="18" charset="0"/>
                                <a:ea typeface="黑体" panose="02010609060101010101" charset="-122"/>
                              </a:rPr>
                              <m:t>𝑠</m:t>
                            </m:r>
                            <m:d>
                              <m:dPr>
                                <m:ctrlPr>
                                  <a:rPr lang="en-US" altLang="zh-CN" sz="4000" i="1">
                                    <a:latin typeface="Cambria Math" panose="02040503050406030204" pitchFamily="18" charset="0"/>
                                    <a:ea typeface="黑体" panose="02010609060101010101" charset="-122"/>
                                  </a:rPr>
                                </m:ctrlPr>
                              </m:dPr>
                              <m:e>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b="0" i="1" smtClean="0">
                                        <a:latin typeface="Cambria Math" panose="02040503050406030204" pitchFamily="18" charset="0"/>
                                        <a:ea typeface="黑体" panose="02010609060101010101" charset="-122"/>
                                      </a:rPr>
                                      <m:t>𝑝</m:t>
                                    </m:r>
                                    <m:r>
                                      <a:rPr lang="en-US" altLang="zh-CN" sz="4000" b="0" i="1" smtClean="0">
                                        <a:latin typeface="Cambria Math" panose="02040503050406030204" pitchFamily="18" charset="0"/>
                                        <a:ea typeface="黑体" panose="02010609060101010101" charset="-122"/>
                                      </a:rPr>
                                      <m:t>−</m:t>
                                    </m:r>
                                    <m:r>
                                      <a:rPr lang="en-US" altLang="zh-CN" sz="4000" b="0" i="1" smtClean="0">
                                        <a:latin typeface="Cambria Math" panose="02040503050406030204" pitchFamily="18" charset="0"/>
                                        <a:ea typeface="黑体" panose="02010609060101010101" charset="-122"/>
                                      </a:rPr>
                                      <m:t>1</m:t>
                                    </m:r>
                                  </m:sub>
                                </m:sSub>
                                <m:r>
                                  <a:rPr lang="en-US" altLang="zh-CN" sz="4000" i="1">
                                    <a:latin typeface="Cambria Math" panose="02040503050406030204" pitchFamily="18" charset="0"/>
                                    <a:ea typeface="黑体" panose="02010609060101010101" charset="-122"/>
                                  </a:rPr>
                                  <m:t>−</m:t>
                                </m:r>
                                <m:sSub>
                                  <m:sSubPr>
                                    <m:ctrlPr>
                                      <a:rPr lang="en-US" altLang="zh-CN" sz="4000" i="1">
                                        <a:latin typeface="Cambria Math" panose="02040503050406030204" pitchFamily="18" charset="0"/>
                                        <a:ea typeface="黑体" panose="02010609060101010101" charset="-122"/>
                                      </a:rPr>
                                    </m:ctrlPr>
                                  </m:sSubPr>
                                  <m:e>
                                    <m:r>
                                      <a:rPr lang="en-US" altLang="zh-CN" sz="4000" i="1">
                                        <a:latin typeface="Cambria Math" panose="02040503050406030204" pitchFamily="18" charset="0"/>
                                        <a:ea typeface="黑体" panose="02010609060101010101" charset="-122"/>
                                      </a:rPr>
                                      <m:t>𝑔</m:t>
                                    </m:r>
                                  </m:e>
                                  <m:sub>
                                    <m:r>
                                      <a:rPr lang="en-US" altLang="zh-CN" sz="4000" i="1">
                                        <a:latin typeface="Cambria Math" panose="02040503050406030204" pitchFamily="18" charset="0"/>
                                        <a:ea typeface="黑体" panose="02010609060101010101" charset="-122"/>
                                      </a:rPr>
                                      <m:t>𝑐</m:t>
                                    </m:r>
                                  </m:sub>
                                </m:sSub>
                              </m:e>
                            </m:d>
                          </m:e>
                        </m:d>
                      </m:e>
                    </m:nary>
                  </m:oMath>
                </a14:m>
                <a:endParaRPr lang="zh-CN" altLang="en-US" sz="4000" dirty="0">
                  <a:latin typeface="Times New Roman" panose="02020603050405020304" pitchFamily="18" charset="0"/>
                  <a:ea typeface="黑体" panose="02010609060101010101" charset="-122"/>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060547" y="1502903"/>
                <a:ext cx="10914788" cy="3665491"/>
              </a:xfrm>
              <a:prstGeom prst="rect">
                <a:avLst/>
              </a:prstGeom>
              <a:blipFill rotWithShape="1">
                <a:blip r:embed="rId1"/>
                <a:stretch>
                  <a:fillRect l="-1" t="-13" r="5" b="-1255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 y="0"/>
            <a:ext cx="5845214" cy="6858000"/>
          </a:xfrm>
          <a:prstGeom prst="rect">
            <a:avLst/>
          </a:prstGeom>
          <a:solidFill>
            <a:srgbClr val="005BAC"/>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ln>
                <a:noFill/>
              </a:ln>
              <a:solidFill>
                <a:srgbClr val="FFFFFF"/>
              </a:solidFill>
              <a:latin typeface="Arial" panose="020B0604020202020204"/>
              <a:ea typeface="微软雅黑" panose="00000500000000000000" charset="-122"/>
            </a:endParaRPr>
          </a:p>
        </p:txBody>
      </p:sp>
      <p:grpSp>
        <p:nvGrpSpPr>
          <p:cNvPr id="3" name="组合 2"/>
          <p:cNvGrpSpPr/>
          <p:nvPr/>
        </p:nvGrpSpPr>
        <p:grpSpPr>
          <a:xfrm>
            <a:off x="1537354" y="2658963"/>
            <a:ext cx="3458058" cy="922020"/>
            <a:chOff x="872775" y="2487402"/>
            <a:chExt cx="3458058" cy="922020"/>
          </a:xfrm>
        </p:grpSpPr>
        <p:sp>
          <p:nvSpPr>
            <p:cNvPr id="4" name="文本框 3"/>
            <p:cNvSpPr txBox="1"/>
            <p:nvPr/>
          </p:nvSpPr>
          <p:spPr>
            <a:xfrm>
              <a:off x="872775" y="2487402"/>
              <a:ext cx="3269848" cy="922020"/>
            </a:xfrm>
            <a:prstGeom prst="rect">
              <a:avLst/>
            </a:prstGeom>
            <a:noFill/>
          </p:spPr>
          <p:txBody>
            <a:bodyPr wrap="square">
              <a:spAutoFit/>
            </a:bodyPr>
            <a:lstStyle/>
            <a:p>
              <a:pPr marL="0" lvl="0" algn="l" defTabSz="914400">
                <a:lnSpc>
                  <a:spcPct val="100000"/>
                </a:lnSpc>
                <a:spcBef>
                  <a:spcPts val="0"/>
                </a:spcBef>
                <a:spcAft>
                  <a:spcPts val="0"/>
                </a:spcAft>
                <a:buClrTx/>
                <a:buSzTx/>
                <a:buFontTx/>
                <a:buNone/>
              </a:pPr>
              <a:r>
                <a:rPr lang="en-US" sz="5400" i="0" u="none" strike="noStrike" kern="1200" spc="100" baseline="0" dirty="0">
                  <a:ln>
                    <a:noFill/>
                  </a:ln>
                  <a:solidFill>
                    <a:srgbClr val="FFFFFF"/>
                  </a:solidFill>
                  <a:latin typeface="Arial" panose="020B0604020202020204"/>
                  <a:ea typeface="宋体" panose="02010600030101010101" pitchFamily="2" charset="-122"/>
                </a:rPr>
                <a:t>PART 02</a:t>
              </a:r>
              <a:endParaRPr lang="en-US" sz="5400" i="0" u="none" strike="noStrike" kern="1200" spc="100" baseline="0" dirty="0">
                <a:ln>
                  <a:noFill/>
                </a:ln>
                <a:solidFill>
                  <a:srgbClr val="FFFFFF"/>
                </a:solidFill>
                <a:latin typeface="Arial" panose="020B0604020202020204"/>
                <a:ea typeface="宋体" panose="02010600030101010101" pitchFamily="2" charset="-122"/>
              </a:endParaRPr>
            </a:p>
          </p:txBody>
        </p:sp>
        <p:sp>
          <p:nvSpPr>
            <p:cNvPr id="7" name="等腰三角形 6"/>
            <p:cNvSpPr/>
            <p:nvPr/>
          </p:nvSpPr>
          <p:spPr>
            <a:xfrm rot="5400000">
              <a:off x="4151112" y="2865863"/>
              <a:ext cx="193033" cy="166408"/>
            </a:xfrm>
            <a:prstGeom prst="triangle">
              <a:avLst/>
            </a:prstGeom>
            <a:solidFill>
              <a:schemeClr val="bg1"/>
            </a:solidFill>
            <a:ln>
              <a:noFill/>
            </a:ln>
          </p:spPr>
          <p:txBody>
            <a:bodyPr anchor="ctr"/>
            <a:lstStyle/>
            <a:p>
              <a:pPr marL="0" lvl="0" indent="0" algn="ctr" defTabSz="914400">
                <a:lnSpc>
                  <a:spcPct val="100000"/>
                </a:lnSpc>
                <a:spcBef>
                  <a:spcPts val="0"/>
                </a:spcBef>
                <a:spcAft>
                  <a:spcPts val="0"/>
                </a:spcAft>
                <a:buClrTx/>
                <a:buSzTx/>
                <a:buFontTx/>
                <a:buNone/>
              </a:pPr>
              <a:endParaRPr lang="zh-CN" sz="1800" i="0" u="none" strike="noStrike" kern="1200" spc="0" baseline="0">
                <a:ln>
                  <a:noFill/>
                </a:ln>
                <a:solidFill>
                  <a:srgbClr val="FFFFFF"/>
                </a:solidFill>
                <a:latin typeface="Times New Roman Regular"/>
                <a:ea typeface="宋体" panose="02010600030101010101" pitchFamily="2" charset="-122"/>
              </a:endParaRPr>
            </a:p>
          </p:txBody>
        </p:sp>
      </p:grpSp>
      <p:pic>
        <p:nvPicPr>
          <p:cNvPr id="6" name="图片 5"/>
          <p:cNvPicPr>
            <a:picLocks noChangeAspect="1"/>
          </p:cNvPicPr>
          <p:nvPr/>
        </p:nvPicPr>
        <p:blipFill>
          <a:blip r:embed="rId2"/>
          <a:stretch>
            <a:fillRect/>
          </a:stretch>
        </p:blipFill>
        <p:spPr>
          <a:xfrm>
            <a:off x="9174321" y="367549"/>
            <a:ext cx="2752207" cy="633983"/>
          </a:xfrm>
          <a:prstGeom prst="rect">
            <a:avLst/>
          </a:prstGeom>
        </p:spPr>
      </p:pic>
      <p:sp>
        <p:nvSpPr>
          <p:cNvPr id="10" name="文本框 9"/>
          <p:cNvSpPr txBox="1"/>
          <p:nvPr/>
        </p:nvSpPr>
        <p:spPr>
          <a:xfrm>
            <a:off x="6869528" y="3013501"/>
            <a:ext cx="4609586" cy="830997"/>
          </a:xfrm>
          <a:prstGeom prst="rect">
            <a:avLst/>
          </a:prstGeom>
          <a:noFill/>
        </p:spPr>
        <p:txBody>
          <a:bodyPr wrap="square">
            <a:spAutoFit/>
          </a:bodyPr>
          <a:lstStyle/>
          <a:p>
            <a:pPr marL="0" lvl="0" algn="dist" defTabSz="914400">
              <a:lnSpc>
                <a:spcPct val="100000"/>
              </a:lnSpc>
              <a:spcBef>
                <a:spcPts val="0"/>
              </a:spcBef>
              <a:spcAft>
                <a:spcPts val="0"/>
              </a:spcAft>
              <a:buClrTx/>
              <a:buSzTx/>
              <a:buFontTx/>
              <a:buNone/>
            </a:pPr>
            <a:r>
              <a:rPr lang="en-US" alt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LBPH</a:t>
            </a:r>
            <a:r>
              <a:rPr lang="zh-CN" altLang="en-US"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rPr>
              <a:t>算法的实现</a:t>
            </a:r>
            <a:endParaRPr lang="zh-CN" sz="4800" i="0" u="none" strike="noStrike" kern="1200" dirty="0">
              <a:ln>
                <a:noFill/>
              </a:ln>
              <a:solidFill>
                <a:srgbClr val="005BAC"/>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
        <p:nvSpPr>
          <p:cNvPr id="5" name="文本框 4"/>
          <p:cNvSpPr txBox="1"/>
          <p:nvPr/>
        </p:nvSpPr>
        <p:spPr>
          <a:xfrm>
            <a:off x="1907675" y="3724275"/>
            <a:ext cx="2529205" cy="960776"/>
          </a:xfrm>
          <a:prstGeom prst="rect">
            <a:avLst/>
          </a:prstGeom>
          <a:noFill/>
        </p:spPr>
        <p:txBody>
          <a:bodyPr wrap="square">
            <a:spAutoFit/>
          </a:bodyPr>
          <a:lstStyle/>
          <a:p>
            <a:pPr>
              <a:lnSpc>
                <a:spcPct val="150000"/>
              </a:lnSpc>
            </a:pPr>
            <a:r>
              <a:rPr lang="zh-CN" altLang="en-US" sz="2000" dirty="0">
                <a:solidFill>
                  <a:srgbClr val="FFFFFF"/>
                </a:solidFill>
              </a:rPr>
              <a:t>魏振	</a:t>
            </a:r>
            <a:r>
              <a:rPr lang="en-US" altLang="zh-CN" sz="2000" dirty="0">
                <a:solidFill>
                  <a:srgbClr val="FFFFFF"/>
                </a:solidFill>
              </a:rPr>
              <a:t>ZY2306107</a:t>
            </a:r>
            <a:endParaRPr lang="en-US" altLang="zh-CN" sz="2000" dirty="0">
              <a:solidFill>
                <a:srgbClr val="FFFFFF"/>
              </a:solidFill>
            </a:endParaRPr>
          </a:p>
          <a:p>
            <a:pPr algn="l">
              <a:lnSpc>
                <a:spcPct val="150000"/>
              </a:lnSpc>
            </a:pPr>
            <a:r>
              <a:rPr lang="zh-CN" altLang="en-US" sz="2000" dirty="0">
                <a:solidFill>
                  <a:srgbClr val="FFFFFF"/>
                </a:solidFill>
              </a:rPr>
              <a:t>陈智宏	</a:t>
            </a:r>
            <a:r>
              <a:rPr lang="en-US" altLang="zh-CN" sz="2000" dirty="0">
                <a:solidFill>
                  <a:srgbClr val="FFFFFF"/>
                </a:solidFill>
              </a:rPr>
              <a:t>BZ2306001</a:t>
            </a:r>
            <a:endParaRPr lang="zh-CN" altLang="en-US" sz="2000" dirty="0">
              <a:solidFill>
                <a:srgbClr val="FFFFFF"/>
              </a:solidFill>
            </a:endParaRPr>
          </a:p>
        </p:txBody>
      </p:sp>
    </p:spTree>
  </p:cSld>
  <p:clrMapOvr>
    <a:masterClrMapping/>
  </p:clrMapOvr>
</p:sld>
</file>

<file path=ppt/tags/tag1.xml><?xml version="1.0" encoding="utf-8"?>
<p:tagLst xmlns:p="http://schemas.openxmlformats.org/presentationml/2006/main">
  <p:tag name="TABLE_ENDDRAG_ORIGIN_RECT" val="533*188"/>
  <p:tag name="TABLE_ENDDRAG_RECT" val="414*89*533*188"/>
</p:tagLst>
</file>

<file path=ppt/tags/tag2.xml><?xml version="1.0" encoding="utf-8"?>
<p:tagLst xmlns:p="http://schemas.openxmlformats.org/presentationml/2006/main">
  <p:tag name="TABLE_ENDDRAG_ORIGIN_RECT" val="463*216"/>
  <p:tag name="TABLE_ENDDRAG_RECT" val="474*282*463*216"/>
</p:tagLst>
</file>

<file path=ppt/tags/tag3.xml><?xml version="1.0" encoding="utf-8"?>
<p:tagLst xmlns:p="http://schemas.openxmlformats.org/presentationml/2006/main">
  <p:tag name="COMMONDATA" val="eyJoZGlkIjoiOWJkMGRhNGYwZGFkMDdmYTI2MTBkZjdiMTY1ZTNlZmEifQ=="/>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3551</Words>
  <Application>WPS 演示</Application>
  <PresentationFormat>宽屏</PresentationFormat>
  <Paragraphs>309</Paragraphs>
  <Slides>20</Slides>
  <Notes>13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20</vt:i4>
      </vt:variant>
    </vt:vector>
  </HeadingPairs>
  <TitlesOfParts>
    <vt:vector size="36" baseType="lpstr">
      <vt:lpstr>Arial</vt:lpstr>
      <vt:lpstr>宋体</vt:lpstr>
      <vt:lpstr>Wingdings</vt:lpstr>
      <vt:lpstr>Arial</vt:lpstr>
      <vt:lpstr>微软雅黑</vt:lpstr>
      <vt:lpstr>思源黑体 CN Bold</vt:lpstr>
      <vt:lpstr>黑体</vt:lpstr>
      <vt:lpstr>微软雅黑 Medium</vt:lpstr>
      <vt:lpstr>Times New Roman Regular</vt:lpstr>
      <vt:lpstr>Times New Roman</vt:lpstr>
      <vt:lpstr>华文中宋</vt:lpstr>
      <vt:lpstr>Cambria Math</vt:lpstr>
      <vt:lpstr>Arial Unicode MS</vt:lpstr>
      <vt:lpstr>Georgia</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孙烨</dc:creator>
  <cp:lastModifiedBy>孙烨</cp:lastModifiedBy>
  <cp:revision>77</cp:revision>
  <dcterms:created xsi:type="dcterms:W3CDTF">2022-04-22T02:14:00Z</dcterms:created>
  <dcterms:modified xsi:type="dcterms:W3CDTF">2024-05-22T12:54:13Z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361A14D77A014761A9E16EBEF512ED01_12</vt:lpwstr>
  </property>
  <property fmtid="{D5CDD505-2E9C-101B-9397-08002B2CF9AE}" pid="3" name="KSOProductBuildVer">
    <vt:lpwstr>2052-12.1.0.16729</vt:lpwstr>
  </property>
</Properties>
</file>