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8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88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TableauAssignment13Jan2024/Dashboard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BB5820B-834B-4158-83D9-2FE81127B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Tableau Assignment 13 Jan 2024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78C4D25-6134-4CA1-A9ED-88685E823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1/21/2024 3:50:30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Q11- Null Values">
            <a:extLst>
              <a:ext uri="{FF2B5EF4-FFF2-40B4-BE49-F238E27FC236}">
                <a16:creationId xmlns:a16="http://schemas.microsoft.com/office/drawing/2014/main" id="{470A122F-4D71-46F9-AD82-E3F86C2BB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573" y="1505504"/>
            <a:ext cx="2078854" cy="384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Q17-Donut Chart">
            <a:extLst>
              <a:ext uri="{FF2B5EF4-FFF2-40B4-BE49-F238E27FC236}">
                <a16:creationId xmlns:a16="http://schemas.microsoft.com/office/drawing/2014/main" id="{F24E02FB-3B7B-4C74-9AA7-113551C1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613"/>
            <a:ext cx="12192000" cy="51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Category wise sale Q18">
            <a:extLst>
              <a:ext uri="{FF2B5EF4-FFF2-40B4-BE49-F238E27FC236}">
                <a16:creationId xmlns:a16="http://schemas.microsoft.com/office/drawing/2014/main" id="{03ED0643-06A8-489F-89BD-EA0660E20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3824"/>
            <a:ext cx="12192000" cy="515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Q18- Segment wise(2)">
            <a:extLst>
              <a:ext uri="{FF2B5EF4-FFF2-40B4-BE49-F238E27FC236}">
                <a16:creationId xmlns:a16="http://schemas.microsoft.com/office/drawing/2014/main" id="{02235AE0-2527-4A5C-B1B7-A12CE193C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396"/>
            <a:ext cx="12192000" cy="520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Top 5 Selling Product">
            <a:extLst>
              <a:ext uri="{FF2B5EF4-FFF2-40B4-BE49-F238E27FC236}">
                <a16:creationId xmlns:a16="http://schemas.microsoft.com/office/drawing/2014/main" id="{DA4D4F61-6CD8-4F2E-B117-D70D53AE0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3824"/>
            <a:ext cx="12192000" cy="515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Monthly Trend">
            <a:extLst>
              <a:ext uri="{FF2B5EF4-FFF2-40B4-BE49-F238E27FC236}">
                <a16:creationId xmlns:a16="http://schemas.microsoft.com/office/drawing/2014/main" id="{116A5BB4-BAF0-4FCC-924A-78ADB411D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280"/>
            <a:ext cx="12192000" cy="516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Years While Sales">
            <a:extLst>
              <a:ext uri="{FF2B5EF4-FFF2-40B4-BE49-F238E27FC236}">
                <a16:creationId xmlns:a16="http://schemas.microsoft.com/office/drawing/2014/main" id="{02C8210B-3084-4381-A3FA-7D0CB7887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375"/>
            <a:ext cx="12192000" cy="52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Total Order Q18">
            <a:extLst>
              <a:ext uri="{FF2B5EF4-FFF2-40B4-BE49-F238E27FC236}">
                <a16:creationId xmlns:a16="http://schemas.microsoft.com/office/drawing/2014/main" id="{2CDD24EB-6F00-4202-A3F7-5855A4190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29378"/>
            <a:ext cx="762000" cy="5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 descr="Total Average">
            <a:extLst>
              <a:ext uri="{FF2B5EF4-FFF2-40B4-BE49-F238E27FC236}">
                <a16:creationId xmlns:a16="http://schemas.microsoft.com/office/drawing/2014/main" id="{F24619B7-3773-4DB6-BEB7-702A11AED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349" y="1675660"/>
            <a:ext cx="1139301" cy="350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 descr="YoY Growth">
            <a:extLst>
              <a:ext uri="{FF2B5EF4-FFF2-40B4-BE49-F238E27FC236}">
                <a16:creationId xmlns:a16="http://schemas.microsoft.com/office/drawing/2014/main" id="{B95CDD74-0419-482E-BACB-6B7EB1C77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835" y="2811262"/>
            <a:ext cx="1790330" cy="123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Q1 Least Profit">
            <a:extLst>
              <a:ext uri="{FF2B5EF4-FFF2-40B4-BE49-F238E27FC236}">
                <a16:creationId xmlns:a16="http://schemas.microsoft.com/office/drawing/2014/main" id="{78D9F381-41ED-419E-A199-9E2320622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6385"/>
            <a:ext cx="12192000" cy="392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de26" descr="Dashboard 1">
            <a:extLst>
              <a:ext uri="{FF2B5EF4-FFF2-40B4-BE49-F238E27FC236}">
                <a16:creationId xmlns:a16="http://schemas.microsoft.com/office/drawing/2014/main" id="{AE7E6EB3-4ADA-4807-9218-464ACB0CF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948"/>
            <a:ext cx="12192000" cy="487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lide27" descr="Dashboard 2">
            <a:extLst>
              <a:ext uri="{FF2B5EF4-FFF2-40B4-BE49-F238E27FC236}">
                <a16:creationId xmlns:a16="http://schemas.microsoft.com/office/drawing/2014/main" id="{F0D0FFA7-5EDA-4B37-A4B9-A61A1E834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5548"/>
            <a:ext cx="12192000" cy="487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Q2">
            <a:extLst>
              <a:ext uri="{FF2B5EF4-FFF2-40B4-BE49-F238E27FC236}">
                <a16:creationId xmlns:a16="http://schemas.microsoft.com/office/drawing/2014/main" id="{D048FFC1-06D0-4CCF-A3AD-66BD4FBA3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761"/>
            <a:ext cx="12192000" cy="523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3 product">
            <a:extLst>
              <a:ext uri="{FF2B5EF4-FFF2-40B4-BE49-F238E27FC236}">
                <a16:creationId xmlns:a16="http://schemas.microsoft.com/office/drawing/2014/main" id="{253B9A02-7D82-4E05-AFCE-C186D9C51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8538"/>
            <a:ext cx="12192000" cy="426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Profit in KPI Indicator">
            <a:extLst>
              <a:ext uri="{FF2B5EF4-FFF2-40B4-BE49-F238E27FC236}">
                <a16:creationId xmlns:a16="http://schemas.microsoft.com/office/drawing/2014/main" id="{4B5835CB-9E29-41DE-A129-56ACAAB7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155" y="1009834"/>
            <a:ext cx="7279689" cy="483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Pie Chart Top 50 Custo">
            <a:extLst>
              <a:ext uri="{FF2B5EF4-FFF2-40B4-BE49-F238E27FC236}">
                <a16:creationId xmlns:a16="http://schemas.microsoft.com/office/drawing/2014/main" id="{797B016F-A196-40E6-BB70-9AA816CC5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6739"/>
            <a:ext cx="12192000" cy="504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Create Table">
            <a:extLst>
              <a:ext uri="{FF2B5EF4-FFF2-40B4-BE49-F238E27FC236}">
                <a16:creationId xmlns:a16="http://schemas.microsoft.com/office/drawing/2014/main" id="{549B01FA-A6EE-4C80-82F3-6C0D7B797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582" y="1020932"/>
            <a:ext cx="9772835" cy="481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Q9 View By">
            <a:extLst>
              <a:ext uri="{FF2B5EF4-FFF2-40B4-BE49-F238E27FC236}">
                <a16:creationId xmlns:a16="http://schemas.microsoft.com/office/drawing/2014/main" id="{CD8D83C3-E405-4834-B30E-755346772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706" y="0"/>
            <a:ext cx="2926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Q10-Top N Customer">
            <a:extLst>
              <a:ext uri="{FF2B5EF4-FFF2-40B4-BE49-F238E27FC236}">
                <a16:creationId xmlns:a16="http://schemas.microsoft.com/office/drawing/2014/main" id="{34634298-8A34-4A71-9295-A6625CA96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514" y="2585621"/>
            <a:ext cx="3158971" cy="168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</Words>
  <Application>Microsoft Office PowerPoint</Application>
  <PresentationFormat>Widescreen</PresentationFormat>
  <Paragraphs>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Tableau Assignment 13 Jan 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Assignment 13 Jan 2024</dc:title>
  <dc:creator/>
  <cp:lastModifiedBy>MOTGI SUNIEL</cp:lastModifiedBy>
  <cp:revision>2</cp:revision>
  <dcterms:created xsi:type="dcterms:W3CDTF">2024-01-21T15:50:39Z</dcterms:created>
  <dcterms:modified xsi:type="dcterms:W3CDTF">2024-02-12T07:11:49Z</dcterms:modified>
</cp:coreProperties>
</file>