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435D6-4869-436E-A22C-312CB310679B}" v="1" dt="2022-03-10T05:37:39.038"/>
    <p1510:client id="{17B8DAE9-2CBF-46DF-8EE7-14FF81962F39}" v="7" dt="2022-03-10T05:33:52.756"/>
    <p1510:client id="{30B57E99-137C-4BF7-B5DB-41A5453A93AC}" v="13" dt="2022-03-09T17:44:21.117"/>
    <p1510:client id="{472550D5-3137-4B7C-8B70-22E82E475B7D}" v="1190" dt="2022-03-09T15:04:46.624"/>
    <p1510:client id="{47D55D4D-8B41-4E88-93A6-7A063C3FBA4D}" v="322" dt="2022-03-09T17:39:29.596"/>
    <p1510:client id="{670BDCE8-D234-49FF-BF36-18673FC9C93A}" v="9" dt="2022-03-09T17:42:54.123"/>
    <p1510:client id="{7D1B7E66-876E-44BE-9332-C5A86F6BDDF3}" v="94" dt="2022-03-10T06:01:28.819"/>
    <p1510:client id="{DF7D8A05-94A8-434F-989C-146C81AB4299}" v="220" dt="2022-03-09T14:39:44.357"/>
    <p1510:client id="{ED8B1FD8-09CC-4C55-BC7E-704488A16E9C}" v="1" dt="2022-03-09T23:43:3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bhushan" userId="e3f3589d3912bcf6" providerId="Windows Live" clId="Web-{ED8B1FD8-09CC-4C55-BC7E-704488A16E9C}"/>
    <pc:docChg chg="modSld">
      <pc:chgData name="shashank bhushan" userId="e3f3589d3912bcf6" providerId="Windows Live" clId="Web-{ED8B1FD8-09CC-4C55-BC7E-704488A16E9C}" dt="2022-03-09T23:43:36.472" v="0" actId="20577"/>
      <pc:docMkLst>
        <pc:docMk/>
      </pc:docMkLst>
      <pc:sldChg chg="modSp">
        <pc:chgData name="shashank bhushan" userId="e3f3589d3912bcf6" providerId="Windows Live" clId="Web-{ED8B1FD8-09CC-4C55-BC7E-704488A16E9C}" dt="2022-03-09T23:43:36.472" v="0" actId="20577"/>
        <pc:sldMkLst>
          <pc:docMk/>
          <pc:sldMk cId="2376303287" sldId="259"/>
        </pc:sldMkLst>
        <pc:spChg chg="mod">
          <ac:chgData name="shashank bhushan" userId="e3f3589d3912bcf6" providerId="Windows Live" clId="Web-{ED8B1FD8-09CC-4C55-BC7E-704488A16E9C}" dt="2022-03-09T23:43:36.472" v="0" actId="20577"/>
          <ac:spMkLst>
            <pc:docMk/>
            <pc:sldMk cId="2376303287" sldId="259"/>
            <ac:spMk id="3" creationId="{B0FA0C98-CD57-4579-83EB-F126633425B0}"/>
          </ac:spMkLst>
        </pc:spChg>
      </pc:sldChg>
    </pc:docChg>
  </pc:docChgLst>
  <pc:docChgLst>
    <pc:chgData name="Guest User" providerId="Windows Live" clId="Web-{7D1B7E66-876E-44BE-9332-C5A86F6BDDF3}"/>
    <pc:docChg chg="modSld">
      <pc:chgData name="Guest User" userId="" providerId="Windows Live" clId="Web-{7D1B7E66-876E-44BE-9332-C5A86F6BDDF3}" dt="2022-03-10T06:01:28.819" v="93" actId="20577"/>
      <pc:docMkLst>
        <pc:docMk/>
      </pc:docMkLst>
      <pc:sldChg chg="modSp">
        <pc:chgData name="Guest User" userId="" providerId="Windows Live" clId="Web-{7D1B7E66-876E-44BE-9332-C5A86F6BDDF3}" dt="2022-03-10T06:01:28.819" v="93" actId="20577"/>
        <pc:sldMkLst>
          <pc:docMk/>
          <pc:sldMk cId="536928578" sldId="257"/>
        </pc:sldMkLst>
        <pc:spChg chg="mod">
          <ac:chgData name="Guest User" userId="" providerId="Windows Live" clId="Web-{7D1B7E66-876E-44BE-9332-C5A86F6BDDF3}" dt="2022-03-10T06:01:28.819" v="93" actId="20577"/>
          <ac:spMkLst>
            <pc:docMk/>
            <pc:sldMk cId="536928578" sldId="257"/>
            <ac:spMk id="3" creationId="{7B732080-42E9-42D9-8360-EB394D7E5E7E}"/>
          </ac:spMkLst>
        </pc:spChg>
      </pc:sldChg>
    </pc:docChg>
  </pc:docChgLst>
  <pc:docChgLst>
    <pc:chgData name="Guest User" providerId="Windows Live" clId="Web-{17B8DAE9-2CBF-46DF-8EE7-14FF81962F39}"/>
    <pc:docChg chg="modSld">
      <pc:chgData name="Guest User" userId="" providerId="Windows Live" clId="Web-{17B8DAE9-2CBF-46DF-8EE7-14FF81962F39}" dt="2022-03-10T05:33:52.756" v="6" actId="20577"/>
      <pc:docMkLst>
        <pc:docMk/>
      </pc:docMkLst>
      <pc:sldChg chg="modSp">
        <pc:chgData name="Guest User" userId="" providerId="Windows Live" clId="Web-{17B8DAE9-2CBF-46DF-8EE7-14FF81962F39}" dt="2022-03-10T05:31:01.923" v="2" actId="20577"/>
        <pc:sldMkLst>
          <pc:docMk/>
          <pc:sldMk cId="536928578" sldId="257"/>
        </pc:sldMkLst>
        <pc:spChg chg="mod">
          <ac:chgData name="Guest User" userId="" providerId="Windows Live" clId="Web-{17B8DAE9-2CBF-46DF-8EE7-14FF81962F39}" dt="2022-03-10T05:31:01.923" v="2" actId="20577"/>
          <ac:spMkLst>
            <pc:docMk/>
            <pc:sldMk cId="536928578" sldId="257"/>
            <ac:spMk id="3" creationId="{7B732080-42E9-42D9-8360-EB394D7E5E7E}"/>
          </ac:spMkLst>
        </pc:spChg>
      </pc:sldChg>
      <pc:sldChg chg="modSp">
        <pc:chgData name="Guest User" userId="" providerId="Windows Live" clId="Web-{17B8DAE9-2CBF-46DF-8EE7-14FF81962F39}" dt="2022-03-10T05:33:52.756" v="6" actId="20577"/>
        <pc:sldMkLst>
          <pc:docMk/>
          <pc:sldMk cId="197302791" sldId="262"/>
        </pc:sldMkLst>
        <pc:spChg chg="mod">
          <ac:chgData name="Guest User" userId="" providerId="Windows Live" clId="Web-{17B8DAE9-2CBF-46DF-8EE7-14FF81962F39}" dt="2022-03-10T05:33:52.756" v="6" actId="20577"/>
          <ac:spMkLst>
            <pc:docMk/>
            <pc:sldMk cId="197302791" sldId="262"/>
            <ac:spMk id="3" creationId="{AF0AD475-4910-44B1-B0AB-4BD2442324CE}"/>
          </ac:spMkLst>
        </pc:spChg>
      </pc:sldChg>
    </pc:docChg>
  </pc:docChgLst>
  <pc:docChgLst>
    <pc:chgData name="Guest User" providerId="Windows Live" clId="Web-{0F1435D6-4869-436E-A22C-312CB310679B}"/>
    <pc:docChg chg="modSld">
      <pc:chgData name="Guest User" userId="" providerId="Windows Live" clId="Web-{0F1435D6-4869-436E-A22C-312CB310679B}" dt="2022-03-10T05:37:39.038" v="0" actId="20577"/>
      <pc:docMkLst>
        <pc:docMk/>
      </pc:docMkLst>
      <pc:sldChg chg="modSp">
        <pc:chgData name="Guest User" userId="" providerId="Windows Live" clId="Web-{0F1435D6-4869-436E-A22C-312CB310679B}" dt="2022-03-10T05:37:39.038" v="0" actId="20577"/>
        <pc:sldMkLst>
          <pc:docMk/>
          <pc:sldMk cId="197302791" sldId="262"/>
        </pc:sldMkLst>
        <pc:spChg chg="mod">
          <ac:chgData name="Guest User" userId="" providerId="Windows Live" clId="Web-{0F1435D6-4869-436E-A22C-312CB310679B}" dt="2022-03-10T05:37:39.038" v="0" actId="20577"/>
          <ac:spMkLst>
            <pc:docMk/>
            <pc:sldMk cId="197302791" sldId="262"/>
            <ac:spMk id="3" creationId="{AF0AD475-4910-44B1-B0AB-4BD2442324CE}"/>
          </ac:spMkLst>
        </pc:spChg>
      </pc:sldChg>
    </pc:docChg>
  </pc:docChgLst>
  <pc:docChgLst>
    <pc:chgData name="Guest User" providerId="Windows Live" clId="Web-{30B57E99-137C-4BF7-B5DB-41A5453A93AC}"/>
    <pc:docChg chg="modSld">
      <pc:chgData name="Guest User" userId="" providerId="Windows Live" clId="Web-{30B57E99-137C-4BF7-B5DB-41A5453A93AC}" dt="2022-03-09T17:44:21.117" v="12" actId="20577"/>
      <pc:docMkLst>
        <pc:docMk/>
      </pc:docMkLst>
      <pc:sldChg chg="modSp">
        <pc:chgData name="Guest User" userId="" providerId="Windows Live" clId="Web-{30B57E99-137C-4BF7-B5DB-41A5453A93AC}" dt="2022-03-09T17:44:21.117" v="12" actId="20577"/>
        <pc:sldMkLst>
          <pc:docMk/>
          <pc:sldMk cId="3944351601" sldId="261"/>
        </pc:sldMkLst>
        <pc:spChg chg="mod">
          <ac:chgData name="Guest User" userId="" providerId="Windows Live" clId="Web-{30B57E99-137C-4BF7-B5DB-41A5453A93AC}" dt="2022-03-09T17:44:21.117" v="12" actId="20577"/>
          <ac:spMkLst>
            <pc:docMk/>
            <pc:sldMk cId="3944351601" sldId="261"/>
            <ac:spMk id="3" creationId="{212776C5-1EB1-4B0B-9AA3-D3DE5A02E25A}"/>
          </ac:spMkLst>
        </pc:spChg>
      </pc:sldChg>
    </pc:docChg>
  </pc:docChgLst>
  <pc:docChgLst>
    <pc:chgData clId="Web-{DF7D8A05-94A8-434F-989C-146C81AB4299}"/>
    <pc:docChg chg="modSld">
      <pc:chgData name="" userId="" providerId="" clId="Web-{DF7D8A05-94A8-434F-989C-146C81AB4299}" dt="2022-03-09T13:50:55.371" v="0" actId="20577"/>
      <pc:docMkLst>
        <pc:docMk/>
      </pc:docMkLst>
      <pc:sldChg chg="modSp">
        <pc:chgData name="" userId="" providerId="" clId="Web-{DF7D8A05-94A8-434F-989C-146C81AB4299}" dt="2022-03-09T13:50:55.371" v="0" actId="20577"/>
        <pc:sldMkLst>
          <pc:docMk/>
          <pc:sldMk cId="109857222" sldId="256"/>
        </pc:sldMkLst>
        <pc:spChg chg="mod">
          <ac:chgData name="" userId="" providerId="" clId="Web-{DF7D8A05-94A8-434F-989C-146C81AB4299}" dt="2022-03-09T13:50:55.371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uest User" providerId="Windows Live" clId="Web-{47D55D4D-8B41-4E88-93A6-7A063C3FBA4D}"/>
    <pc:docChg chg="modSld">
      <pc:chgData name="Guest User" userId="" providerId="Windows Live" clId="Web-{47D55D4D-8B41-4E88-93A6-7A063C3FBA4D}" dt="2022-03-09T17:39:29.596" v="321" actId="20577"/>
      <pc:docMkLst>
        <pc:docMk/>
      </pc:docMkLst>
      <pc:sldChg chg="modSp">
        <pc:chgData name="Guest User" userId="" providerId="Windows Live" clId="Web-{47D55D4D-8B41-4E88-93A6-7A063C3FBA4D}" dt="2022-03-09T17:39:29.596" v="321" actId="20577"/>
        <pc:sldMkLst>
          <pc:docMk/>
          <pc:sldMk cId="3944351601" sldId="261"/>
        </pc:sldMkLst>
        <pc:spChg chg="mod">
          <ac:chgData name="Guest User" userId="" providerId="Windows Live" clId="Web-{47D55D4D-8B41-4E88-93A6-7A063C3FBA4D}" dt="2022-03-09T17:27:09.264" v="85" actId="1076"/>
          <ac:spMkLst>
            <pc:docMk/>
            <pc:sldMk cId="3944351601" sldId="261"/>
            <ac:spMk id="2" creationId="{482D9AFD-EF55-4EF3-95CB-E0766137F595}"/>
          </ac:spMkLst>
        </pc:spChg>
        <pc:spChg chg="mod">
          <ac:chgData name="Guest User" userId="" providerId="Windows Live" clId="Web-{47D55D4D-8B41-4E88-93A6-7A063C3FBA4D}" dt="2022-03-09T17:39:29.596" v="321" actId="20577"/>
          <ac:spMkLst>
            <pc:docMk/>
            <pc:sldMk cId="3944351601" sldId="261"/>
            <ac:spMk id="3" creationId="{212776C5-1EB1-4B0B-9AA3-D3DE5A02E25A}"/>
          </ac:spMkLst>
        </pc:spChg>
      </pc:sldChg>
    </pc:docChg>
  </pc:docChgLst>
  <pc:docChgLst>
    <pc:chgData name="Guest User" providerId="Windows Live" clId="Web-{472550D5-3137-4B7C-8B70-22E82E475B7D}"/>
    <pc:docChg chg="addSld modSld">
      <pc:chgData name="Guest User" userId="" providerId="Windows Live" clId="Web-{472550D5-3137-4B7C-8B70-22E82E475B7D}" dt="2022-03-09T15:04:46.624" v="1195"/>
      <pc:docMkLst>
        <pc:docMk/>
      </pc:docMkLst>
      <pc:sldChg chg="addSp">
        <pc:chgData name="Guest User" userId="" providerId="Windows Live" clId="Web-{472550D5-3137-4B7C-8B70-22E82E475B7D}" dt="2022-03-09T15:04:46.624" v="1195"/>
        <pc:sldMkLst>
          <pc:docMk/>
          <pc:sldMk cId="2929318304" sldId="258"/>
        </pc:sldMkLst>
        <pc:spChg chg="add">
          <ac:chgData name="Guest User" userId="" providerId="Windows Live" clId="Web-{472550D5-3137-4B7C-8B70-22E82E475B7D}" dt="2022-03-09T15:04:46.624" v="1195"/>
          <ac:spMkLst>
            <pc:docMk/>
            <pc:sldMk cId="2929318304" sldId="258"/>
            <ac:spMk id="6" creationId="{765864EC-17EF-48E1-87D0-FE0D74FE4E8A}"/>
          </ac:spMkLst>
        </pc:spChg>
      </pc:sldChg>
      <pc:sldChg chg="modSp">
        <pc:chgData name="Guest User" userId="" providerId="Windows Live" clId="Web-{472550D5-3137-4B7C-8B70-22E82E475B7D}" dt="2022-03-09T14:43:34.030" v="827" actId="20577"/>
        <pc:sldMkLst>
          <pc:docMk/>
          <pc:sldMk cId="2416764203" sldId="260"/>
        </pc:sldMkLst>
        <pc:spChg chg="mod">
          <ac:chgData name="Guest User" userId="" providerId="Windows Live" clId="Web-{472550D5-3137-4B7C-8B70-22E82E475B7D}" dt="2022-03-09T14:43:34.030" v="827" actId="20577"/>
          <ac:spMkLst>
            <pc:docMk/>
            <pc:sldMk cId="2416764203" sldId="260"/>
            <ac:spMk id="3" creationId="{F0E43E1E-E5C2-47D5-8796-00E5FA168A83}"/>
          </ac:spMkLst>
        </pc:spChg>
      </pc:sldChg>
      <pc:sldChg chg="addSp delSp modSp new">
        <pc:chgData name="Guest User" userId="" providerId="Windows Live" clId="Web-{472550D5-3137-4B7C-8B70-22E82E475B7D}" dt="2022-03-09T15:02:46.793" v="1194" actId="20577"/>
        <pc:sldMkLst>
          <pc:docMk/>
          <pc:sldMk cId="2364774339" sldId="263"/>
        </pc:sldMkLst>
        <pc:spChg chg="del mod">
          <ac:chgData name="Guest User" userId="" providerId="Windows Live" clId="Web-{472550D5-3137-4B7C-8B70-22E82E475B7D}" dt="2022-03-09T14:38:00.786" v="613"/>
          <ac:spMkLst>
            <pc:docMk/>
            <pc:sldMk cId="2364774339" sldId="263"/>
            <ac:spMk id="2" creationId="{AB6AC40E-CBE0-429D-BA72-7D67880E7DD5}"/>
          </ac:spMkLst>
        </pc:spChg>
        <pc:spChg chg="del mod">
          <ac:chgData name="Guest User" userId="" providerId="Windows Live" clId="Web-{472550D5-3137-4B7C-8B70-22E82E475B7D}" dt="2022-03-09T14:38:23.271" v="614"/>
          <ac:spMkLst>
            <pc:docMk/>
            <pc:sldMk cId="2364774339" sldId="263"/>
            <ac:spMk id="3" creationId="{A5C722A2-7EFC-4201-86E9-6928AAF4999A}"/>
          </ac:spMkLst>
        </pc:spChg>
        <pc:spChg chg="add mod">
          <ac:chgData name="Guest User" userId="" providerId="Windows Live" clId="Web-{472550D5-3137-4B7C-8B70-22E82E475B7D}" dt="2022-03-09T15:02:46.793" v="1194" actId="20577"/>
          <ac:spMkLst>
            <pc:docMk/>
            <pc:sldMk cId="2364774339" sldId="263"/>
            <ac:spMk id="6" creationId="{154C524E-83D6-44CD-B6B2-BFBA7997B86F}"/>
          </ac:spMkLst>
        </pc:spChg>
        <pc:picChg chg="add del mod ord">
          <ac:chgData name="Guest User" userId="" providerId="Windows Live" clId="Web-{472550D5-3137-4B7C-8B70-22E82E475B7D}" dt="2022-03-09T14:38:49.881" v="618"/>
          <ac:picMkLst>
            <pc:docMk/>
            <pc:sldMk cId="2364774339" sldId="263"/>
            <ac:picMk id="4" creationId="{9205737C-DFB0-450A-B8BD-E6697B1A6EC9}"/>
          </ac:picMkLst>
        </pc:picChg>
      </pc:sldChg>
    </pc:docChg>
  </pc:docChgLst>
  <pc:docChgLst>
    <pc:chgData name="shashank bhushan" userId="e3f3589d3912bcf6" providerId="Windows Live" clId="Web-{DF7D8A05-94A8-434F-989C-146C81AB4299}"/>
    <pc:docChg chg="addSld modSld">
      <pc:chgData name="shashank bhushan" userId="e3f3589d3912bcf6" providerId="Windows Live" clId="Web-{DF7D8A05-94A8-434F-989C-146C81AB4299}" dt="2022-03-09T14:39:44.357" v="208" actId="20577"/>
      <pc:docMkLst>
        <pc:docMk/>
      </pc:docMkLst>
      <pc:sldChg chg="modSp">
        <pc:chgData name="shashank bhushan" userId="e3f3589d3912bcf6" providerId="Windows Live" clId="Web-{DF7D8A05-94A8-434F-989C-146C81AB4299}" dt="2022-03-09T13:51:10.918" v="7" actId="20577"/>
        <pc:sldMkLst>
          <pc:docMk/>
          <pc:sldMk cId="109857222" sldId="256"/>
        </pc:sldMkLst>
        <pc:spChg chg="mod">
          <ac:chgData name="shashank bhushan" userId="e3f3589d3912bcf6" providerId="Windows Live" clId="Web-{DF7D8A05-94A8-434F-989C-146C81AB4299}" dt="2022-03-09T13:51:10.918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shashank bhushan" userId="e3f3589d3912bcf6" providerId="Windows Live" clId="Web-{DF7D8A05-94A8-434F-989C-146C81AB4299}" dt="2022-03-09T14:09:58.239" v="52" actId="20577"/>
        <pc:sldMkLst>
          <pc:docMk/>
          <pc:sldMk cId="536928578" sldId="257"/>
        </pc:sldMkLst>
        <pc:spChg chg="mod">
          <ac:chgData name="shashank bhushan" userId="e3f3589d3912bcf6" providerId="Windows Live" clId="Web-{DF7D8A05-94A8-434F-989C-146C81AB4299}" dt="2022-03-09T13:52:53.905" v="34" actId="20577"/>
          <ac:spMkLst>
            <pc:docMk/>
            <pc:sldMk cId="536928578" sldId="257"/>
            <ac:spMk id="2" creationId="{78024827-BB46-4108-9317-BF356BC5E125}"/>
          </ac:spMkLst>
        </pc:spChg>
        <pc:spChg chg="mod">
          <ac:chgData name="shashank bhushan" userId="e3f3589d3912bcf6" providerId="Windows Live" clId="Web-{DF7D8A05-94A8-434F-989C-146C81AB4299}" dt="2022-03-09T14:09:58.239" v="52" actId="20577"/>
          <ac:spMkLst>
            <pc:docMk/>
            <pc:sldMk cId="536928578" sldId="257"/>
            <ac:spMk id="3" creationId="{7B732080-42E9-42D9-8360-EB394D7E5E7E}"/>
          </ac:spMkLst>
        </pc:spChg>
      </pc:sldChg>
      <pc:sldChg chg="addSp delSp modSp new">
        <pc:chgData name="shashank bhushan" userId="e3f3589d3912bcf6" providerId="Windows Live" clId="Web-{DF7D8A05-94A8-434F-989C-146C81AB4299}" dt="2022-03-09T14:26:37.011" v="176" actId="1076"/>
        <pc:sldMkLst>
          <pc:docMk/>
          <pc:sldMk cId="2929318304" sldId="258"/>
        </pc:sldMkLst>
        <pc:spChg chg="mod">
          <ac:chgData name="shashank bhushan" userId="e3f3589d3912bcf6" providerId="Windows Live" clId="Web-{DF7D8A05-94A8-434F-989C-146C81AB4299}" dt="2022-03-09T14:10:28.412" v="65" actId="20577"/>
          <ac:spMkLst>
            <pc:docMk/>
            <pc:sldMk cId="2929318304" sldId="258"/>
            <ac:spMk id="2" creationId="{4A33B637-40C9-4F47-A349-0B477B374CE0}"/>
          </ac:spMkLst>
        </pc:spChg>
        <pc:spChg chg="mod">
          <ac:chgData name="shashank bhushan" userId="e3f3589d3912bcf6" providerId="Windows Live" clId="Web-{DF7D8A05-94A8-434F-989C-146C81AB4299}" dt="2022-03-09T14:26:33.636" v="174" actId="20577"/>
          <ac:spMkLst>
            <pc:docMk/>
            <pc:sldMk cId="2929318304" sldId="258"/>
            <ac:spMk id="3" creationId="{62250B6A-7F1B-48A5-8A35-F0941134C0CB}"/>
          </ac:spMkLst>
        </pc:spChg>
        <pc:spChg chg="add del">
          <ac:chgData name="shashank bhushan" userId="e3f3589d3912bcf6" providerId="Windows Live" clId="Web-{DF7D8A05-94A8-434F-989C-146C81AB4299}" dt="2022-03-09T14:21:04.098" v="132"/>
          <ac:spMkLst>
            <pc:docMk/>
            <pc:sldMk cId="2929318304" sldId="258"/>
            <ac:spMk id="4" creationId="{F32F4084-8C64-4ECC-B012-6502AAE7311C}"/>
          </ac:spMkLst>
        </pc:spChg>
        <pc:picChg chg="add mod">
          <ac:chgData name="shashank bhushan" userId="e3f3589d3912bcf6" providerId="Windows Live" clId="Web-{DF7D8A05-94A8-434F-989C-146C81AB4299}" dt="2022-03-09T14:26:37.011" v="176" actId="1076"/>
          <ac:picMkLst>
            <pc:docMk/>
            <pc:sldMk cId="2929318304" sldId="258"/>
            <ac:picMk id="5" creationId="{D05BCB29-3442-4A4B-BC80-1854EB400947}"/>
          </ac:picMkLst>
        </pc:picChg>
      </pc:sldChg>
      <pc:sldChg chg="modSp new">
        <pc:chgData name="shashank bhushan" userId="e3f3589d3912bcf6" providerId="Windows Live" clId="Web-{DF7D8A05-94A8-434F-989C-146C81AB4299}" dt="2022-03-09T14:39:44.357" v="208" actId="20577"/>
        <pc:sldMkLst>
          <pc:docMk/>
          <pc:sldMk cId="2376303287" sldId="259"/>
        </pc:sldMkLst>
        <pc:spChg chg="mod">
          <ac:chgData name="shashank bhushan" userId="e3f3589d3912bcf6" providerId="Windows Live" clId="Web-{DF7D8A05-94A8-434F-989C-146C81AB4299}" dt="2022-03-09T14:26:43.886" v="178" actId="20577"/>
          <ac:spMkLst>
            <pc:docMk/>
            <pc:sldMk cId="2376303287" sldId="259"/>
            <ac:spMk id="2" creationId="{E0870DD3-7E48-4D3E-90B0-ACF9BB3DC187}"/>
          </ac:spMkLst>
        </pc:spChg>
        <pc:spChg chg="mod">
          <ac:chgData name="shashank bhushan" userId="e3f3589d3912bcf6" providerId="Windows Live" clId="Web-{DF7D8A05-94A8-434F-989C-146C81AB4299}" dt="2022-03-09T14:39:44.357" v="208" actId="20577"/>
          <ac:spMkLst>
            <pc:docMk/>
            <pc:sldMk cId="2376303287" sldId="259"/>
            <ac:spMk id="3" creationId="{B0FA0C98-CD57-4579-83EB-F126633425B0}"/>
          </ac:spMkLst>
        </pc:spChg>
      </pc:sldChg>
      <pc:sldChg chg="modSp new">
        <pc:chgData name="shashank bhushan" userId="e3f3589d3912bcf6" providerId="Windows Live" clId="Web-{DF7D8A05-94A8-434F-989C-146C81AB4299}" dt="2022-03-09T14:10:42.881" v="86" actId="20577"/>
        <pc:sldMkLst>
          <pc:docMk/>
          <pc:sldMk cId="2416764203" sldId="260"/>
        </pc:sldMkLst>
        <pc:spChg chg="mod">
          <ac:chgData name="shashank bhushan" userId="e3f3589d3912bcf6" providerId="Windows Live" clId="Web-{DF7D8A05-94A8-434F-989C-146C81AB4299}" dt="2022-03-09T14:10:42.881" v="86" actId="20577"/>
          <ac:spMkLst>
            <pc:docMk/>
            <pc:sldMk cId="2416764203" sldId="260"/>
            <ac:spMk id="2" creationId="{1F6F9643-0409-4160-885E-E6C0A0D2F428}"/>
          </ac:spMkLst>
        </pc:spChg>
      </pc:sldChg>
      <pc:sldChg chg="modSp new">
        <pc:chgData name="shashank bhushan" userId="e3f3589d3912bcf6" providerId="Windows Live" clId="Web-{DF7D8A05-94A8-434F-989C-146C81AB4299}" dt="2022-03-09T14:10:53.600" v="102" actId="20577"/>
        <pc:sldMkLst>
          <pc:docMk/>
          <pc:sldMk cId="3944351601" sldId="261"/>
        </pc:sldMkLst>
        <pc:spChg chg="mod">
          <ac:chgData name="shashank bhushan" userId="e3f3589d3912bcf6" providerId="Windows Live" clId="Web-{DF7D8A05-94A8-434F-989C-146C81AB4299}" dt="2022-03-09T14:10:53.600" v="102" actId="20577"/>
          <ac:spMkLst>
            <pc:docMk/>
            <pc:sldMk cId="3944351601" sldId="261"/>
            <ac:spMk id="2" creationId="{482D9AFD-EF55-4EF3-95CB-E0766137F595}"/>
          </ac:spMkLst>
        </pc:spChg>
      </pc:sldChg>
      <pc:sldChg chg="modSp new">
        <pc:chgData name="shashank bhushan" userId="e3f3589d3912bcf6" providerId="Windows Live" clId="Web-{DF7D8A05-94A8-434F-989C-146C81AB4299}" dt="2022-03-09T14:11:01.631" v="111" actId="20577"/>
        <pc:sldMkLst>
          <pc:docMk/>
          <pc:sldMk cId="197302791" sldId="262"/>
        </pc:sldMkLst>
        <pc:spChg chg="mod">
          <ac:chgData name="shashank bhushan" userId="e3f3589d3912bcf6" providerId="Windows Live" clId="Web-{DF7D8A05-94A8-434F-989C-146C81AB4299}" dt="2022-03-09T14:11:01.631" v="111" actId="20577"/>
          <ac:spMkLst>
            <pc:docMk/>
            <pc:sldMk cId="197302791" sldId="262"/>
            <ac:spMk id="2" creationId="{63DE3A44-0595-45C8-84DF-28317FF23DB0}"/>
          </ac:spMkLst>
        </pc:spChg>
      </pc:sldChg>
    </pc:docChg>
  </pc:docChgLst>
  <pc:docChgLst>
    <pc:chgData clId="Web-{670BDCE8-D234-49FF-BF36-18673FC9C93A}"/>
    <pc:docChg chg="modSld">
      <pc:chgData name="" userId="" providerId="" clId="Web-{670BDCE8-D234-49FF-BF36-18673FC9C93A}" dt="2022-03-09T17:42:12.556" v="0" actId="20577"/>
      <pc:docMkLst>
        <pc:docMk/>
      </pc:docMkLst>
      <pc:sldChg chg="modSp">
        <pc:chgData name="" userId="" providerId="" clId="Web-{670BDCE8-D234-49FF-BF36-18673FC9C93A}" dt="2022-03-09T17:42:12.556" v="0" actId="20577"/>
        <pc:sldMkLst>
          <pc:docMk/>
          <pc:sldMk cId="3944351601" sldId="261"/>
        </pc:sldMkLst>
        <pc:spChg chg="mod">
          <ac:chgData name="" userId="" providerId="" clId="Web-{670BDCE8-D234-49FF-BF36-18673FC9C93A}" dt="2022-03-09T17:42:12.556" v="0" actId="20577"/>
          <ac:spMkLst>
            <pc:docMk/>
            <pc:sldMk cId="3944351601" sldId="261"/>
            <ac:spMk id="3" creationId="{212776C5-1EB1-4B0B-9AA3-D3DE5A02E25A}"/>
          </ac:spMkLst>
        </pc:spChg>
      </pc:sldChg>
    </pc:docChg>
  </pc:docChgLst>
  <pc:docChgLst>
    <pc:chgData name="Guest User" providerId="Windows Live" clId="Web-{670BDCE8-D234-49FF-BF36-18673FC9C93A}"/>
    <pc:docChg chg="modSld">
      <pc:chgData name="Guest User" userId="" providerId="Windows Live" clId="Web-{670BDCE8-D234-49FF-BF36-18673FC9C93A}" dt="2022-03-09T17:42:54.123" v="7" actId="20577"/>
      <pc:docMkLst>
        <pc:docMk/>
      </pc:docMkLst>
      <pc:sldChg chg="modSp">
        <pc:chgData name="Guest User" userId="" providerId="Windows Live" clId="Web-{670BDCE8-D234-49FF-BF36-18673FC9C93A}" dt="2022-03-09T17:42:54.123" v="7" actId="20577"/>
        <pc:sldMkLst>
          <pc:docMk/>
          <pc:sldMk cId="3944351601" sldId="261"/>
        </pc:sldMkLst>
        <pc:spChg chg="mod">
          <ac:chgData name="Guest User" userId="" providerId="Windows Live" clId="Web-{670BDCE8-D234-49FF-BF36-18673FC9C93A}" dt="2022-03-09T17:42:54.123" v="7" actId="20577"/>
          <ac:spMkLst>
            <pc:docMk/>
            <pc:sldMk cId="3944351601" sldId="261"/>
            <ac:spMk id="3" creationId="{212776C5-1EB1-4B0B-9AA3-D3DE5A02E2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hology.aclweb.org/P/P00/P00-104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Text Summarization</a:t>
            </a:r>
            <a:endParaRPr lang="en-GB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4827-BB46-4108-9317-BF356BC5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Text Summarization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2080-42E9-42D9-8360-EB394D7E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Approaches </a:t>
            </a:r>
          </a:p>
          <a:p>
            <a:pPr lvl="1"/>
            <a:r>
              <a:rPr lang="en-GB" dirty="0">
                <a:cs typeface="Calibri"/>
              </a:rPr>
              <a:t>Extractive : selects sentences by ranking</a:t>
            </a:r>
          </a:p>
          <a:p>
            <a:pPr lvl="1"/>
            <a:r>
              <a:rPr lang="en-GB" dirty="0">
                <a:cs typeface="Calibri"/>
              </a:rPr>
              <a:t>Abstractive : </a:t>
            </a:r>
            <a:r>
              <a:rPr lang="en-GB" dirty="0">
                <a:ea typeface="+mn-lt"/>
                <a:cs typeface="+mn-lt"/>
              </a:rPr>
              <a:t>Generate a summary that keeps original </a:t>
            </a:r>
            <a:r>
              <a:rPr lang="en-GB" dirty="0" err="1">
                <a:ea typeface="+mn-lt"/>
                <a:cs typeface="+mn-lt"/>
              </a:rPr>
              <a:t>intent.It</a:t>
            </a:r>
            <a:r>
              <a:rPr lang="en-GB" dirty="0">
                <a:ea typeface="+mn-lt"/>
                <a:cs typeface="+mn-lt"/>
              </a:rPr>
              <a:t> does not use necessarily use the sentences or phrases present in the </a:t>
            </a:r>
            <a:r>
              <a:rPr lang="en-GB" dirty="0" err="1">
                <a:ea typeface="+mn-lt"/>
                <a:cs typeface="+mn-lt"/>
              </a:rPr>
              <a:t>text.It</a:t>
            </a:r>
            <a:r>
              <a:rPr lang="en-GB" dirty="0">
                <a:ea typeface="+mn-lt"/>
                <a:cs typeface="+mn-lt"/>
              </a:rPr>
              <a:t> generates original sentences or phrases just like humans do</a:t>
            </a:r>
          </a:p>
        </p:txBody>
      </p:sp>
    </p:spTree>
    <p:extLst>
      <p:ext uri="{BB962C8B-B14F-4D97-AF65-F5344CB8AC3E}">
        <p14:creationId xmlns:p14="http://schemas.microsoft.com/office/powerpoint/2010/main" val="53692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B637-40C9-4F47-A349-0B477B37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Text rank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0B6A-7F1B-48A5-8A35-F0941134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Algorithm applies a variation of PageRank specifically for the task of summarization. 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NO need of a training corpus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5" name="Picture 5" descr="A picture containing text, sign, envelope, businesscard&#10;&#10;Description automatically generated">
            <a:extLst>
              <a:ext uri="{FF2B5EF4-FFF2-40B4-BE49-F238E27FC236}">
                <a16:creationId xmlns:a16="http://schemas.microsoft.com/office/drawing/2014/main" id="{D05BCB29-3442-4A4B-BC80-1854EB40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54" y="3280996"/>
            <a:ext cx="632460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864EC-17EF-48E1-87D0-FE0D74FE4E8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931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DD3-7E48-4D3E-90B0-ACF9BB3D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Topic Modelling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0C98-CD57-4579-83EB-F1266334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Uses LSA</a:t>
            </a:r>
          </a:p>
          <a:p>
            <a:pPr lvl="1"/>
            <a:r>
              <a:rPr lang="en-GB">
                <a:ea typeface="+mn-lt"/>
                <a:cs typeface="+mn-lt"/>
              </a:rPr>
              <a:t>extracts hidden semantic structures of words and sentences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Use V matrix, concepts × sentences is used for selecting the important sentences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pPr lvl="1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30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9643-0409-4160-885E-E6C0A0D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Feature based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3E1E-E5C2-47D5-8796-00E5FA16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This approach uses features of a sentence to decide its importance. What can be used as features of a sentence?</a:t>
            </a:r>
          </a:p>
          <a:p>
            <a:pPr lvl="1"/>
            <a:r>
              <a:rPr lang="en-GB">
                <a:cs typeface="Calibri"/>
              </a:rPr>
              <a:t>Length of sentence</a:t>
            </a:r>
          </a:p>
          <a:p>
            <a:pPr lvl="1"/>
            <a:r>
              <a:rPr lang="en-GB">
                <a:cs typeface="Calibri"/>
              </a:rPr>
              <a:t>Position of it in document</a:t>
            </a:r>
          </a:p>
          <a:p>
            <a:pPr lvl="1"/>
            <a:r>
              <a:rPr lang="en-GB">
                <a:cs typeface="Calibri"/>
              </a:rPr>
              <a:t>Term frequency</a:t>
            </a:r>
          </a:p>
          <a:p>
            <a:pPr lvl="1"/>
            <a:r>
              <a:rPr lang="en-GB">
                <a:cs typeface="Calibri"/>
              </a:rPr>
              <a:t>Presence of verb in sentence </a:t>
            </a:r>
          </a:p>
          <a:p>
            <a:pPr lvl="1"/>
            <a:r>
              <a:rPr lang="en-GB">
                <a:cs typeface="Calibri"/>
              </a:rPr>
              <a:t>Font style of sentence</a:t>
            </a:r>
          </a:p>
          <a:p>
            <a:pPr lvl="1"/>
            <a:r>
              <a:rPr lang="en-GB">
                <a:cs typeface="Calibri"/>
              </a:rPr>
              <a:t>Others like relevance to title or main keyword of document</a:t>
            </a:r>
          </a:p>
          <a:p>
            <a:r>
              <a:rPr lang="en-GB">
                <a:cs typeface="Calibri"/>
              </a:rPr>
              <a:t>All these features of a sentence can be used to calculate score of a sentence. And the score can be used to find sentence importance for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4167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524E-83D6-44CD-B6B2-BFBA7997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03"/>
            <a:ext cx="10515600" cy="5860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Can implement deep learning models like DNN/RNN to extract features of sentences.</a:t>
            </a:r>
          </a:p>
          <a:p>
            <a:r>
              <a:rPr lang="en-US">
                <a:cs typeface="Calibri"/>
              </a:rPr>
              <a:t>To create sentence features vectors we can use words vectors.</a:t>
            </a:r>
          </a:p>
          <a:p>
            <a:r>
              <a:rPr lang="en-US">
                <a:cs typeface="Calibri"/>
              </a:rPr>
              <a:t>Probability is calculated of the sentence to decide its importance.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9AFD-EF55-4EF3-95CB-E0766137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42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Neural Network Based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76C5-1EB1-4B0B-9AA3-D3DE5A02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792"/>
            <a:ext cx="10515600" cy="4584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 panose="020F0502020204030204"/>
              </a:rPr>
              <a:t>Neural based extractive summarizers, which are selection-based methods, need to make the following two decisions:</a:t>
            </a:r>
            <a:endParaRPr lang="en-US" dirty="0">
              <a:cs typeface="Calibri" panose="020F0502020204030204"/>
            </a:endParaRPr>
          </a:p>
          <a:p>
            <a:pPr marL="914400" lvl="1" indent="-457200">
              <a:buAutoNum type="arabicParenR"/>
            </a:pPr>
            <a:r>
              <a:rPr lang="en-GB" dirty="0">
                <a:cs typeface="Calibri" panose="020F0502020204030204"/>
              </a:rPr>
              <a:t>How to represent sentences</a:t>
            </a:r>
          </a:p>
          <a:p>
            <a:pPr marL="914400" lvl="1" indent="-457200">
              <a:buAutoNum type="arabicParenR"/>
            </a:pPr>
            <a:r>
              <a:rPr lang="en-GB" dirty="0">
                <a:cs typeface="Calibri" panose="020F0502020204030204"/>
              </a:rPr>
              <a:t>How to predict the selection of sentences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Neural based abstractive summarizers, which are generation-based methods, need to solve the following challenges:</a:t>
            </a:r>
          </a:p>
          <a:p>
            <a:pPr marL="971550" lvl="1" indent="-514350">
              <a:buAutoNum type="arabicParenR"/>
            </a:pPr>
            <a:r>
              <a:rPr lang="en-GB" dirty="0">
                <a:cs typeface="Calibri" panose="020F0502020204030204"/>
              </a:rPr>
              <a:t>How to represent the whole document by an encoder</a:t>
            </a:r>
          </a:p>
          <a:p>
            <a:pPr marL="971550" lvl="1" indent="-514350">
              <a:buAutoNum type="arabicParenR"/>
            </a:pPr>
            <a:r>
              <a:rPr lang="en-GB" dirty="0">
                <a:cs typeface="Calibri" panose="020F0502020204030204"/>
              </a:rPr>
              <a:t>How to generate the word sequence by a decoder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435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A44-0595-45C8-84DF-28317FF2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Abstractive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D475-4910-44B1-B0AB-4BD24423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beginning of the abstractive summarization, </a:t>
            </a:r>
            <a:r>
              <a:rPr lang="en-GB" dirty="0">
                <a:ea typeface="+mn-lt"/>
                <a:cs typeface="+mn-lt"/>
                <a:hlinkClick r:id="rId2"/>
              </a:rPr>
              <a:t>Banko et al. (2000)</a:t>
            </a:r>
            <a:r>
              <a:rPr lang="en-GB" dirty="0">
                <a:ea typeface="+mn-lt"/>
                <a:cs typeface="+mn-lt"/>
              </a:rPr>
              <a:t> suggest to use machine </a:t>
            </a:r>
            <a:r>
              <a:rPr lang="en-GB" dirty="0" err="1">
                <a:ea typeface="+mn-lt"/>
                <a:cs typeface="+mn-lt"/>
              </a:rPr>
              <a:t>translatation</a:t>
            </a:r>
            <a:r>
              <a:rPr lang="en-GB" dirty="0">
                <a:ea typeface="+mn-lt"/>
                <a:cs typeface="+mn-lt"/>
              </a:rPr>
              <a:t> model to abstractive summarization model. As like the machine translation model converts a source language text to a target one, the summarization system converts a source document to a target summary</a:t>
            </a:r>
          </a:p>
          <a:p>
            <a:r>
              <a:rPr lang="en-GB" dirty="0"/>
              <a:t>Encoder-Decoder Model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0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Text Summarization</vt:lpstr>
      <vt:lpstr>Text Summarization </vt:lpstr>
      <vt:lpstr>Text rank</vt:lpstr>
      <vt:lpstr>Topic Modelling</vt:lpstr>
      <vt:lpstr>Feature based</vt:lpstr>
      <vt:lpstr>PowerPoint Presentation</vt:lpstr>
      <vt:lpstr>Neural Network Based</vt:lpstr>
      <vt:lpstr>Abstractive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</dc:title>
  <dc:creator/>
  <cp:revision>99</cp:revision>
  <dcterms:created xsi:type="dcterms:W3CDTF">2022-03-09T13:50:47Z</dcterms:created>
  <dcterms:modified xsi:type="dcterms:W3CDTF">2022-03-10T06:01:29Z</dcterms:modified>
</cp:coreProperties>
</file>