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90716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853440"/>
            <a:ext cx="90716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200" y="340200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8040" y="340200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85344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200" y="385344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8040" y="385344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360" y="1915200"/>
            <a:ext cx="9071640" cy="56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68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853440"/>
            <a:ext cx="90716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90716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853440"/>
            <a:ext cx="90716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68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200" y="340200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8040" y="340200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85344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200" y="385344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8040" y="385344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360" y="1915200"/>
            <a:ext cx="9071640" cy="56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853440"/>
            <a:ext cx="90716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-414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1350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648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90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2394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1692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2754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2052000" y="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3456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3096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4140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4500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3798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5526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4842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5202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>
            <a:off x="6606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>
            <a:off x="5904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>
            <a:off x="6930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6228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632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308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334000" y="1908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010000" y="55908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>
            <a:off x="9414000" y="55908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8712000" y="55908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9738000" y="1908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9036000" y="1908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288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"/>
          <p:cNvGrpSpPr/>
          <p:nvPr/>
        </p:nvGrpSpPr>
        <p:grpSpPr>
          <a:xfrm>
            <a:off x="-360000" y="4895640"/>
            <a:ext cx="10854000" cy="1260360"/>
            <a:chOff x="-360000" y="4895640"/>
            <a:chExt cx="10854000" cy="1260360"/>
          </a:xfrm>
        </p:grpSpPr>
        <p:sp>
          <p:nvSpPr>
            <p:cNvPr id="31" name=""/>
            <p:cNvSpPr/>
            <p:nvPr/>
          </p:nvSpPr>
          <p:spPr>
            <a:xfrm flipH="1">
              <a:off x="943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 flipH="1">
              <a:off x="979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 flipH="1">
              <a:off x="802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 flipH="1">
              <a:off x="8730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 flipH="1">
              <a:off x="8388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 flipH="1">
              <a:off x="6984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 flipH="1">
              <a:off x="7686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 flipH="1">
              <a:off x="6624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 flipH="1">
              <a:off x="7326000" y="4895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 flipH="1">
              <a:off x="592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 flipH="1">
              <a:off x="628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 flipH="1">
              <a:off x="523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 flipH="1">
              <a:off x="4878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 flipH="1">
              <a:off x="558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 flipH="1">
              <a:off x="385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 flipH="1">
              <a:off x="4536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 flipH="1">
              <a:off x="4176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 flipH="1">
              <a:off x="277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"/>
            <p:cNvSpPr/>
            <p:nvPr/>
          </p:nvSpPr>
          <p:spPr>
            <a:xfrm flipH="1">
              <a:off x="3474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"/>
            <p:cNvSpPr/>
            <p:nvPr/>
          </p:nvSpPr>
          <p:spPr>
            <a:xfrm flipH="1">
              <a:off x="244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"/>
            <p:cNvSpPr/>
            <p:nvPr/>
          </p:nvSpPr>
          <p:spPr>
            <a:xfrm flipH="1">
              <a:off x="3150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"/>
            <p:cNvSpPr/>
            <p:nvPr/>
          </p:nvSpPr>
          <p:spPr>
            <a:xfrm flipH="1">
              <a:off x="1746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"/>
            <p:cNvSpPr/>
            <p:nvPr/>
          </p:nvSpPr>
          <p:spPr>
            <a:xfrm flipH="1">
              <a:off x="207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"/>
            <p:cNvSpPr/>
            <p:nvPr/>
          </p:nvSpPr>
          <p:spPr>
            <a:xfrm flipH="1">
              <a:off x="909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300" spc="-1" strike="noStrike">
                <a:latin typeface="Arial"/>
              </a:rPr>
              <a:t>Click to edit the title text format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Click to edit the outline text format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latin typeface="Arial"/>
              </a:rPr>
              <a:t>Second Outline Level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latin typeface="Arial"/>
              </a:rPr>
              <a:t>Fourth Outline Level</a:t>
            </a:r>
            <a:endParaRPr b="0" lang="en-IN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Fifth Outline Level</a:t>
            </a:r>
            <a:endParaRPr b="0" lang="en-IN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Sixth Outline Level</a:t>
            </a:r>
            <a:endParaRPr b="0" lang="en-IN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Seventh Outline Level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-414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90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2394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1692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3096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4500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3798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202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6606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5904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7308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010000" y="-52056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9414000" y="-52056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8712000" y="-52056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288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"/>
          <p:cNvGrpSpPr/>
          <p:nvPr/>
        </p:nvGrpSpPr>
        <p:grpSpPr>
          <a:xfrm>
            <a:off x="-360000" y="4896000"/>
            <a:ext cx="10854000" cy="1260360"/>
            <a:chOff x="-360000" y="4896000"/>
            <a:chExt cx="10854000" cy="1260360"/>
          </a:xfrm>
        </p:grpSpPr>
        <p:sp>
          <p:nvSpPr>
            <p:cNvPr id="115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 flipH="1">
              <a:off x="1044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 flipH="1">
              <a:off x="1368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 flipH="1">
              <a:off x="-36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 flipH="1">
              <a:off x="666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 flipH="1">
              <a:off x="-360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 flipH="1">
              <a:off x="342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300" spc="-1" strike="noStrike">
                <a:latin typeface="Arial"/>
              </a:rPr>
              <a:t>Click to edit the title text format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Click to edit the outline text format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latin typeface="Arial"/>
              </a:rPr>
              <a:t>Second Outline Level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latin typeface="Arial"/>
              </a:rPr>
              <a:t>Fourth Outline Level</a:t>
            </a:r>
            <a:endParaRPr b="0" lang="en-IN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Fifth Outline Level</a:t>
            </a:r>
            <a:endParaRPr b="0" lang="en-IN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Sixth Outline Level</a:t>
            </a:r>
            <a:endParaRPr b="0" lang="en-IN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Seventh Outline Level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fld id="{CBF4C43C-F8F9-4182-9E00-BF2A3FF0F4CE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300" spc="-1" strike="noStrike">
                <a:latin typeface="Arial"/>
              </a:rPr>
              <a:t>James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2400" spc="-1" strike="noStrike">
                <a:latin typeface="Arial"/>
              </a:rPr>
              <a:t>Bond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LibreOffice/7.2.3.2$Linux_X86_64 LibreOffice_project/a49ed84f3d037188bbbcb324f9afc3796d887539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2021-12-06T18:50:10Z</dcterms:created>
  <dc:creator/>
  <dc:description/>
  <dc:language>en-IN</dc:language>
  <cp:lastModifiedBy/>
  <dcterms:modified xsi:type="dcterms:W3CDTF">2021-12-06T18:50:48Z</dcterms:modified>
  <cp:revision>3</cp:revision>
  <dc:subject/>
  <dc:title>Beehive</dc:title>
</cp:coreProperties>
</file>