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" initials="N" lastIdx="0" clrIdx="0">
    <p:extLst>
      <p:ext uri="{19B8F6BF-5375-455C-9EA6-DF929625EA0E}">
        <p15:presenceInfo xmlns:p15="http://schemas.microsoft.com/office/powerpoint/2012/main" userId="Nanc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7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35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6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0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1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6BFF-AB6D-4827-9F97-EFE2F0D6BBFE}" type="datetimeFigureOut">
              <a:rPr lang="en-AU" smtClean="0"/>
              <a:t>8/10/2019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E547DD-D56A-4959-A423-DD9AD25DC879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4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My </a:t>
            </a:r>
            <a:br>
              <a:rPr lang="en-AU" dirty="0" smtClean="0"/>
            </a:br>
            <a:r>
              <a:rPr lang="en-AU" dirty="0" smtClean="0"/>
              <a:t>	digital</a:t>
            </a:r>
            <a:br>
              <a:rPr lang="en-AU" dirty="0" smtClean="0"/>
            </a:br>
            <a:r>
              <a:rPr lang="en-AU" dirty="0" smtClean="0"/>
              <a:t> 				garden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04380" y="3574066"/>
            <a:ext cx="2254233" cy="977621"/>
          </a:xfrm>
        </p:spPr>
        <p:txBody>
          <a:bodyPr/>
          <a:lstStyle/>
          <a:p>
            <a:r>
              <a:rPr lang="en-AU" dirty="0" smtClean="0"/>
              <a:t>User manual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23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8" y="723014"/>
            <a:ext cx="11164185" cy="52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130" y="589895"/>
            <a:ext cx="4243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ntroduction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513225"/>
            <a:ext cx="5535592" cy="41290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7130" y="2271710"/>
            <a:ext cx="4752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My Digital Garden is a website on which a user can add plants that he planted in his garden with its picture and details. A user can also make a group of plants with similar features.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420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Navigation Flow of MY DIGITAL GARDEN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HOME PAGE: </a:t>
            </a:r>
            <a:r>
              <a:rPr lang="en-AU" sz="2400" dirty="0" smtClean="0"/>
              <a:t>THIS IS THE MAIN PAGE OF THE WEBSITE SHOWING A WELCOMING MESSAGE AND PLANTS ANG GROUPS MADE BY A USER.</a:t>
            </a:r>
          </a:p>
          <a:p>
            <a:r>
              <a:rPr lang="en-AU" sz="2400" dirty="0" smtClean="0">
                <a:solidFill>
                  <a:srgbClr val="FF0000"/>
                </a:solidFill>
              </a:rPr>
              <a:t>MY PLANTS: 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THIS PAGE CONTAINS THE LIST OF VARIOUS PLANTS ADDED BY A USER WITH ITS DESCRIPTION.</a:t>
            </a:r>
            <a:endParaRPr lang="en-AU" sz="2400" dirty="0" smtClean="0">
              <a:solidFill>
                <a:srgbClr val="FF0000"/>
              </a:solidFill>
            </a:endParaRPr>
          </a:p>
          <a:p>
            <a:r>
              <a:rPr lang="en-AU" sz="2400" dirty="0" smtClean="0">
                <a:solidFill>
                  <a:srgbClr val="FF0000"/>
                </a:solidFill>
              </a:rPr>
              <a:t>MY GROUPS:</a:t>
            </a:r>
            <a:r>
              <a:rPr lang="en-A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INCLUDES DIFFERENT GROUPS OF PLANTS WITH THEIR PICTURE AND DETAIL.</a:t>
            </a:r>
            <a:endParaRPr lang="en-AU" sz="2400" dirty="0" smtClean="0">
              <a:solidFill>
                <a:srgbClr val="FF0000"/>
              </a:solidFill>
            </a:endParaRPr>
          </a:p>
          <a:p>
            <a:r>
              <a:rPr lang="en-AU" sz="2400" dirty="0" smtClean="0">
                <a:solidFill>
                  <a:srgbClr val="FF0000"/>
                </a:solidFill>
              </a:rPr>
              <a:t>LOGOUT</a:t>
            </a:r>
            <a:r>
              <a:rPr lang="en-AU" dirty="0" smtClean="0">
                <a:solidFill>
                  <a:srgbClr val="FF0000"/>
                </a:solidFill>
              </a:rPr>
              <a:t>:</a:t>
            </a:r>
            <a:r>
              <a:rPr lang="en-A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USER CAN EXIT FROM ITS PROFILE BY CLICKING ON LOG OUT.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19" y="256004"/>
            <a:ext cx="9605635" cy="1059305"/>
          </a:xfrm>
        </p:spPr>
        <p:txBody>
          <a:bodyPr/>
          <a:lstStyle/>
          <a:p>
            <a:r>
              <a:rPr lang="en-AU" dirty="0" smtClean="0"/>
              <a:t>FORMS</a:t>
            </a:r>
            <a:endParaRPr lang="en-A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1681" y="2017343"/>
            <a:ext cx="5191312" cy="359664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 smtClean="0"/>
              <a:t>There  are four forms on MY DIGITAL GARDEN website.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ADD PLANT FORM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875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108" y="647585"/>
            <a:ext cx="8637073" cy="128639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FORMS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313" y="1445167"/>
            <a:ext cx="8637072" cy="977621"/>
          </a:xfrm>
        </p:spPr>
        <p:txBody>
          <a:bodyPr/>
          <a:lstStyle/>
          <a:p>
            <a:r>
              <a:rPr lang="en-AU" dirty="0" smtClean="0"/>
              <a:t>ADD GROUP FORM</a:t>
            </a:r>
          </a:p>
          <a:p>
            <a:r>
              <a:rPr lang="en-AU" dirty="0" smtClean="0"/>
              <a:t>LOGIN FORM</a:t>
            </a:r>
          </a:p>
          <a:p>
            <a:endParaRPr lang="en-AU" dirty="0"/>
          </a:p>
        </p:txBody>
      </p:sp>
      <p:pic>
        <p:nvPicPr>
          <p:cNvPr id="4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98763" y="2302112"/>
            <a:ext cx="5363762" cy="339247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762525" y="2542580"/>
            <a:ext cx="2924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REGISTER FORM</a:t>
            </a:r>
            <a:endParaRPr lang="en-AU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45521" y="2171966"/>
            <a:ext cx="4563893" cy="35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 PAGE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8967" y="2087671"/>
            <a:ext cx="3666516" cy="3717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43740" y="2155156"/>
            <a:ext cx="4998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THIS IS THE HOME PAGE OF MY DIGITAL GARDEN.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THERE ARE 4 LINKS ON IT: HOME, MY PLANTS, MY GROUPS, LOG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There is a logo on the top left corner of the page.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08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 plants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413" y="2045140"/>
            <a:ext cx="4546442" cy="390609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451579" y="2404152"/>
            <a:ext cx="3940490" cy="1147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dirty="0" smtClean="0"/>
              <a:t>This page contains a list of plants added by a user.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1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My groups page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15" y="1853754"/>
            <a:ext cx="5784238" cy="4086579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895680" y="1853754"/>
            <a:ext cx="3940490" cy="11471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AU" dirty="0" smtClean="0"/>
              <a:t>This page contains a list of groups having number of plants in it.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76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562</TotalTime>
  <Words>214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My   digital      garden</vt:lpstr>
      <vt:lpstr>PowerPoint Presentation</vt:lpstr>
      <vt:lpstr>Navigation Flow of MY DIGITAL GARDEN</vt:lpstr>
      <vt:lpstr>FORMS</vt:lpstr>
      <vt:lpstr>FORMS </vt:lpstr>
      <vt:lpstr>REGISTER FORM</vt:lpstr>
      <vt:lpstr>HOME PAGE</vt:lpstr>
      <vt:lpstr>My plants page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  digital      garden</dc:title>
  <dc:creator>Nancy</dc:creator>
  <cp:lastModifiedBy>Nancy</cp:lastModifiedBy>
  <cp:revision>11</cp:revision>
  <dcterms:created xsi:type="dcterms:W3CDTF">2019-10-07T06:12:05Z</dcterms:created>
  <dcterms:modified xsi:type="dcterms:W3CDTF">2019-10-08T14:50:07Z</dcterms:modified>
</cp:coreProperties>
</file>