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73" r:id="rId2"/>
  </p:sldMasterIdLst>
  <p:sldIdLst>
    <p:sldId id="256" r:id="rId3"/>
    <p:sldId id="257"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5" d="100"/>
          <a:sy n="95" d="100"/>
        </p:scale>
        <p:origin x="-436" y="23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tBDf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713160" y="1438920"/>
            <a:ext cx="4926960" cy="1522440"/>
          </a:xfrm>
          <a:prstGeom prst="rect">
            <a:avLst/>
          </a:prstGeom>
          <a:noFill/>
          <a:ln w="0">
            <a:noFill/>
          </a:ln>
        </p:spPr>
        <p:txBody>
          <a:bodyPr lIns="91440" tIns="91440" rIns="91440" bIns="91440" anchor="b">
            <a:noAutofit/>
          </a:bodyPr>
          <a:lstStyle/>
          <a:p>
            <a:pPr indent="0">
              <a:buNone/>
            </a:pPr>
            <a:r>
              <a:rPr lang="fr-FR" sz="3500" b="0" u="none" strike="noStrike">
                <a:solidFill>
                  <a:schemeClr val="dk1"/>
                </a:solidFill>
                <a:effectLst/>
                <a:uFillTx/>
                <a:latin typeface="Arial"/>
              </a:rPr>
              <a:t>Click to edit the title text format</a:t>
            </a:r>
          </a:p>
        </p:txBody>
      </p:sp>
      <p:sp>
        <p:nvSpPr>
          <p:cNvPr id="5" name="PlaceHolder 2"/>
          <p:cNvSpPr>
            <a:spLocks noGrp="1"/>
          </p:cNvSpPr>
          <p:nvPr>
            <p:ph type="body"/>
          </p:nvPr>
        </p:nvSpPr>
        <p:spPr>
          <a:xfrm>
            <a:off x="6079320" y="38736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 name="Google Shape;12;p2"/>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 name="Google Shape;13;p2"/>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7">
    <p:bg>
      <p:bgPr>
        <a:solidFill>
          <a:schemeClr val="lt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6" name="Google Shape;132;p19"/>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7" name="Google Shape;133;p19"/>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8">
    <p:bg>
      <p:bgPr>
        <a:solidFill>
          <a:schemeClr val="accent1"/>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4471920" y="333972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39" name="PlaceHolder 2"/>
          <p:cNvSpPr>
            <a:spLocks noGrp="1"/>
          </p:cNvSpPr>
          <p:nvPr>
            <p:ph type="title"/>
          </p:nvPr>
        </p:nvSpPr>
        <p:spPr>
          <a:xfrm>
            <a:off x="4471920" y="63540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40" name="PlaceHolder 3"/>
          <p:cNvSpPr>
            <a:spLocks noGrp="1"/>
          </p:cNvSpPr>
          <p:nvPr>
            <p:ph type="title"/>
          </p:nvPr>
        </p:nvSpPr>
        <p:spPr>
          <a:xfrm>
            <a:off x="4471920" y="1987560"/>
            <a:ext cx="3492360" cy="768600"/>
          </a:xfrm>
          <a:prstGeom prst="rect">
            <a:avLst/>
          </a:prstGeom>
          <a:noFill/>
          <a:ln w="0">
            <a:noFill/>
          </a:ln>
        </p:spPr>
        <p:txBody>
          <a:bodyPr lIns="91440" tIns="91440" rIns="91440" bIns="91440" anchor="b">
            <a:noAutofit/>
          </a:bodyPr>
          <a:lstStyle/>
          <a:p>
            <a:pPr indent="0">
              <a:lnSpc>
                <a:spcPct val="100000"/>
              </a:lnSpc>
              <a:buNone/>
            </a:pPr>
            <a:r>
              <a:rPr lang="fr-FR" sz="4000" b="0" u="none" strike="noStrike">
                <a:solidFill>
                  <a:schemeClr val="dk1"/>
                </a:solidFill>
                <a:effectLst/>
                <a:uFillTx/>
                <a:latin typeface="Aboreto"/>
                <a:ea typeface="Aboreto"/>
              </a:rPr>
              <a:t>xx%</a:t>
            </a:r>
            <a:endParaRPr lang="fr-FR" sz="4000" b="0" u="none" strike="noStrike">
              <a:solidFill>
                <a:schemeClr val="dk1"/>
              </a:solidFill>
              <a:effectLst/>
              <a:uFillTx/>
              <a:latin typeface="Arial"/>
            </a:endParaRPr>
          </a:p>
        </p:txBody>
      </p:sp>
      <p:sp>
        <p:nvSpPr>
          <p:cNvPr id="41" name="PlaceHolder 4"/>
          <p:cNvSpPr>
            <a:spLocks noGrp="1"/>
          </p:cNvSpPr>
          <p:nvPr>
            <p:ph type="body"/>
          </p:nvPr>
        </p:nvSpPr>
        <p:spPr>
          <a:xfrm>
            <a:off x="0" y="-16920"/>
            <a:ext cx="3064320" cy="475452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2" name="Google Shape;142;p20"/>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3" name="Google Shape;143;p20"/>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bg>
      <p:bgPr>
        <a:solidFill>
          <a:schemeClr val="accent1"/>
        </a:solidFill>
        <a:effectLst/>
      </p:bgPr>
    </p:bg>
    <p:spTree>
      <p:nvGrpSpPr>
        <p:cNvPr id="1" name=""/>
        <p:cNvGrpSpPr/>
        <p:nvPr/>
      </p:nvGrpSpPr>
      <p:grpSpPr>
        <a:xfrm>
          <a:off x="0" y="0"/>
          <a:ext cx="0" cy="0"/>
          <a:chOff x="0" y="0"/>
          <a:chExt cx="0" cy="0"/>
        </a:xfrm>
      </p:grpSpPr>
      <p:sp>
        <p:nvSpPr>
          <p:cNvPr id="44" name="PlaceHolder 1"/>
          <p:cNvSpPr>
            <a:spLocks noGrp="1"/>
          </p:cNvSpPr>
          <p:nvPr>
            <p:ph type="title"/>
          </p:nvPr>
        </p:nvSpPr>
        <p:spPr>
          <a:xfrm>
            <a:off x="1172880" y="2369880"/>
            <a:ext cx="4383360" cy="2042640"/>
          </a:xfrm>
          <a:prstGeom prst="rect">
            <a:avLst/>
          </a:prstGeom>
          <a:noFill/>
          <a:ln w="0">
            <a:noFill/>
          </a:ln>
        </p:spPr>
        <p:txBody>
          <a:bodyPr lIns="91440" tIns="91440" rIns="91440" bIns="91440" anchor="t">
            <a:noAutofit/>
          </a:bodyPr>
          <a:lstStyle/>
          <a:p>
            <a:pPr indent="0">
              <a:buNone/>
            </a:pPr>
            <a:r>
              <a:rPr lang="fr-FR" sz="4000" b="0" u="none" strike="noStrike">
                <a:solidFill>
                  <a:schemeClr val="dk1"/>
                </a:solidFill>
                <a:effectLst/>
                <a:uFillTx/>
                <a:latin typeface="Arial"/>
              </a:rPr>
              <a:t>Click to edit the title text format</a:t>
            </a:r>
          </a:p>
        </p:txBody>
      </p:sp>
      <p:sp>
        <p:nvSpPr>
          <p:cNvPr id="45" name="PlaceHolder 2"/>
          <p:cNvSpPr>
            <a:spLocks noGrp="1"/>
          </p:cNvSpPr>
          <p:nvPr>
            <p:ph type="title"/>
          </p:nvPr>
        </p:nvSpPr>
        <p:spPr>
          <a:xfrm>
            <a:off x="1172880" y="1375560"/>
            <a:ext cx="1474200" cy="841320"/>
          </a:xfrm>
          <a:prstGeom prst="rect">
            <a:avLst/>
          </a:prstGeom>
          <a:noFill/>
          <a:ln w="0">
            <a:noFill/>
          </a:ln>
        </p:spPr>
        <p:txBody>
          <a:bodyPr lIns="91440" tIns="91440" rIns="91440" bIns="91440" anchor="ctr">
            <a:noAutofit/>
          </a:bodyPr>
          <a:lstStyle/>
          <a:p>
            <a:pPr indent="0">
              <a:lnSpc>
                <a:spcPct val="100000"/>
              </a:lnSpc>
              <a:buNone/>
            </a:pPr>
            <a:r>
              <a:rPr lang="fr-FR" sz="6000" b="0" u="none" strike="noStrike">
                <a:solidFill>
                  <a:schemeClr val="dk1"/>
                </a:solidFill>
                <a:effectLst/>
                <a:uFillTx/>
                <a:latin typeface="Aboreto"/>
                <a:ea typeface="Aboreto"/>
              </a:rPr>
              <a:t>xx%</a:t>
            </a:r>
            <a:endParaRPr lang="fr-FR" sz="6000" b="0" u="none" strike="noStrike">
              <a:solidFill>
                <a:schemeClr val="dk1"/>
              </a:solidFill>
              <a:effectLst/>
              <a:uFillTx/>
              <a:latin typeface="Arial"/>
            </a:endParaRPr>
          </a:p>
        </p:txBody>
      </p:sp>
      <p:sp>
        <p:nvSpPr>
          <p:cNvPr id="46" name="PlaceHolder 3"/>
          <p:cNvSpPr>
            <a:spLocks noGrp="1"/>
          </p:cNvSpPr>
          <p:nvPr>
            <p:ph type="body"/>
          </p:nvPr>
        </p:nvSpPr>
        <p:spPr>
          <a:xfrm>
            <a:off x="607932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47" name="Google Shape;18;p3"/>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48" name="Google Shape;19;p3"/>
          <p:cNvSpPr/>
          <p:nvPr/>
        </p:nvSpPr>
        <p:spPr>
          <a:xfrm>
            <a:off x="539640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TITLE_ONLY_1">
    <p:bg>
      <p:bgPr>
        <a:solidFill>
          <a:schemeClr val="lt1"/>
        </a:solidFill>
        <a:effectLst/>
      </p:bgPr>
    </p:bg>
    <p:spTree>
      <p:nvGrpSpPr>
        <p:cNvPr id="1" name=""/>
        <p:cNvGrpSpPr/>
        <p:nvPr/>
      </p:nvGrpSpPr>
      <p:grpSpPr>
        <a:xfrm>
          <a:off x="0" y="0"/>
          <a:ext cx="0" cy="0"/>
          <a:chOff x="0" y="0"/>
          <a:chExt cx="0" cy="0"/>
        </a:xfrm>
      </p:grpSpPr>
      <p:sp>
        <p:nvSpPr>
          <p:cNvPr id="49" name="Google Shape;145;p21"/>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1" name="Google Shape;147;p21"/>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TITLE_ONLY_1_1">
    <p:bg>
      <p:bgPr>
        <a:solidFill>
          <a:schemeClr val="lt1"/>
        </a:solidFill>
        <a:effectLst/>
      </p:bgPr>
    </p:bg>
    <p:spTree>
      <p:nvGrpSpPr>
        <p:cNvPr id="1" name=""/>
        <p:cNvGrpSpPr/>
        <p:nvPr/>
      </p:nvGrpSpPr>
      <p:grpSpPr>
        <a:xfrm>
          <a:off x="0" y="0"/>
          <a:ext cx="0" cy="0"/>
          <a:chOff x="0" y="0"/>
          <a:chExt cx="0" cy="0"/>
        </a:xfrm>
      </p:grpSpPr>
      <p:sp>
        <p:nvSpPr>
          <p:cNvPr id="52" name="Google Shape;149;p22"/>
          <p:cNvSpPr/>
          <p:nvPr/>
        </p:nvSpPr>
        <p:spPr>
          <a:xfrm rot="5400000">
            <a:off x="-2375640" y="237564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3"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54" name="Google Shape;151;p22"/>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CUSTOM_3_1">
    <p:bg>
      <p:bgPr>
        <a:solidFill>
          <a:schemeClr val="accent1"/>
        </a:solid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713160" y="540000"/>
            <a:ext cx="5160240" cy="1058400"/>
          </a:xfrm>
          <a:prstGeom prst="rect">
            <a:avLst/>
          </a:prstGeom>
          <a:noFill/>
          <a:ln w="0">
            <a:noFill/>
          </a:ln>
        </p:spPr>
        <p:txBody>
          <a:bodyPr lIns="91440" tIns="91440" rIns="91440" bIns="91440" anchor="t">
            <a:noAutofit/>
          </a:bodyPr>
          <a:lstStyle/>
          <a:p>
            <a:pPr indent="0">
              <a:buNone/>
            </a:pPr>
            <a:r>
              <a:rPr lang="fr-FR" sz="5000" b="0" u="none" strike="noStrike">
                <a:solidFill>
                  <a:schemeClr val="dk1"/>
                </a:solidFill>
                <a:effectLst/>
                <a:uFillTx/>
                <a:latin typeface="Arial"/>
              </a:rPr>
              <a:t>Click to edit the title text format</a:t>
            </a:r>
          </a:p>
        </p:txBody>
      </p:sp>
      <p:sp>
        <p:nvSpPr>
          <p:cNvPr id="56" name="Google Shape;155;p23"/>
          <p:cNvSpPr/>
          <p:nvPr/>
        </p:nvSpPr>
        <p:spPr>
          <a:xfrm>
            <a:off x="713160" y="3567600"/>
            <a:ext cx="4077360" cy="6001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defTabSz="914400">
              <a:lnSpc>
                <a:spcPct val="100000"/>
              </a:lnSpc>
              <a:spcBef>
                <a:spcPts val="300"/>
              </a:spcBef>
              <a:tabLst>
                <a:tab pos="0" algn="l"/>
              </a:tabLst>
            </a:pPr>
            <a:r>
              <a:rPr lang="en" sz="1000" b="1" u="none" strike="noStrike">
                <a:solidFill>
                  <a:schemeClr val="dk1"/>
                </a:solidFill>
                <a:effectLst/>
                <a:uFillTx/>
                <a:latin typeface="IBM Plex Sans"/>
                <a:ea typeface="IBM Plex Sans"/>
              </a:rPr>
              <a:t>CREDITS:</a:t>
            </a:r>
            <a:r>
              <a:rPr lang="en" sz="1000" b="0" u="none" strike="noStrike">
                <a:solidFill>
                  <a:schemeClr val="dk1"/>
                </a:solidFill>
                <a:effectLst/>
                <a:uFillTx/>
                <a:latin typeface="IBM Plex Sans"/>
                <a:ea typeface="IBM Plex Sans"/>
              </a:rPr>
              <a:t> This presentation template was created by </a:t>
            </a:r>
            <a:r>
              <a:rPr lang="en" sz="1000" b="1" u="sng" strike="noStrike">
                <a:solidFill>
                  <a:schemeClr val="hlink"/>
                </a:solidFill>
                <a:effectLst/>
                <a:uFillTx/>
                <a:latin typeface="IBM Plex Sans"/>
                <a:ea typeface="IBM Plex Sans"/>
                <a:hlinkClick r:id="rId2"/>
              </a:rPr>
              <a:t>Slidesgo</a:t>
            </a:r>
            <a:r>
              <a:rPr lang="en" sz="1000" b="0" u="none" strike="noStrike">
                <a:solidFill>
                  <a:schemeClr val="dk1"/>
                </a:solidFill>
                <a:effectLst/>
                <a:uFillTx/>
                <a:latin typeface="IBM Plex Sans"/>
                <a:ea typeface="IBM Plex Sans"/>
              </a:rPr>
              <a:t>, and includes icons, infographics &amp; images by </a:t>
            </a:r>
            <a:r>
              <a:rPr lang="en" sz="1000" b="1" u="sng" strike="noStrike">
                <a:solidFill>
                  <a:schemeClr val="dk1"/>
                </a:solidFill>
                <a:effectLst/>
                <a:uFillTx/>
                <a:latin typeface="IBM Plex Sans"/>
                <a:ea typeface="IBM Plex Sans"/>
                <a:hlinkClick r:id="rId3"/>
              </a:rPr>
              <a:t>Freepik</a:t>
            </a:r>
            <a:r>
              <a:rPr lang="en" sz="1000" b="0" u="sng" strike="noStrike">
                <a:solidFill>
                  <a:schemeClr val="dk1"/>
                </a:solidFill>
                <a:effectLst/>
                <a:uFillTx/>
                <a:latin typeface="IBM Plex Sans"/>
                <a:ea typeface="IBM Plex Sans"/>
              </a:rPr>
              <a:t> </a:t>
            </a:r>
            <a:endParaRPr lang="en-US" sz="1000" b="0" u="none" strike="noStrike">
              <a:solidFill>
                <a:srgbClr val="000000"/>
              </a:solidFill>
              <a:effectLst/>
              <a:uFillTx/>
              <a:latin typeface="OpenSymbol"/>
            </a:endParaRPr>
          </a:p>
        </p:txBody>
      </p:sp>
      <p:sp>
        <p:nvSpPr>
          <p:cNvPr id="57" name="PlaceHolder 2"/>
          <p:cNvSpPr>
            <a:spLocks noGrp="1"/>
          </p:cNvSpPr>
          <p:nvPr>
            <p:ph type="body"/>
          </p:nvPr>
        </p:nvSpPr>
        <p:spPr>
          <a:xfrm>
            <a:off x="6079320" y="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58" name="Google Shape;157;p23"/>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59" name="Google Shape;158;p23"/>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USTOM_9">
    <p:bg>
      <p:bgPr>
        <a:solidFill>
          <a:schemeClr val="lt1"/>
        </a:solidFill>
        <a:effectLst/>
      </p:bgPr>
    </p:bg>
    <p:spTree>
      <p:nvGrpSpPr>
        <p:cNvPr id="1" name=""/>
        <p:cNvGrpSpPr/>
        <p:nvPr/>
      </p:nvGrpSpPr>
      <p:grpSpPr>
        <a:xfrm>
          <a:off x="0" y="0"/>
          <a:ext cx="0" cy="0"/>
          <a:chOff x="0" y="0"/>
          <a:chExt cx="0" cy="0"/>
        </a:xfrm>
      </p:grpSpPr>
      <p:sp>
        <p:nvSpPr>
          <p:cNvPr id="60" name="Google Shape;160;p24"/>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1" name="Google Shape;161;p24"/>
          <p:cNvSpPr/>
          <p:nvPr/>
        </p:nvSpPr>
        <p:spPr>
          <a:xfrm>
            <a:off x="0" y="460404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9_1">
    <p:bg>
      <p:bgPr>
        <a:solidFill>
          <a:schemeClr val="lt1"/>
        </a:solidFill>
        <a:effectLst/>
      </p:bgPr>
    </p:bg>
    <p:spTree>
      <p:nvGrpSpPr>
        <p:cNvPr id="1" name=""/>
        <p:cNvGrpSpPr/>
        <p:nvPr/>
      </p:nvGrpSpPr>
      <p:grpSpPr>
        <a:xfrm>
          <a:off x="0" y="0"/>
          <a:ext cx="0" cy="0"/>
          <a:chOff x="0" y="0"/>
          <a:chExt cx="0" cy="0"/>
        </a:xfrm>
      </p:grpSpPr>
      <p:sp>
        <p:nvSpPr>
          <p:cNvPr id="62" name="Google Shape;163;p25"/>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3" name="Google Shape;164;p25"/>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reserve="1">
  <p:cSld name="TITLE_AND_BODY">
    <p:bg>
      <p:bgPr>
        <a:solidFill>
          <a:schemeClr val="lt1"/>
        </a:solidFill>
        <a:effectLst/>
      </p:bgPr>
    </p:bg>
    <p:spTree>
      <p:nvGrpSpPr>
        <p:cNvPr id="1" name=""/>
        <p:cNvGrpSpPr/>
        <p:nvPr/>
      </p:nvGrpSpPr>
      <p:grpSpPr>
        <a:xfrm>
          <a:off x="0" y="0"/>
          <a:ext cx="0" cy="0"/>
          <a:chOff x="0" y="0"/>
          <a:chExt cx="0" cy="0"/>
        </a:xfrm>
      </p:grpSpPr>
      <p:sp>
        <p:nvSpPr>
          <p:cNvPr id="6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65" name="PlaceHolder 2"/>
          <p:cNvSpPr>
            <a:spLocks noGrp="1"/>
          </p:cNvSpPr>
          <p:nvPr>
            <p:ph type="body"/>
          </p:nvPr>
        </p:nvSpPr>
        <p:spPr>
          <a:xfrm>
            <a:off x="720000" y="1215720"/>
            <a:ext cx="7500960" cy="262152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2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2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2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200" b="0" u="none" strike="noStrike">
                <a:solidFill>
                  <a:srgbClr val="000000"/>
                </a:solidFill>
                <a:effectLst/>
                <a:uFillTx/>
                <a:latin typeface="Arial"/>
              </a:rPr>
              <a:t>Seventh Outline Level</a:t>
            </a:r>
          </a:p>
        </p:txBody>
      </p:sp>
      <p:sp>
        <p:nvSpPr>
          <p:cNvPr id="66" name="Google Shape;23;p4"/>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67" name="Google Shape;24;p4"/>
          <p:cNvSpPr/>
          <p:nvPr/>
        </p:nvSpPr>
        <p:spPr>
          <a:xfrm>
            <a:off x="843084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ITLE_AND_TWO_COLUMNS">
    <p:bg>
      <p:bgPr>
        <a:solidFill>
          <a:schemeClr val="lt1"/>
        </a:solidFill>
        <a:effectLst/>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3540600" y="444960"/>
            <a:ext cx="488952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69" name="Google Shape;31;p5"/>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0" name="PlaceHolder 2"/>
          <p:cNvSpPr>
            <a:spLocks noGrp="1"/>
          </p:cNvSpPr>
          <p:nvPr>
            <p:ph type="body"/>
          </p:nvPr>
        </p:nvSpPr>
        <p:spPr>
          <a:xfrm>
            <a:off x="0" y="387360"/>
            <a:ext cx="3064320" cy="475596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1" name="Google Shape;33;p5"/>
          <p:cNvSpPr/>
          <p:nvPr/>
        </p:nvSpPr>
        <p:spPr>
          <a:xfrm>
            <a:off x="3064680" y="462168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bg>
      <p:bgPr>
        <a:solidFill>
          <a:schemeClr val="accen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932400" y="1740600"/>
            <a:ext cx="4567320" cy="1152360"/>
          </a:xfrm>
          <a:prstGeom prst="rect">
            <a:avLst/>
          </a:prstGeom>
          <a:noFill/>
          <a:ln w="0">
            <a:noFill/>
          </a:ln>
        </p:spPr>
        <p:txBody>
          <a:bodyPr lIns="91440" tIns="91440" rIns="91440" bIns="91440" anchor="b">
            <a:noAutofit/>
          </a:bodyPr>
          <a:lstStyle/>
          <a:p>
            <a:pPr indent="0">
              <a:lnSpc>
                <a:spcPct val="100000"/>
              </a:lnSpc>
              <a:buNone/>
            </a:pPr>
            <a:r>
              <a:rPr lang="fr-FR" sz="6000" b="1" u="none" strike="noStrike">
                <a:solidFill>
                  <a:schemeClr val="dk1"/>
                </a:solidFill>
                <a:effectLst/>
                <a:uFillTx/>
                <a:latin typeface="Aboreto"/>
                <a:ea typeface="Aboreto"/>
              </a:rPr>
              <a:t>xx%</a:t>
            </a:r>
            <a:endParaRPr lang="fr-FR" sz="6000" b="0" u="none" strike="noStrike">
              <a:solidFill>
                <a:schemeClr val="dk1"/>
              </a:solidFill>
              <a:effectLst/>
              <a:uFillTx/>
              <a:latin typeface="Arial"/>
            </a:endParaRPr>
          </a:p>
        </p:txBody>
      </p:sp>
      <p:sp>
        <p:nvSpPr>
          <p:cNvPr id="5" name="PlaceHolder 2"/>
          <p:cNvSpPr>
            <a:spLocks noGrp="1"/>
          </p:cNvSpPr>
          <p:nvPr>
            <p:ph type="body"/>
          </p:nvPr>
        </p:nvSpPr>
        <p:spPr>
          <a:xfrm>
            <a:off x="607932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6" name="Google Shape;60;p11"/>
          <p:cNvSpPr/>
          <p:nvPr/>
        </p:nvSpPr>
        <p:spPr>
          <a:xfrm>
            <a:off x="0" y="4746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 name="Google Shape;61;p11"/>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_ONLY">
    <p:bg>
      <p:bgPr>
        <a:solidFill>
          <a:schemeClr val="lt1"/>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73" name="Google Shape;36;p6"/>
          <p:cNvSpPr/>
          <p:nvPr/>
        </p:nvSpPr>
        <p:spPr>
          <a:xfrm>
            <a:off x="0" y="4746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4" name="Google Shape;37;p6"/>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ONE_COLUMN_TEXT">
    <p:bg>
      <p:bgPr>
        <a:solidFill>
          <a:schemeClr val="lt1"/>
        </a:solidFill>
        <a:effectLst/>
      </p:bgPr>
    </p:bg>
    <p:spTree>
      <p:nvGrpSpPr>
        <p:cNvPr id="1" name=""/>
        <p:cNvGrpSpPr/>
        <p:nvPr/>
      </p:nvGrpSpPr>
      <p:grpSpPr>
        <a:xfrm>
          <a:off x="0" y="0"/>
          <a:ext cx="0" cy="0"/>
          <a:chOff x="0" y="0"/>
          <a:chExt cx="0" cy="0"/>
        </a:xfrm>
      </p:grpSpPr>
      <p:sp>
        <p:nvSpPr>
          <p:cNvPr id="75" name="PlaceHolder 1"/>
          <p:cNvSpPr>
            <a:spLocks noGrp="1"/>
          </p:cNvSpPr>
          <p:nvPr>
            <p:ph type="title"/>
          </p:nvPr>
        </p:nvSpPr>
        <p:spPr>
          <a:xfrm>
            <a:off x="3740400" y="878760"/>
            <a:ext cx="449676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76" name="PlaceHolder 2"/>
          <p:cNvSpPr>
            <a:spLocks noGrp="1"/>
          </p:cNvSpPr>
          <p:nvPr>
            <p:ph type="body"/>
          </p:nvPr>
        </p:nvSpPr>
        <p:spPr>
          <a:xfrm>
            <a:off x="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77" name="Google Shape;42;p7"/>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78" name="Google Shape;43;p7"/>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MAIN_POINT">
    <p:bg>
      <p:bgPr>
        <a:solidFill>
          <a:schemeClr val="lt1"/>
        </a:solidFill>
        <a:effectLst/>
      </p:bgPr>
    </p:bg>
    <p:spTree>
      <p:nvGrpSpPr>
        <p:cNvPr id="1" name=""/>
        <p:cNvGrpSpPr/>
        <p:nvPr/>
      </p:nvGrpSpPr>
      <p:grpSpPr>
        <a:xfrm>
          <a:off x="0" y="0"/>
          <a:ext cx="0" cy="0"/>
          <a:chOff x="0" y="0"/>
          <a:chExt cx="0" cy="0"/>
        </a:xfrm>
      </p:grpSpPr>
      <p:sp>
        <p:nvSpPr>
          <p:cNvPr id="79" name="PlaceHolder 1"/>
          <p:cNvSpPr>
            <a:spLocks noGrp="1"/>
          </p:cNvSpPr>
          <p:nvPr>
            <p:ph type="title"/>
          </p:nvPr>
        </p:nvSpPr>
        <p:spPr>
          <a:xfrm>
            <a:off x="2318040" y="1307160"/>
            <a:ext cx="4507920" cy="2529000"/>
          </a:xfrm>
          <a:prstGeom prst="rect">
            <a:avLst/>
          </a:prstGeom>
          <a:noFill/>
          <a:ln w="0">
            <a:noFill/>
          </a:ln>
        </p:spPr>
        <p:txBody>
          <a:bodyPr lIns="91440" tIns="91440" rIns="91440" bIns="91440" anchor="ctr">
            <a:noAutofit/>
          </a:bodyPr>
          <a:lstStyle/>
          <a:p>
            <a:pPr indent="0">
              <a:buNone/>
            </a:pPr>
            <a:r>
              <a:rPr lang="fr-FR" sz="6000" b="0" u="none" strike="noStrike">
                <a:solidFill>
                  <a:schemeClr val="dk1"/>
                </a:solidFill>
                <a:effectLst/>
                <a:uFillTx/>
                <a:latin typeface="Arial"/>
              </a:rPr>
              <a:t>Click to edit the title text format</a:t>
            </a:r>
          </a:p>
        </p:txBody>
      </p:sp>
      <p:sp>
        <p:nvSpPr>
          <p:cNvPr id="80" name="Google Shape;46;p8"/>
          <p:cNvSpPr/>
          <p:nvPr/>
        </p:nvSpPr>
        <p:spPr>
          <a:xfrm>
            <a:off x="0" y="-1872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1" name="Google Shape;47;p8"/>
          <p:cNvSpPr/>
          <p:nvPr/>
        </p:nvSpPr>
        <p:spPr>
          <a:xfrm>
            <a:off x="843084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SECTION_TITLE_AND_DESCRIPTION">
    <p:bg>
      <p:bgPr>
        <a:solidFill>
          <a:schemeClr val="lt1"/>
        </a:solidFill>
        <a:effectLst/>
      </p:bgPr>
    </p:bg>
    <p:spTree>
      <p:nvGrpSpPr>
        <p:cNvPr id="1" name=""/>
        <p:cNvGrpSpPr/>
        <p:nvPr/>
      </p:nvGrpSpPr>
      <p:grpSpPr>
        <a:xfrm>
          <a:off x="0" y="0"/>
          <a:ext cx="0" cy="0"/>
          <a:chOff x="0" y="0"/>
          <a:chExt cx="0" cy="0"/>
        </a:xfrm>
      </p:grpSpPr>
      <p:sp>
        <p:nvSpPr>
          <p:cNvPr id="82" name="PlaceHolder 1"/>
          <p:cNvSpPr>
            <a:spLocks noGrp="1"/>
          </p:cNvSpPr>
          <p:nvPr>
            <p:ph type="title"/>
          </p:nvPr>
        </p:nvSpPr>
        <p:spPr>
          <a:xfrm>
            <a:off x="2135520" y="1189080"/>
            <a:ext cx="4872600" cy="1964160"/>
          </a:xfrm>
          <a:prstGeom prst="rect">
            <a:avLst/>
          </a:prstGeom>
          <a:noFill/>
          <a:ln w="0">
            <a:noFill/>
          </a:ln>
        </p:spPr>
        <p:txBody>
          <a:bodyPr lIns="91440" tIns="91440" rIns="91440" bIns="91440" anchor="b">
            <a:noAutofit/>
          </a:bodyPr>
          <a:lstStyle/>
          <a:p>
            <a:pPr indent="0">
              <a:buNone/>
            </a:pPr>
            <a:r>
              <a:rPr lang="fr-FR" sz="6000" b="0" u="none" strike="noStrike">
                <a:solidFill>
                  <a:schemeClr val="dk1"/>
                </a:solidFill>
                <a:effectLst/>
                <a:uFillTx/>
                <a:latin typeface="Arial"/>
              </a:rPr>
              <a:t>Click to edit the title text format</a:t>
            </a:r>
          </a:p>
        </p:txBody>
      </p:sp>
      <p:sp>
        <p:nvSpPr>
          <p:cNvPr id="83" name="Google Shape;51;p9"/>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84" name="Google Shape;52;p9"/>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APTION_ONLY">
    <p:bg>
      <p:bgPr>
        <a:solidFill>
          <a:schemeClr val="lt1"/>
        </a:solidFill>
        <a:effectLst/>
      </p:bgPr>
    </p:bg>
    <p:spTree>
      <p:nvGrpSpPr>
        <p:cNvPr id="1" name=""/>
        <p:cNvGrpSpPr/>
        <p:nvPr/>
      </p:nvGrpSpPr>
      <p:grpSpPr>
        <a:xfrm>
          <a:off x="0" y="0"/>
          <a:ext cx="0" cy="0"/>
          <a:chOff x="0" y="0"/>
          <a:chExt cx="0" cy="0"/>
        </a:xfrm>
      </p:grpSpPr>
      <p:sp>
        <p:nvSpPr>
          <p:cNvPr id="85"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86" name="PlaceHolder 2"/>
          <p:cNvSpPr>
            <a:spLocks noGrp="1"/>
          </p:cNvSpPr>
          <p:nvPr>
            <p:ph type="title"/>
          </p:nvPr>
        </p:nvSpPr>
        <p:spPr>
          <a:xfrm>
            <a:off x="1948680" y="4014360"/>
            <a:ext cx="5245920" cy="441360"/>
          </a:xfrm>
          <a:prstGeom prst="rect">
            <a:avLst/>
          </a:prstGeom>
          <a:solidFill>
            <a:schemeClr val="accent2"/>
          </a:solidFill>
          <a:ln w="0">
            <a:noFill/>
          </a:ln>
        </p:spPr>
        <p:txBody>
          <a:bodyPr lIns="91440" tIns="91440" rIns="91440" bIns="91440" anchor="t">
            <a:noAutofit/>
          </a:bodyPr>
          <a:lstStyle/>
          <a:p>
            <a:pPr indent="0">
              <a:buNone/>
            </a:pPr>
            <a:r>
              <a:rPr lang="fr-FR" sz="1800" b="0" u="none" strike="noStrike">
                <a:solidFill>
                  <a:schemeClr val="dk1"/>
                </a:solidFill>
                <a:effectLst/>
                <a:uFillTx/>
                <a:latin typeface="Arial"/>
              </a:rPr>
              <a:t>Click to edit the title text format</a:t>
            </a: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imple-light-2">
    <p:bg>
      <p:bgPr>
        <a:solidFill>
          <a:srgbClr val="0E2A47"/>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CUSTOM">
    <p:bg>
      <p:bgPr>
        <a:solidFill>
          <a:srgbClr val="0E2A47"/>
        </a:solidFill>
        <a:effectLst/>
      </p:bgPr>
    </p:bg>
    <p:spTree>
      <p:nvGrpSpPr>
        <p:cNvPr id="1" name=""/>
        <p:cNvGrpSpPr/>
        <p:nvPr/>
      </p:nvGrpSpPr>
      <p:grpSpPr>
        <a:xfrm>
          <a:off x="0" y="0"/>
          <a:ext cx="0" cy="0"/>
          <a:chOff x="0" y="0"/>
          <a:chExt cx="0" cy="0"/>
        </a:xfrm>
      </p:grpSpPr>
      <p:sp>
        <p:nvSpPr>
          <p:cNvPr id="87"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lstStyle/>
          <a:p>
            <a:pPr indent="0">
              <a:buNone/>
            </a:pPr>
            <a:r>
              <a:rPr lang="fr-FR" sz="2400" b="0" u="none" strike="noStrike">
                <a:solidFill>
                  <a:schemeClr val="dk1"/>
                </a:solidFill>
                <a:effectLst/>
                <a:uFillTx/>
                <a:latin typeface="Arial"/>
              </a:rPr>
              <a:t>Click to edit the title text format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lt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bg>
      <p:bgPr>
        <a:solidFill>
          <a:schemeClr val="lt1"/>
        </a:solidFill>
        <a:effectLst/>
      </p:bgPr>
    </p:bg>
    <p:spTree>
      <p:nvGrpSpPr>
        <p:cNvPr id="1" name=""/>
        <p:cNvGrpSpPr/>
        <p:nvPr/>
      </p:nvGrpSpPr>
      <p:grpSpPr>
        <a:xfrm>
          <a:off x="0" y="0"/>
          <a:ext cx="0" cy="0"/>
          <a:chOff x="0" y="0"/>
          <a:chExt cx="0" cy="0"/>
        </a:xfrm>
      </p:grpSpPr>
      <p:sp>
        <p:nvSpPr>
          <p:cNvPr id="8"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9" name="PlaceHolder 2"/>
          <p:cNvSpPr>
            <a:spLocks noGrp="1"/>
          </p:cNvSpPr>
          <p:nvPr>
            <p:ph type="title"/>
          </p:nvPr>
        </p:nvSpPr>
        <p:spPr>
          <a:xfrm>
            <a:off x="946080" y="1668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0" name="PlaceHolder 3"/>
          <p:cNvSpPr>
            <a:spLocks noGrp="1"/>
          </p:cNvSpPr>
          <p:nvPr>
            <p:ph type="title"/>
          </p:nvPr>
        </p:nvSpPr>
        <p:spPr>
          <a:xfrm>
            <a:off x="946080" y="2541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1" name="PlaceHolder 4"/>
          <p:cNvSpPr>
            <a:spLocks noGrp="1"/>
          </p:cNvSpPr>
          <p:nvPr>
            <p:ph type="title"/>
          </p:nvPr>
        </p:nvSpPr>
        <p:spPr>
          <a:xfrm>
            <a:off x="946080" y="3495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2" name="PlaceHolder 5"/>
          <p:cNvSpPr>
            <a:spLocks noGrp="1"/>
          </p:cNvSpPr>
          <p:nvPr>
            <p:ph type="title"/>
          </p:nvPr>
        </p:nvSpPr>
        <p:spPr>
          <a:xfrm>
            <a:off x="4717800" y="1668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3" name="PlaceHolder 6"/>
          <p:cNvSpPr>
            <a:spLocks noGrp="1"/>
          </p:cNvSpPr>
          <p:nvPr>
            <p:ph type="title"/>
          </p:nvPr>
        </p:nvSpPr>
        <p:spPr>
          <a:xfrm>
            <a:off x="4717800" y="2541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4" name="PlaceHolder 7"/>
          <p:cNvSpPr>
            <a:spLocks noGrp="1"/>
          </p:cNvSpPr>
          <p:nvPr>
            <p:ph type="title"/>
          </p:nvPr>
        </p:nvSpPr>
        <p:spPr>
          <a:xfrm>
            <a:off x="4717800" y="3495960"/>
            <a:ext cx="734400" cy="484920"/>
          </a:xfrm>
          <a:prstGeom prst="rect">
            <a:avLst/>
          </a:prstGeom>
          <a:noFill/>
          <a:ln w="0">
            <a:noFill/>
          </a:ln>
        </p:spPr>
        <p:txBody>
          <a:bodyPr lIns="91440" tIns="91440" rIns="91440" bIns="91440" anchor="ctr">
            <a:noAutofit/>
          </a:bodyPr>
          <a:lstStyle/>
          <a:p>
            <a:pPr indent="0" algn="ctr">
              <a:lnSpc>
                <a:spcPct val="100000"/>
              </a:lnSpc>
              <a:buNone/>
            </a:pPr>
            <a:r>
              <a:rPr lang="fr-FR" sz="3000" b="0" u="none" strike="noStrike">
                <a:solidFill>
                  <a:schemeClr val="dk1"/>
                </a:solidFill>
                <a:effectLst/>
                <a:uFillTx/>
                <a:latin typeface="Aboreto"/>
                <a:ea typeface="Aboreto"/>
              </a:rPr>
              <a:t>xx%</a:t>
            </a:r>
            <a:endParaRPr lang="fr-FR" sz="3000" b="0" u="none" strike="noStrike">
              <a:solidFill>
                <a:schemeClr val="dk1"/>
              </a:solidFill>
              <a:effectLst/>
              <a:uFillTx/>
              <a:latin typeface="Arial"/>
            </a:endParaRPr>
          </a:p>
        </p:txBody>
      </p:sp>
      <p:sp>
        <p:nvSpPr>
          <p:cNvPr id="15" name="Google Shape;77;p13"/>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16" name="Google Shape;78;p13"/>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ONE_COLUMN_TEXT_1">
    <p:bg>
      <p:bgPr>
        <a:solidFill>
          <a:schemeClr val="lt1"/>
        </a:solidFill>
        <a:effectLst/>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3740400" y="878760"/>
            <a:ext cx="4496760" cy="102744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18" name="PlaceHolder 2"/>
          <p:cNvSpPr>
            <a:spLocks noGrp="1"/>
          </p:cNvSpPr>
          <p:nvPr>
            <p:ph type="body"/>
          </p:nvPr>
        </p:nvSpPr>
        <p:spPr>
          <a:xfrm>
            <a:off x="0" y="0"/>
            <a:ext cx="3064320" cy="4737240"/>
          </a:xfrm>
          <a:prstGeom prst="rect">
            <a:avLst/>
          </a:prstGeom>
          <a:noFill/>
          <a:ln w="0">
            <a:noFill/>
          </a:ln>
        </p:spPr>
        <p:txBody>
          <a:bodyPr lIns="90000" tIns="45000" rIns="90000" bIns="45000" anchor="t">
            <a:normAutofit fontScale="700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19" name="Google Shape;83;p14"/>
          <p:cNvSpPr/>
          <p:nvPr/>
        </p:nvSpPr>
        <p:spPr>
          <a:xfrm>
            <a:off x="0" y="473760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0" name="Google Shape;84;p14"/>
          <p:cNvSpPr/>
          <p:nvPr/>
        </p:nvSpPr>
        <p:spPr>
          <a:xfrm>
            <a:off x="843084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4">
    <p:bg>
      <p:bgPr>
        <a:solidFill>
          <a:schemeClr val="lt1"/>
        </a:solidFill>
        <a:effectLst/>
      </p:bgPr>
    </p:bg>
    <p:spTree>
      <p:nvGrpSpPr>
        <p:cNvPr id="1" name=""/>
        <p:cNvGrpSpPr/>
        <p:nvPr/>
      </p:nvGrpSpPr>
      <p:grpSpPr>
        <a:xfrm>
          <a:off x="0" y="0"/>
          <a:ext cx="0" cy="0"/>
          <a:chOff x="0" y="0"/>
          <a:chExt cx="0" cy="0"/>
        </a:xfrm>
      </p:grpSpPr>
      <p:sp>
        <p:nvSpPr>
          <p:cNvPr id="21" name="PlaceHolder 1"/>
          <p:cNvSpPr>
            <a:spLocks noGrp="1"/>
          </p:cNvSpPr>
          <p:nvPr>
            <p:ph type="title"/>
          </p:nvPr>
        </p:nvSpPr>
        <p:spPr>
          <a:xfrm>
            <a:off x="1775520" y="925200"/>
            <a:ext cx="4723920" cy="1055160"/>
          </a:xfrm>
          <a:prstGeom prst="rect">
            <a:avLst/>
          </a:prstGeom>
          <a:noFill/>
          <a:ln w="0">
            <a:noFill/>
          </a:ln>
        </p:spPr>
        <p:txBody>
          <a:bodyPr lIns="91440" tIns="91440" rIns="91440" bIns="91440" anchor="b">
            <a:noAutofit/>
          </a:bodyPr>
          <a:lstStyle/>
          <a:p>
            <a:pPr indent="0">
              <a:buNone/>
            </a:pPr>
            <a:r>
              <a:rPr lang="fr-FR" sz="3000" b="0" u="none" strike="noStrike">
                <a:solidFill>
                  <a:schemeClr val="dk1"/>
                </a:solidFill>
                <a:effectLst/>
                <a:uFillTx/>
                <a:latin typeface="Arial"/>
              </a:rPr>
              <a:t>Click to edit the title text format</a:t>
            </a:r>
          </a:p>
        </p:txBody>
      </p:sp>
      <p:sp>
        <p:nvSpPr>
          <p:cNvPr id="22" name="Google Shape;88;p15"/>
          <p:cNvSpPr/>
          <p:nvPr/>
        </p:nvSpPr>
        <p:spPr>
          <a:xfrm rot="16200000">
            <a:off x="6366240" y="237600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3" name="Google Shape;89;p15"/>
          <p:cNvSpPr/>
          <p:nvPr/>
        </p:nvSpPr>
        <p:spPr>
          <a:xfrm>
            <a:off x="0" y="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2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4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4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4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2000" b="0" u="none" strike="noStrike">
                <a:solidFill>
                  <a:srgbClr val="000000"/>
                </a:solidFill>
                <a:effectLst/>
                <a:uFillTx/>
                <a:latin typeface="Arial"/>
              </a:rPr>
              <a:t>Seventh Outline Level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4_1">
    <p:bg>
      <p:bgPr>
        <a:solidFill>
          <a:schemeClr val="lt1"/>
        </a:solid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713520" y="691920"/>
            <a:ext cx="2401920" cy="114624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26" name="PlaceHolder 2"/>
          <p:cNvSpPr>
            <a:spLocks noGrp="1"/>
          </p:cNvSpPr>
          <p:nvPr>
            <p:ph type="body"/>
          </p:nvPr>
        </p:nvSpPr>
        <p:spPr>
          <a:xfrm>
            <a:off x="6342840" y="406080"/>
            <a:ext cx="2800800" cy="4737240"/>
          </a:xfrm>
          <a:prstGeom prst="rect">
            <a:avLst/>
          </a:prstGeom>
          <a:noFill/>
          <a:ln w="0">
            <a:noFill/>
          </a:ln>
        </p:spPr>
        <p:txBody>
          <a:bodyPr lIns="90000" tIns="45000" rIns="90000" bIns="45000" anchor="t">
            <a:normAutofit fontScale="47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7" name="PlaceHolder 3"/>
          <p:cNvSpPr>
            <a:spLocks noGrp="1"/>
          </p:cNvSpPr>
          <p:nvPr>
            <p:ph type="body"/>
          </p:nvPr>
        </p:nvSpPr>
        <p:spPr>
          <a:xfrm>
            <a:off x="3612240" y="405360"/>
            <a:ext cx="2730240" cy="3087720"/>
          </a:xfrm>
          <a:prstGeom prst="rect">
            <a:avLst/>
          </a:prstGeom>
          <a:noFill/>
          <a:ln w="0">
            <a:noFill/>
          </a:ln>
        </p:spPr>
        <p:txBody>
          <a:bodyPr lIns="90000" tIns="45000" rIns="90000" bIns="45000" anchor="t">
            <a:normAutofit fontScale="3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
        <p:nvSpPr>
          <p:cNvPr id="28" name="PlaceHolder 4"/>
          <p:cNvSpPr>
            <a:spLocks noGrp="1"/>
          </p:cNvSpPr>
          <p:nvPr>
            <p:ph type="body"/>
          </p:nvPr>
        </p:nvSpPr>
        <p:spPr>
          <a:xfrm>
            <a:off x="0" y="3493080"/>
            <a:ext cx="6342480" cy="1649880"/>
          </a:xfrm>
          <a:prstGeom prst="rect">
            <a:avLst/>
          </a:prstGeom>
          <a:noFill/>
          <a:ln w="0">
            <a:noFill/>
          </a:ln>
        </p:spPr>
        <p:txBody>
          <a:bodyPr lIns="90000" tIns="45000" rIns="90000" bIns="45000" anchor="t">
            <a:normAutofit fontScale="92500" lnSpcReduction="19999"/>
          </a:bodyPr>
          <a:lstStyle/>
          <a:p>
            <a:pPr marL="432000" indent="-324000">
              <a:spcBef>
                <a:spcPts val="1417"/>
              </a:spcBef>
              <a:buClr>
                <a:srgbClr val="000000"/>
              </a:buClr>
              <a:buSzPct val="45000"/>
              <a:buFont typeface="Wingdings" charset="2"/>
              <a:buChar char=""/>
            </a:pPr>
            <a:r>
              <a:rPr lang="fr-FR" sz="1800" b="0" u="none" strike="noStrike">
                <a:solidFill>
                  <a:srgbClr val="000000"/>
                </a:solidFill>
                <a:effectLst/>
                <a:uFillTx/>
                <a:latin typeface="Arial"/>
              </a:rPr>
              <a:t>Click to edit the outline text format</a:t>
            </a:r>
          </a:p>
          <a:p>
            <a:pPr marL="864000" lvl="1" indent="-324000">
              <a:spcBef>
                <a:spcPts val="1134"/>
              </a:spcBef>
              <a:buClr>
                <a:srgbClr val="000000"/>
              </a:buClr>
              <a:buSzPct val="75000"/>
              <a:buFont typeface="Symbol" charset="2"/>
              <a:buChar char=""/>
            </a:pPr>
            <a:r>
              <a:rPr lang="fr-FR" sz="1800" b="0" u="none" strike="noStrike">
                <a:solidFill>
                  <a:srgbClr val="000000"/>
                </a:solidFill>
                <a:effectLst/>
                <a:uFillTx/>
                <a:latin typeface="Arial"/>
              </a:rPr>
              <a:t>Second Outline Level</a:t>
            </a:r>
          </a:p>
          <a:p>
            <a:pPr marL="1296000" lvl="2" indent="-288000">
              <a:spcBef>
                <a:spcPts val="850"/>
              </a:spcBef>
              <a:buClr>
                <a:srgbClr val="000000"/>
              </a:buClr>
              <a:buSzPct val="45000"/>
              <a:buFont typeface="Wingdings" charset="2"/>
              <a:buChar char=""/>
            </a:pPr>
            <a:r>
              <a:rPr lang="fr-FR" sz="1800" b="0" u="none" strike="noStrike">
                <a:solidFill>
                  <a:srgbClr val="000000"/>
                </a:solidFill>
                <a:effectLst/>
                <a:uFillTx/>
                <a:latin typeface="Arial"/>
              </a:rPr>
              <a:t>Third Outline Level</a:t>
            </a:r>
          </a:p>
          <a:p>
            <a:pPr marL="1728000" lvl="3" indent="-216000">
              <a:spcBef>
                <a:spcPts val="567"/>
              </a:spcBef>
              <a:buClr>
                <a:srgbClr val="000000"/>
              </a:buClr>
              <a:buSzPct val="75000"/>
              <a:buFont typeface="Symbol" charset="2"/>
              <a:buChar char=""/>
            </a:pPr>
            <a:r>
              <a:rPr lang="fr-FR" sz="1800" b="0" u="none" strike="noStrike">
                <a:solidFill>
                  <a:srgbClr val="000000"/>
                </a:solidFill>
                <a:effectLst/>
                <a:uFillTx/>
                <a:latin typeface="Arial"/>
              </a:rPr>
              <a:t>Fourth Outline Level</a:t>
            </a:r>
          </a:p>
          <a:p>
            <a:pPr marL="2160000" lvl="4"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Fifth Outline Level</a:t>
            </a:r>
          </a:p>
          <a:p>
            <a:pPr marL="2592000" lvl="5"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Sixth Outline Level</a:t>
            </a:r>
          </a:p>
          <a:p>
            <a:pPr marL="3024000" lvl="6" indent="-216000">
              <a:spcBef>
                <a:spcPts val="283"/>
              </a:spcBef>
              <a:buClr>
                <a:srgbClr val="000000"/>
              </a:buClr>
              <a:buSzPct val="45000"/>
              <a:buFont typeface="Wingdings" charset="2"/>
              <a:buChar char=""/>
            </a:pPr>
            <a:r>
              <a:rPr lang="fr-FR" sz="1800" b="0" u="none" strike="noStrike">
                <a:solidFill>
                  <a:srgbClr val="000000"/>
                </a:solidFill>
                <a:effectLst/>
                <a:uFillTx/>
                <a:latin typeface="Arial"/>
              </a:rPr>
              <a:t>Seventh Outline Level</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6">
    <p:bg>
      <p:bgPr>
        <a:solidFill>
          <a:schemeClr val="lt1"/>
        </a:solidFill>
        <a:effectLst/>
      </p:bgPr>
    </p:bg>
    <p:spTree>
      <p:nvGrpSpPr>
        <p:cNvPr id="1" name=""/>
        <p:cNvGrpSpPr/>
        <p:nvPr/>
      </p:nvGrpSpPr>
      <p:grpSpPr>
        <a:xfrm>
          <a:off x="0" y="0"/>
          <a:ext cx="0" cy="0"/>
          <a:chOff x="0" y="0"/>
          <a:chExt cx="0" cy="0"/>
        </a:xfrm>
      </p:grpSpPr>
      <p:sp>
        <p:nvSpPr>
          <p:cNvPr id="29" name="Google Shape;97;p17"/>
          <p:cNvSpPr/>
          <p:nvPr/>
        </p:nvSpPr>
        <p:spPr>
          <a:xfrm rot="5400000">
            <a:off x="-2375640" y="2375640"/>
            <a:ext cx="515736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1" name="Google Shape;105;p17"/>
          <p:cNvSpPr/>
          <p:nvPr/>
        </p:nvSpPr>
        <p:spPr>
          <a:xfrm>
            <a:off x="8439480" y="460404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5">
    <p:bg>
      <p:bgPr>
        <a:solidFill>
          <a:schemeClr val="lt1"/>
        </a:solidFill>
        <a:effectLst/>
      </p:bgPr>
    </p:bg>
    <p:spTree>
      <p:nvGrpSpPr>
        <p:cNvPr id="1" name=""/>
        <p:cNvGrpSpPr/>
        <p:nvPr/>
      </p:nvGrpSpPr>
      <p:grpSpPr>
        <a:xfrm>
          <a:off x="0" y="0"/>
          <a:ext cx="0" cy="0"/>
          <a:chOff x="0" y="0"/>
          <a:chExt cx="0" cy="0"/>
        </a:xfrm>
      </p:grpSpPr>
      <p:sp>
        <p:nvSpPr>
          <p:cNvPr id="3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3000" b="0" u="none" strike="noStrike">
                <a:solidFill>
                  <a:schemeClr val="dk1"/>
                </a:solidFill>
                <a:effectLst/>
                <a:uFillTx/>
                <a:latin typeface="Arial"/>
              </a:rPr>
              <a:t>Click to edit the title text format</a:t>
            </a:r>
          </a:p>
        </p:txBody>
      </p:sp>
      <p:sp>
        <p:nvSpPr>
          <p:cNvPr id="33" name="Google Shape;116;p18"/>
          <p:cNvSpPr/>
          <p:nvPr/>
        </p:nvSpPr>
        <p:spPr>
          <a:xfrm rot="10800000">
            <a:off x="360" y="0"/>
            <a:ext cx="9143640" cy="405720"/>
          </a:xfrm>
          <a:prstGeom prst="rect">
            <a:avLst/>
          </a:prstGeom>
          <a:solidFill>
            <a:schemeClr val="dk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
        <p:nvSpPr>
          <p:cNvPr id="34" name="Google Shape;117;p18"/>
          <p:cNvSpPr/>
          <p:nvPr/>
        </p:nvSpPr>
        <p:spPr>
          <a:xfrm>
            <a:off x="0" y="4621320"/>
            <a:ext cx="713160" cy="521640"/>
          </a:xfrm>
          <a:prstGeom prst="diamond">
            <a:avLst/>
          </a:prstGeom>
          <a:solidFill>
            <a:schemeClr val="l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u="none" strike="noStrike">
              <a:solidFill>
                <a:srgbClr val="000000"/>
              </a:solidFill>
              <a:effectLst/>
              <a:uFillTx/>
              <a:latin typeface="OpenSymbo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74" r:id="rId1"/>
    <p:sldLayoutId id="2147483675" r:id="rId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8" name="Google Shape;175;p29"/>
          <p:cNvPicPr/>
          <p:nvPr/>
        </p:nvPicPr>
        <p:blipFill>
          <a:blip r:embed="rId2"/>
          <a:srcRect l="24235" t="2762" r="34001"/>
          <a:stretch/>
        </p:blipFill>
        <p:spPr>
          <a:xfrm>
            <a:off x="6079320" y="387360"/>
            <a:ext cx="3064320" cy="4755960"/>
          </a:xfrm>
          <a:prstGeom prst="rect">
            <a:avLst/>
          </a:prstGeom>
          <a:noFill/>
          <a:ln w="0">
            <a:noFill/>
          </a:ln>
        </p:spPr>
      </p:pic>
      <p:sp>
        <p:nvSpPr>
          <p:cNvPr id="89" name="PlaceHolder 1"/>
          <p:cNvSpPr>
            <a:spLocks noGrp="1"/>
          </p:cNvSpPr>
          <p:nvPr>
            <p:ph type="title"/>
          </p:nvPr>
        </p:nvSpPr>
        <p:spPr>
          <a:xfrm>
            <a:off x="714240" y="1438200"/>
            <a:ext cx="4924080" cy="1523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500" b="1" u="none" strike="noStrike">
                <a:solidFill>
                  <a:schemeClr val="dk1"/>
                </a:solidFill>
                <a:effectLst/>
                <a:uFillTx/>
                <a:latin typeface="Aboreto"/>
                <a:ea typeface="Aboreto"/>
              </a:rPr>
              <a:t>AWS Key Management Service (KMS)</a:t>
            </a:r>
            <a:endParaRPr lang="fr-FR" sz="3500" b="0" u="none" strike="noStrike">
              <a:solidFill>
                <a:schemeClr val="dk1"/>
              </a:solidFill>
              <a:effectLst/>
              <a:uFillTx/>
              <a:latin typeface="Arial"/>
            </a:endParaRPr>
          </a:p>
        </p:txBody>
      </p:sp>
      <p:sp>
        <p:nvSpPr>
          <p:cNvPr id="90" name="PlaceHolder 2"/>
          <p:cNvSpPr>
            <a:spLocks noGrp="1"/>
          </p:cNvSpPr>
          <p:nvPr>
            <p:ph type="subTitle"/>
          </p:nvPr>
        </p:nvSpPr>
        <p:spPr>
          <a:xfrm>
            <a:off x="714240" y="3086280"/>
            <a:ext cx="4752720" cy="552240"/>
          </a:xfrm>
          <a:prstGeom prst="rect">
            <a:avLst/>
          </a:prstGeom>
          <a:solidFill>
            <a:schemeClr val="accent1"/>
          </a:solidFill>
          <a:ln w="0">
            <a:noFill/>
          </a:ln>
        </p:spPr>
        <p:txBody>
          <a:bodyPr lIns="91440" tIns="91440" rIns="91440" bIns="91440" anchor="t">
            <a:normAutofit/>
          </a:bodyPr>
          <a:lstStyle/>
          <a:p>
            <a:pPr indent="0">
              <a:lnSpc>
                <a:spcPct val="100000"/>
              </a:lnSpc>
              <a:buNone/>
              <a:tabLst>
                <a:tab pos="0" algn="l"/>
              </a:tabLst>
            </a:pPr>
            <a:r>
              <a:rPr lang="en-US" sz="1600" b="0" u="none" strike="noStrike">
                <a:solidFill>
                  <a:schemeClr val="dk1"/>
                </a:solidFill>
                <a:effectLst/>
                <a:uFillTx/>
                <a:latin typeface="IBM Plex Sans"/>
                <a:ea typeface="IBM Plex Sans"/>
              </a:rPr>
              <a:t>Efficiently manage encryption keys in the cloud</a:t>
            </a:r>
            <a:endParaRPr lang="en-US" sz="16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PlaceHolder 1"/>
          <p:cNvSpPr>
            <a:spLocks noGrp="1"/>
          </p:cNvSpPr>
          <p:nvPr>
            <p:ph type="title"/>
          </p:nvPr>
        </p:nvSpPr>
        <p:spPr>
          <a:xfrm>
            <a:off x="3743280" y="876240"/>
            <a:ext cx="4495320" cy="102852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a:solidFill>
                  <a:schemeClr val="dk1"/>
                </a:solidFill>
                <a:effectLst/>
                <a:uFillTx/>
                <a:latin typeface="Aboreto"/>
                <a:ea typeface="Aboreto"/>
              </a:rPr>
              <a:t>Conclusions</a:t>
            </a:r>
            <a:endParaRPr lang="fr-FR" sz="3000" b="0" u="none" strike="noStrike">
              <a:solidFill>
                <a:schemeClr val="dk1"/>
              </a:solidFill>
              <a:effectLst/>
              <a:uFillTx/>
              <a:latin typeface="Arial"/>
            </a:endParaRPr>
          </a:p>
        </p:txBody>
      </p:sp>
      <p:sp>
        <p:nvSpPr>
          <p:cNvPr id="114" name="PlaceHolder 2"/>
          <p:cNvSpPr>
            <a:spLocks noGrp="1"/>
          </p:cNvSpPr>
          <p:nvPr>
            <p:ph type="subTitle"/>
          </p:nvPr>
        </p:nvSpPr>
        <p:spPr>
          <a:xfrm>
            <a:off x="3743280" y="1962000"/>
            <a:ext cx="449532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IBM Plex Sans"/>
                <a:ea typeface="IBM Plex Sans"/>
              </a:rPr>
              <a:t>In summary, AWS Key Management Service (KMS) is an essential tool for organizations leveraging cloud services. It simplifies encryption and key management, ensuring that sensitive data is secure while remaining easily accessible to authorized users. Through various use cases, including data encryption, integration with AWS services, and effective key management, KMS delivers robust solutions that meet diverse security needs. Organizations can achieve compliance and enhance their overall data protection strategy by implementing AWS KMS effectively.</a:t>
            </a:r>
            <a:endParaRPr lang="en-US" sz="1200" b="0" u="none" strike="noStrike">
              <a:solidFill>
                <a:srgbClr val="000000"/>
              </a:solidFill>
              <a:effectLst/>
              <a:uFillTx/>
              <a:latin typeface="OpenSymbol"/>
            </a:endParaRPr>
          </a:p>
        </p:txBody>
      </p:sp>
      <p:pic>
        <p:nvPicPr>
          <p:cNvPr id="115" name="Google Shape;216;p32"/>
          <p:cNvPicPr/>
          <p:nvPr/>
        </p:nvPicPr>
        <p:blipFill>
          <a:blip r:embed="rId2"/>
          <a:srcRect l="23917" r="34321" b="3137"/>
          <a:stretch/>
        </p:blipFill>
        <p:spPr>
          <a:xfrm>
            <a:off x="0" y="0"/>
            <a:ext cx="3064320" cy="47372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a:solidFill>
                  <a:schemeClr val="dk1"/>
                </a:solidFill>
                <a:effectLst/>
                <a:uFillTx/>
                <a:latin typeface="Aboreto"/>
                <a:ea typeface="Aboreto"/>
              </a:rPr>
              <a:t>Introduction</a:t>
            </a:r>
            <a:endParaRPr lang="fr-FR" sz="3000" b="0" u="none" strike="noStrike">
              <a:solidFill>
                <a:schemeClr val="dk1"/>
              </a:solidFill>
              <a:effectLst/>
              <a:uFillTx/>
              <a:latin typeface="Arial"/>
            </a:endParaRPr>
          </a:p>
        </p:txBody>
      </p:sp>
      <p:sp>
        <p:nvSpPr>
          <p:cNvPr id="92" name="PlaceHolder 2"/>
          <p:cNvSpPr>
            <a:spLocks noGrp="1"/>
          </p:cNvSpPr>
          <p:nvPr>
            <p:ph type="subTitle"/>
          </p:nvPr>
        </p:nvSpPr>
        <p:spPr>
          <a:xfrm>
            <a:off x="1000208" y="2133720"/>
            <a:ext cx="4723920" cy="2066400"/>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chemeClr val="dk1"/>
                </a:solidFill>
                <a:effectLst/>
                <a:uFillTx/>
                <a:latin typeface="IBM Plex Sans"/>
                <a:ea typeface="IBM Plex Sans"/>
              </a:rPr>
              <a:t>AWS Key Management Service (KMS) is a fully managed service that simplifies the creation and control of encryption keys. It enables users to easily encrypt data across AWS services and applications while managing access to keys securely. KMS integrates seamlessly with other AWS services, providing a robust framework for cryptographic operations and enhancing overall data security.</a:t>
            </a:r>
            <a:endParaRPr lang="en-US" sz="1200" b="0" u="none" strike="noStrike" dirty="0">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a:bodyPr>
          <a:lstStyle/>
          <a:p>
            <a:pPr indent="0">
              <a:lnSpc>
                <a:spcPct val="100000"/>
              </a:lnSpc>
              <a:buNone/>
              <a:tabLst>
                <a:tab pos="0" algn="l"/>
              </a:tabLst>
            </a:pPr>
            <a:r>
              <a:rPr lang="fr-FR" sz="3000" b="1" u="none" strike="noStrike">
                <a:solidFill>
                  <a:schemeClr val="dk1"/>
                </a:solidFill>
                <a:effectLst/>
                <a:uFillTx/>
                <a:latin typeface="Aboreto"/>
                <a:ea typeface="Aboreto"/>
              </a:rPr>
              <a:t>What is AWS KMS?</a:t>
            </a:r>
            <a:endParaRPr lang="fr-FR" sz="3000" b="0" u="none" strike="noStrike">
              <a:solidFill>
                <a:schemeClr val="dk1"/>
              </a:solidFill>
              <a:effectLst/>
              <a:uFillTx/>
              <a:latin typeface="Arial"/>
            </a:endParaRPr>
          </a:p>
        </p:txBody>
      </p:sp>
      <p:sp>
        <p:nvSpPr>
          <p:cNvPr id="97" name="PlaceHolder 2"/>
          <p:cNvSpPr>
            <a:spLocks noGrp="1"/>
          </p:cNvSpPr>
          <p:nvPr>
            <p:ph type="subTitle"/>
          </p:nvPr>
        </p:nvSpPr>
        <p:spPr>
          <a:xfrm>
            <a:off x="107504" y="2133720"/>
            <a:ext cx="4723920" cy="2066400"/>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chemeClr val="dk1"/>
                </a:solidFill>
                <a:effectLst/>
                <a:uFillTx/>
                <a:latin typeface="IBM Plex Sans"/>
                <a:ea typeface="IBM Plex Sans"/>
              </a:rPr>
              <a:t>AWS KMS is a cloud service that enables users to create, manage, and control encryption keys for their data. It is designed to make it easy to encrypt data across a variety of AWS services, providing a centralized platform for key management. It supports key rotation, access control policies, and integrates with various AWS services for streamlined operations.</a:t>
            </a:r>
            <a:endParaRPr lang="en-US" sz="1200" b="0" u="none" strike="noStrike" dirty="0">
              <a:solidFill>
                <a:srgbClr val="000000"/>
              </a:solidFill>
              <a:effectLst/>
              <a:uFillTx/>
              <a:latin typeface="OpenSymbol"/>
            </a:endParaRPr>
          </a:p>
        </p:txBody>
      </p:sp>
      <p:pic>
        <p:nvPicPr>
          <p:cNvPr id="4" name="Picture 3" descr="Encrypting Data in .NET apps Using AWS Key Management Service - AWS with  .NET"/>
          <p:cNvPicPr/>
          <p:nvPr/>
        </p:nvPicPr>
        <p:blipFill>
          <a:blip r:embed="rId2">
            <a:extLst>
              <a:ext uri="{28A0092B-C50C-407E-A947-70E740481C1C}">
                <a14:useLocalDpi xmlns:a14="http://schemas.microsoft.com/office/drawing/2010/main" val="0"/>
              </a:ext>
            </a:extLst>
          </a:blip>
          <a:srcRect/>
          <a:stretch>
            <a:fillRect/>
          </a:stretch>
        </p:blipFill>
        <p:spPr bwMode="auto">
          <a:xfrm>
            <a:off x="4716016" y="2211710"/>
            <a:ext cx="3936107" cy="172819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PlaceHolder 1"/>
          <p:cNvSpPr>
            <a:spLocks noGrp="1"/>
          </p:cNvSpPr>
          <p:nvPr>
            <p:ph type="title"/>
          </p:nvPr>
        </p:nvSpPr>
        <p:spPr>
          <a:xfrm>
            <a:off x="3743280" y="876240"/>
            <a:ext cx="449532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1" u="none" strike="noStrike">
                <a:solidFill>
                  <a:schemeClr val="dk1"/>
                </a:solidFill>
                <a:effectLst/>
                <a:uFillTx/>
                <a:latin typeface="Aboreto"/>
                <a:ea typeface="Aboreto"/>
              </a:rPr>
              <a:t>Key Features of AWS KMS</a:t>
            </a:r>
            <a:endParaRPr lang="fr-FR" sz="3000" b="0" u="none" strike="noStrike">
              <a:solidFill>
                <a:schemeClr val="dk1"/>
              </a:solidFill>
              <a:effectLst/>
              <a:uFillTx/>
              <a:latin typeface="Arial"/>
            </a:endParaRPr>
          </a:p>
        </p:txBody>
      </p:sp>
      <p:sp>
        <p:nvSpPr>
          <p:cNvPr id="99" name="PlaceHolder 2"/>
          <p:cNvSpPr>
            <a:spLocks noGrp="1"/>
          </p:cNvSpPr>
          <p:nvPr>
            <p:ph type="subTitle"/>
          </p:nvPr>
        </p:nvSpPr>
        <p:spPr>
          <a:xfrm>
            <a:off x="3743280" y="1962000"/>
            <a:ext cx="449532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IBM Plex Sans"/>
                <a:ea typeface="IBM Plex Sans"/>
              </a:rPr>
              <a:t>AWS KMS offers several features that enhance data security, including centralized key management, automatic key rotation, and detailed access control policies. It supports encryption using both symmetric and asymmetric keys, allows for audit logging of key usage, and complies with various industry standards to ensure data protection across AWS architectures. These features make KMS a vital tool for secure cloud operations.</a:t>
            </a:r>
            <a:endParaRPr lang="en-US" sz="1200" b="0" u="none" strike="noStrike">
              <a:solidFill>
                <a:srgbClr val="000000"/>
              </a:solidFill>
              <a:effectLst/>
              <a:uFillTx/>
              <a:latin typeface="OpenSymbol"/>
            </a:endParaRPr>
          </a:p>
        </p:txBody>
      </p:sp>
      <p:pic>
        <p:nvPicPr>
          <p:cNvPr id="100" name="Google Shape;216;p32"/>
          <p:cNvPicPr/>
          <p:nvPr/>
        </p:nvPicPr>
        <p:blipFill>
          <a:blip r:embed="rId2"/>
          <a:srcRect l="23917" r="34321" b="3137"/>
          <a:stretch/>
        </p:blipFill>
        <p:spPr>
          <a:xfrm>
            <a:off x="0" y="0"/>
            <a:ext cx="3064320" cy="47372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1" u="none" strike="noStrike">
                <a:solidFill>
                  <a:schemeClr val="dk1"/>
                </a:solidFill>
                <a:effectLst/>
                <a:uFillTx/>
                <a:latin typeface="Aboreto"/>
                <a:ea typeface="Aboreto"/>
              </a:rPr>
              <a:t>Benefits of Using AWS KMS</a:t>
            </a:r>
            <a:endParaRPr lang="fr-FR" sz="3000" b="0" u="none" strike="noStrike">
              <a:solidFill>
                <a:schemeClr val="dk1"/>
              </a:solidFill>
              <a:effectLst/>
              <a:uFillTx/>
              <a:latin typeface="Arial"/>
            </a:endParaRPr>
          </a:p>
        </p:txBody>
      </p:sp>
      <p:sp>
        <p:nvSpPr>
          <p:cNvPr id="102" name="PlaceHolder 2"/>
          <p:cNvSpPr>
            <a:spLocks noGrp="1"/>
          </p:cNvSpPr>
          <p:nvPr>
            <p:ph type="subTitle"/>
          </p:nvPr>
        </p:nvSpPr>
        <p:spPr>
          <a:xfrm>
            <a:off x="1771560" y="2133720"/>
            <a:ext cx="4723920" cy="2066400"/>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a:solidFill>
                  <a:schemeClr val="dk1"/>
                </a:solidFill>
                <a:effectLst/>
                <a:uFillTx/>
                <a:latin typeface="IBM Plex Sans"/>
                <a:ea typeface="IBM Plex Sans"/>
              </a:rPr>
              <a:t>AWS Key Management Service (KMS) provides significant benefits for organizations seeking secure data management. It offers centralized key management, simplifying the process of creating and controlling encryption keys across multiple services. KMS enhances compliance with regulatory standards and provides audit capabilities, ensuring security practices are documented. Additionally, automatic key rotation enhances security while reducing administrative overhead, allowing organizations to maintain robust data protection effortlessly.</a:t>
            </a:r>
            <a:endParaRPr lang="en-US" sz="12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1171440" y="2371680"/>
            <a:ext cx="4381200" cy="2037960"/>
          </a:xfrm>
          <a:prstGeom prst="rect">
            <a:avLst/>
          </a:prstGeom>
          <a:noFill/>
          <a:ln w="0">
            <a:noFill/>
          </a:ln>
        </p:spPr>
        <p:txBody>
          <a:bodyPr lIns="91440" tIns="91440" rIns="91440" bIns="91440" anchor="t">
            <a:normAutofit/>
          </a:bodyPr>
          <a:lstStyle/>
          <a:p>
            <a:pPr indent="0">
              <a:lnSpc>
                <a:spcPct val="100000"/>
              </a:lnSpc>
              <a:buNone/>
              <a:tabLst>
                <a:tab pos="0" algn="l"/>
              </a:tabLst>
            </a:pPr>
            <a:r>
              <a:rPr lang="fr-FR" sz="4000" b="1" u="none" strike="noStrike">
                <a:solidFill>
                  <a:schemeClr val="dk1"/>
                </a:solidFill>
                <a:effectLst/>
                <a:uFillTx/>
                <a:latin typeface="Aboreto"/>
                <a:ea typeface="Aboreto"/>
              </a:rPr>
              <a:t>Practical Examples of AWS KMS</a:t>
            </a:r>
            <a:endParaRPr lang="fr-FR" sz="4000" b="0" u="none" strike="noStrike">
              <a:solidFill>
                <a:schemeClr val="dk1"/>
              </a:solidFill>
              <a:effectLst/>
              <a:uFillTx/>
              <a:latin typeface="Arial"/>
            </a:endParaRPr>
          </a:p>
        </p:txBody>
      </p:sp>
      <p:sp>
        <p:nvSpPr>
          <p:cNvPr id="104" name="PlaceHolder 2"/>
          <p:cNvSpPr>
            <a:spLocks noGrp="1"/>
          </p:cNvSpPr>
          <p:nvPr>
            <p:ph type="title"/>
          </p:nvPr>
        </p:nvSpPr>
        <p:spPr>
          <a:xfrm>
            <a:off x="1171440" y="1371600"/>
            <a:ext cx="1476000" cy="837720"/>
          </a:xfrm>
          <a:prstGeom prst="rect">
            <a:avLst/>
          </a:prstGeom>
          <a:noFill/>
          <a:ln w="0">
            <a:noFill/>
          </a:ln>
        </p:spPr>
        <p:txBody>
          <a:bodyPr lIns="91440" tIns="91440" rIns="91440" bIns="91440" anchor="ctr">
            <a:normAutofit fontScale="90000"/>
          </a:bodyPr>
          <a:lstStyle/>
          <a:p>
            <a:pPr indent="0">
              <a:lnSpc>
                <a:spcPct val="100000"/>
              </a:lnSpc>
              <a:buNone/>
              <a:tabLst>
                <a:tab pos="0" algn="l"/>
              </a:tabLst>
            </a:pPr>
            <a:r>
              <a:rPr lang="fr-FR" sz="6000" b="0" u="none" strike="noStrike">
                <a:solidFill>
                  <a:schemeClr val="dk1"/>
                </a:solidFill>
                <a:effectLst/>
                <a:uFillTx/>
                <a:latin typeface="Aboreto"/>
                <a:ea typeface="Aboreto"/>
              </a:rPr>
              <a:t>02</a:t>
            </a:r>
            <a:endParaRPr lang="fr-FR" sz="6000" b="0" u="none" strike="noStrike">
              <a:solidFill>
                <a:schemeClr val="dk1"/>
              </a:solidFill>
              <a:effectLst/>
              <a:uFillTx/>
              <a:latin typeface="Arial"/>
            </a:endParaRPr>
          </a:p>
        </p:txBody>
      </p:sp>
      <p:pic>
        <p:nvPicPr>
          <p:cNvPr id="105" name="Google Shape;223;p33"/>
          <p:cNvPicPr/>
          <p:nvPr/>
        </p:nvPicPr>
        <p:blipFill>
          <a:blip r:embed="rId2"/>
          <a:srcRect l="20797" r="37438" b="3137"/>
          <a:stretch/>
        </p:blipFill>
        <p:spPr>
          <a:xfrm>
            <a:off x="6079320" y="0"/>
            <a:ext cx="3064320" cy="47372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1" u="none" strike="noStrike">
                <a:solidFill>
                  <a:schemeClr val="dk1"/>
                </a:solidFill>
                <a:effectLst/>
                <a:uFillTx/>
                <a:latin typeface="Aboreto"/>
                <a:ea typeface="Aboreto"/>
              </a:rPr>
              <a:t>Use Case: Data Encryption</a:t>
            </a:r>
            <a:endParaRPr lang="fr-FR" sz="3000" b="0" u="none" strike="noStrike">
              <a:solidFill>
                <a:schemeClr val="dk1"/>
              </a:solidFill>
              <a:effectLst/>
              <a:uFillTx/>
              <a:latin typeface="Arial"/>
            </a:endParaRPr>
          </a:p>
        </p:txBody>
      </p:sp>
      <p:sp>
        <p:nvSpPr>
          <p:cNvPr id="107" name="PlaceHolder 2"/>
          <p:cNvSpPr>
            <a:spLocks noGrp="1"/>
          </p:cNvSpPr>
          <p:nvPr>
            <p:ph type="subTitle"/>
          </p:nvPr>
        </p:nvSpPr>
        <p:spPr>
          <a:xfrm>
            <a:off x="323528" y="2139702"/>
            <a:ext cx="4723920" cy="2066400"/>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dirty="0">
                <a:solidFill>
                  <a:schemeClr val="dk1"/>
                </a:solidFill>
                <a:effectLst/>
                <a:uFillTx/>
                <a:latin typeface="IBM Plex Sans"/>
                <a:ea typeface="IBM Plex Sans"/>
              </a:rPr>
              <a:t>AWS KMS is commonly used to encrypt sensitive data, ensuring that only authorized users can access it. By integrating with services like Amazon S3, users can automatically encrypt objects stored in buckets. This integration not only safeguards data at rest but also during transfer. KMS allows organizations to manage keys securely and easily, providing a scalable solution for data encryption across various applications.</a:t>
            </a:r>
            <a:endParaRPr lang="en-US" sz="1200" b="0" u="none" strike="noStrike" dirty="0">
              <a:solidFill>
                <a:srgbClr val="000000"/>
              </a:solidFill>
              <a:effectLst/>
              <a:uFillTx/>
              <a:latin typeface="OpenSymbol"/>
            </a:endParaRPr>
          </a:p>
        </p:txBody>
      </p:sp>
      <p:pic>
        <p:nvPicPr>
          <p:cNvPr id="4" name="Picture 3" descr="AWS Key Management Service - AWS Key Management Service"/>
          <p:cNvPicPr/>
          <p:nvPr/>
        </p:nvPicPr>
        <p:blipFill>
          <a:blip r:embed="rId2">
            <a:extLst>
              <a:ext uri="{28A0092B-C50C-407E-A947-70E740481C1C}">
                <a14:useLocalDpi xmlns:a14="http://schemas.microsoft.com/office/drawing/2010/main" val="0"/>
              </a:ext>
            </a:extLst>
          </a:blip>
          <a:srcRect/>
          <a:stretch>
            <a:fillRect/>
          </a:stretch>
        </p:blipFill>
        <p:spPr bwMode="auto">
          <a:xfrm>
            <a:off x="4932040" y="2427734"/>
            <a:ext cx="3593465" cy="12827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1771560" y="923760"/>
            <a:ext cx="4723920" cy="105696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1" u="none" strike="noStrike">
                <a:solidFill>
                  <a:schemeClr val="dk1"/>
                </a:solidFill>
                <a:effectLst/>
                <a:uFillTx/>
                <a:latin typeface="Aboreto"/>
                <a:ea typeface="Aboreto"/>
              </a:rPr>
              <a:t>Use Case: Integrating with Other AWS Services</a:t>
            </a:r>
            <a:endParaRPr lang="fr-FR" sz="3000" b="0" u="none" strike="noStrike">
              <a:solidFill>
                <a:schemeClr val="dk1"/>
              </a:solidFill>
              <a:effectLst/>
              <a:uFillTx/>
              <a:latin typeface="Arial"/>
            </a:endParaRPr>
          </a:p>
        </p:txBody>
      </p:sp>
      <p:sp>
        <p:nvSpPr>
          <p:cNvPr id="109" name="PlaceHolder 2"/>
          <p:cNvSpPr>
            <a:spLocks noGrp="1"/>
          </p:cNvSpPr>
          <p:nvPr>
            <p:ph type="subTitle"/>
          </p:nvPr>
        </p:nvSpPr>
        <p:spPr>
          <a:xfrm>
            <a:off x="1771560" y="2133720"/>
            <a:ext cx="4723920" cy="2066400"/>
          </a:xfrm>
          <a:prstGeom prst="rect">
            <a:avLst/>
          </a:prstGeom>
          <a:noFill/>
          <a:ln w="0">
            <a:noFill/>
          </a:ln>
        </p:spPr>
        <p:txBody>
          <a:bodyPr lIns="91440" tIns="91440" rIns="91440" bIns="91440" anchor="t">
            <a:normAutofit/>
          </a:bodyPr>
          <a:lstStyle/>
          <a:p>
            <a:pPr marL="457200" indent="-304920">
              <a:lnSpc>
                <a:spcPct val="100000"/>
              </a:lnSpc>
              <a:buNone/>
              <a:tabLst>
                <a:tab pos="0" algn="l"/>
              </a:tabLst>
            </a:pPr>
            <a:r>
              <a:rPr lang="en-US" sz="1200" b="0" u="none" strike="noStrike">
                <a:solidFill>
                  <a:schemeClr val="dk1"/>
                </a:solidFill>
                <a:effectLst/>
                <a:uFillTx/>
                <a:latin typeface="IBM Plex Sans"/>
                <a:ea typeface="IBM Plex Sans"/>
              </a:rPr>
              <a:t>AWS KMS integrates seamlessly with other AWS services, such as Amazon RDS and AWS Lambda, providing strong security measures for various workloads. For instance, database encryption can be managed directly through RDS with keys stored and controlled via KMS. This integration simplifies security management and allows developers to focus on building applications while ensuring sensitive data is protected throughout its lifecycle.</a:t>
            </a:r>
            <a:endParaRPr lang="en-US" sz="1200" b="0" u="none" strike="noStrike">
              <a:solidFill>
                <a:srgbClr val="000000"/>
              </a:solidFill>
              <a:effectLst/>
              <a:uFillTx/>
              <a:latin typeface="OpenSymbo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 name="PlaceHolder 1"/>
          <p:cNvSpPr>
            <a:spLocks noGrp="1"/>
          </p:cNvSpPr>
          <p:nvPr>
            <p:ph type="title"/>
          </p:nvPr>
        </p:nvSpPr>
        <p:spPr>
          <a:xfrm>
            <a:off x="3743280" y="876240"/>
            <a:ext cx="4495320" cy="1028520"/>
          </a:xfrm>
          <a:prstGeom prst="rect">
            <a:avLst/>
          </a:prstGeom>
          <a:noFill/>
          <a:ln w="0">
            <a:noFill/>
          </a:ln>
        </p:spPr>
        <p:txBody>
          <a:bodyPr lIns="91440" tIns="91440" rIns="91440" bIns="91440" anchor="b">
            <a:normAutofit fontScale="90000"/>
          </a:bodyPr>
          <a:lstStyle/>
          <a:p>
            <a:pPr indent="0">
              <a:lnSpc>
                <a:spcPct val="100000"/>
              </a:lnSpc>
              <a:buNone/>
              <a:tabLst>
                <a:tab pos="0" algn="l"/>
              </a:tabLst>
            </a:pPr>
            <a:r>
              <a:rPr lang="fr-FR" sz="3000" b="1" u="none" strike="noStrike">
                <a:solidFill>
                  <a:schemeClr val="dk1"/>
                </a:solidFill>
                <a:effectLst/>
                <a:uFillTx/>
                <a:latin typeface="Aboreto"/>
                <a:ea typeface="Aboreto"/>
              </a:rPr>
              <a:t>Use Case: Managing Encryption Keys</a:t>
            </a:r>
            <a:endParaRPr lang="fr-FR" sz="3000" b="0" u="none" strike="noStrike">
              <a:solidFill>
                <a:schemeClr val="dk1"/>
              </a:solidFill>
              <a:effectLst/>
              <a:uFillTx/>
              <a:latin typeface="Arial"/>
            </a:endParaRPr>
          </a:p>
        </p:txBody>
      </p:sp>
      <p:sp>
        <p:nvSpPr>
          <p:cNvPr id="111" name="PlaceHolder 2"/>
          <p:cNvSpPr>
            <a:spLocks noGrp="1"/>
          </p:cNvSpPr>
          <p:nvPr>
            <p:ph type="subTitle"/>
          </p:nvPr>
        </p:nvSpPr>
        <p:spPr>
          <a:xfrm>
            <a:off x="3743280" y="1962000"/>
            <a:ext cx="4495320" cy="2295000"/>
          </a:xfrm>
          <a:prstGeom prst="rect">
            <a:avLst/>
          </a:prstGeom>
          <a:noFill/>
          <a:ln w="0">
            <a:noFill/>
          </a:ln>
        </p:spPr>
        <p:txBody>
          <a:bodyPr lIns="91440" tIns="91440" rIns="91440" bIns="91440" anchor="t">
            <a:normAutofit/>
          </a:bodyPr>
          <a:lstStyle/>
          <a:p>
            <a:pPr indent="0">
              <a:lnSpc>
                <a:spcPct val="100000"/>
              </a:lnSpc>
              <a:buNone/>
              <a:tabLst>
                <a:tab pos="0" algn="l"/>
              </a:tabLst>
            </a:pPr>
            <a:r>
              <a:rPr lang="en-US" sz="1200" b="0" u="none" strike="noStrike">
                <a:solidFill>
                  <a:schemeClr val="dk1"/>
                </a:solidFill>
                <a:effectLst/>
                <a:uFillTx/>
                <a:latin typeface="IBM Plex Sans"/>
                <a:ea typeface="IBM Plex Sans"/>
              </a:rPr>
              <a:t>Managing encryption keys is crucial for any organization that handles sensitive information. AWS KMS simplifies this process by providing detailed control over key access and usage. Users can define policies that dictate how and when keys can be utilized by different applications or services, ensuring that only authorized processes have access to sensitive data. This structured approach to key management enhances security and compliance across the organization.</a:t>
            </a:r>
            <a:endParaRPr lang="en-US" sz="1200" b="0" u="none" strike="noStrike">
              <a:solidFill>
                <a:srgbClr val="000000"/>
              </a:solidFill>
              <a:effectLst/>
              <a:uFillTx/>
              <a:latin typeface="OpenSymbol"/>
            </a:endParaRPr>
          </a:p>
        </p:txBody>
      </p:sp>
      <p:pic>
        <p:nvPicPr>
          <p:cNvPr id="112" name="Google Shape;216;p32"/>
          <p:cNvPicPr/>
          <p:nvPr/>
        </p:nvPicPr>
        <p:blipFill>
          <a:blip r:embed="rId2"/>
          <a:srcRect l="23917" r="34321" b="3137"/>
          <a:stretch/>
        </p:blipFill>
        <p:spPr>
          <a:xfrm>
            <a:off x="0" y="0"/>
            <a:ext cx="3064320" cy="4737240"/>
          </a:xfrm>
          <a:prstGeom prst="rect">
            <a:avLst/>
          </a:prstGeom>
          <a:noFill/>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 xmlns:p15="http://schemas.microsoft.com/office/powerpoint/2012/main">
      <p:transition spd="slow"/>
    </mc:Fallback>
  </mc:AlternateContent>
</p:sld>
</file>

<file path=ppt/theme/theme1.xml><?xml version="1.0" encoding="utf-8"?>
<a:theme xmlns:a="http://schemas.openxmlformats.org/drawingml/2006/main" name="Design Inspiration Project Proposal by Slidesgo">
  <a:themeElements>
    <a:clrScheme name="Simple Light">
      <a:dk1>
        <a:srgbClr val="172C44"/>
      </a:dk1>
      <a:lt1>
        <a:srgbClr val="FFFEF8"/>
      </a:lt1>
      <a:dk2>
        <a:srgbClr val="A0D3D8"/>
      </a:dk2>
      <a:lt2>
        <a:srgbClr val="FF8E6E"/>
      </a:lt2>
      <a:accent1>
        <a:srgbClr val="E2F6F2"/>
      </a:accent1>
      <a:accent2>
        <a:srgbClr val="FFFFFF"/>
      </a:accent2>
      <a:accent3>
        <a:srgbClr val="FFFFFF"/>
      </a:accent3>
      <a:accent4>
        <a:srgbClr val="FFFFFF"/>
      </a:accent4>
      <a:accent5>
        <a:srgbClr val="FFFFFF"/>
      </a:accent5>
      <a:accent6>
        <a:srgbClr val="FFFFFF"/>
      </a:accent6>
      <a:hlink>
        <a:srgbClr val="172C44"/>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TotalTime>
  <Words>623</Words>
  <Application>Microsoft Office PowerPoint</Application>
  <PresentationFormat>On-screen Show (16:9)</PresentationFormat>
  <Paragraphs>20</Paragraphs>
  <Slides>10</Slides>
  <Notes>0</Notes>
  <HiddenSlides>0</HiddenSlides>
  <MMClips>0</MMClips>
  <ScaleCrop>false</ScaleCrop>
  <HeadingPairs>
    <vt:vector size="4" baseType="variant">
      <vt:variant>
        <vt:lpstr>Theme</vt:lpstr>
      </vt:variant>
      <vt:variant>
        <vt:i4>2</vt:i4>
      </vt:variant>
      <vt:variant>
        <vt:lpstr>Slide Titles</vt:lpstr>
      </vt:variant>
      <vt:variant>
        <vt:i4>10</vt:i4>
      </vt:variant>
    </vt:vector>
  </HeadingPairs>
  <TitlesOfParts>
    <vt:vector size="12" baseType="lpstr">
      <vt:lpstr>Design Inspiration Project Proposal by Slidesgo</vt:lpstr>
      <vt:lpstr>Slidesgo Final Pages</vt:lpstr>
      <vt:lpstr>AWS Key Management Service (KMS)</vt:lpstr>
      <vt:lpstr>Introduction</vt:lpstr>
      <vt:lpstr>What is AWS KMS?</vt:lpstr>
      <vt:lpstr>Key Features of AWS KMS</vt:lpstr>
      <vt:lpstr>Benefits of Using AWS KMS</vt:lpstr>
      <vt:lpstr>Practical Examples of AWS KMS</vt:lpstr>
      <vt:lpstr>Use Case: Data Encryption</vt:lpstr>
      <vt:lpstr>Use Case: Integrating with Other AWS Services</vt:lpstr>
      <vt:lpstr>Use Case: Managing Encryption Keys</vt:lpstr>
      <vt:lpstr>Conclusions</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AWS Key Management Service (KMS)</dc:title>
  <cp:lastModifiedBy>User</cp:lastModifiedBy>
  <cp:revision>2</cp:revision>
  <dcterms:modified xsi:type="dcterms:W3CDTF">2025-09-03T09:28:53Z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2025-08-25T07:22:45Z</dcterms:created>
  <dc:creator>Unknown Creator</dc:creator>
  <dc:description/>
  <dc:language>en-US</dc:language>
  <cp:lastModifiedBy>Unknown Creator</cp:lastModifiedBy>
  <dcterms:modified xsi:type="dcterms:W3CDTF">2025-08-25T07:22:45Z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