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3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438920"/>
            <a:ext cx="4926960" cy="152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" name="Google Shape;12;p2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6" name="Google Shape;132;p19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7" name="Google Shape;133;p1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71920" y="333972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471920" y="6354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471920" y="198756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0" y="-16920"/>
            <a:ext cx="3064320" cy="475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Google Shape;142;p20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3" name="Google Shape;143;p20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72880" y="2369880"/>
            <a:ext cx="4383360" cy="20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172880" y="137556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7" name="Google Shape;18;p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8" name="Google Shape;19;p3"/>
          <p:cNvSpPr/>
          <p:nvPr/>
        </p:nvSpPr>
        <p:spPr>
          <a:xfrm>
            <a:off x="539640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45;p21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1" name="Google Shape;147;p2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49;p22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Google Shape;151;p22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Google Shape;155;p23"/>
          <p:cNvSpPr/>
          <p:nvPr/>
        </p:nvSpPr>
        <p:spPr>
          <a:xfrm>
            <a:off x="713160" y="3567600"/>
            <a:ext cx="407736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 This presentation template was created by </a:t>
            </a:r>
            <a:r>
              <a:rPr lang="en" sz="1000" b="1" u="sng" strike="noStrike">
                <a:solidFill>
                  <a:schemeClr val="hlink"/>
                </a:solidFill>
                <a:effectLst/>
                <a:uFillTx/>
                <a:latin typeface="IBM Plex Sans"/>
                <a:ea typeface="IBM Plex Sans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  <a:hlinkClick r:id="rId3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8" name="Google Shape;157;p23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9" name="Google Shape;158;p2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60;p24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1" name="Google Shape;161;p24"/>
          <p:cNvSpPr/>
          <p:nvPr/>
        </p:nvSpPr>
        <p:spPr>
          <a:xfrm>
            <a:off x="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63;p25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3" name="Google Shape;164;p2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500960" cy="262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6" name="Google Shape;23;p4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7" name="Google Shape;24;p4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40600" y="444960"/>
            <a:ext cx="4889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" name="Google Shape;31;p5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1" name="Google Shape;33;p5"/>
          <p:cNvSpPr/>
          <p:nvPr/>
        </p:nvSpPr>
        <p:spPr>
          <a:xfrm>
            <a:off x="3064680" y="462168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32400" y="1740600"/>
            <a:ext cx="4567320" cy="115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" name="Google Shape;60;p11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" name="Google Shape;61;p1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3" name="Google Shape;36;p6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4" name="Google Shape;37;p6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7" name="Google Shape;42;p7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8" name="Google Shape;43;p7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Google Shape;46;p8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1" name="Google Shape;47;p8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3" name="Google Shape;51;p9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4" name="Google Shape;52;p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94608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94608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94608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71780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471780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471780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77;p13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6" name="Google Shape;78;p13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9" name="Google Shape;83;p14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0" name="Google Shape;84;p14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75520" y="925200"/>
            <a:ext cx="47239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" name="Google Shape;88;p15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3" name="Google Shape;89;p1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13520" y="69192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342840" y="406080"/>
            <a:ext cx="280080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612240" y="405360"/>
            <a:ext cx="2730240" cy="3087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0" y="3493080"/>
            <a:ext cx="634248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97;p17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" name="Google Shape;105;p17"/>
          <p:cNvSpPr/>
          <p:nvPr/>
        </p:nvSpPr>
        <p:spPr>
          <a:xfrm>
            <a:off x="843948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Google Shape;116;p18"/>
          <p:cNvSpPr/>
          <p:nvPr/>
        </p:nvSpPr>
        <p:spPr>
          <a:xfrm rot="10800000">
            <a:off x="360" y="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4" name="Google Shape;117;p18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75;p29"/>
          <p:cNvPicPr/>
          <p:nvPr/>
        </p:nvPicPr>
        <p:blipFill>
          <a:blip r:embed="rId2"/>
          <a:srcRect l="24235" t="2762" r="34001"/>
          <a:stretch/>
        </p:blipFill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14240" y="1438200"/>
            <a:ext cx="4924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500" b="1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AWS </a:t>
            </a:r>
            <a:r>
              <a:rPr lang="en-US" sz="3500" b="1" u="none" strike="noStrike" dirty="0" err="1" smtClean="0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SystemsParameter</a:t>
            </a:r>
            <a:r>
              <a:rPr lang="en-US" sz="3500" b="1" u="none" strike="noStrike" dirty="0" smtClean="0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 </a:t>
            </a:r>
            <a:r>
              <a:rPr lang="en-US" sz="3500" b="1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Store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14240" y="3086280"/>
            <a:ext cx="4752720" cy="552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rgbClr val="E2F6F2"/>
                </a:solidFill>
                <a:effectLst/>
                <a:uFillTx/>
                <a:latin typeface="Calibri"/>
                <a:ea typeface="IBM Plex Sans"/>
              </a:rPr>
              <a:t>Centralized Configuration Management for AWS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Best Practices for Parameter Management and Versioning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Use hierarchical naming conventions, enable encryption for sensitive data, implement strict IAM policies, and document changes with version history to ensure secure and maintainable parameter management.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Conclusions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Systems Manager Parameter Store enhances security and operational excellence by centralizing configuration management, enabling automation, and integrating deeply with AWS services for scalable, compliant solutions.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Introduction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Systems Manager Parameter Store provides secure, scalable storage for configuration data and secrets, enabling centralized management and automation across AWS environments.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71440" y="2371680"/>
            <a:ext cx="4381200" cy="203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Overview of AWS Systems Manager Parameter Store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171440" y="137160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FFFEF8"/>
                </a:solidFill>
                <a:effectLst/>
                <a:uFillTx/>
                <a:latin typeface="Calibri"/>
                <a:ea typeface="Aboreto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95" name="Google Shape;223;p33"/>
          <p:cNvPicPr/>
          <p:nvPr/>
        </p:nvPicPr>
        <p:blipFill>
          <a:blip r:embed="rId2"/>
          <a:srcRect l="20797" r="37438" b="3137"/>
          <a:stretch/>
        </p:blipFill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Key Features and Capabilities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Parameter Store supports hierarchical storage of data, secure string parameters with encryption, version tracking, and integrated notifications. It facilitates automation and reduces errors by centralizing configuration management.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98" name="Google Shape;216;p32"/>
          <p:cNvPicPr/>
          <p:nvPr/>
        </p:nvPicPr>
        <p:blipFill>
          <a:blip r:embed="rId2"/>
          <a:srcRect l="23917" r="34321" b="3137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Security and Access Management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79512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It offers fine-grained access control with AWS IAM policies and integrates with AWS KMS for encryption, ensuring parameters and secrets remain protected and auditable.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4" name="Picture 2" descr="https://www.davehall.com.au/images/cover/param-store_hu0b1e96096769c7126efd4d21f7a06eb4_19986_1440x0_resize_box_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55726"/>
            <a:ext cx="259228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Use Cases and Benefits in Enterprise Environments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Parameter Store is ideal for managing application configurations, secrets, and credentials in a centralized, secure way. It supports compliance requirements, reduces operational complexity, and improves deployment consistency across distributed systems.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71440" y="2371680"/>
            <a:ext cx="4381200" cy="203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Managing and Integrating Parameter Store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1171440" y="137160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FFFEF8"/>
                </a:solidFill>
                <a:effectLst/>
                <a:uFillTx/>
                <a:latin typeface="Calibri"/>
                <a:ea typeface="Aboreto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05" name="Google Shape;223;p33"/>
          <p:cNvPicPr/>
          <p:nvPr/>
        </p:nvPicPr>
        <p:blipFill>
          <a:blip r:embed="rId2"/>
          <a:srcRect l="20797" r="37438" b="3137"/>
          <a:stretch/>
        </p:blipFill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Parameter Store Architecture and Data Types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Parameter Store supports string, string list, and secure string parameter types. It organizes data hierarchically and supports version control to track changes and rollbacks efficiently.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Integration with AWS Services and Automation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Parameter Store integrates seamlessly with AWS Lambda, EC2, CloudFormation, and CodePipeline, enabling dynamic configuration retrieval and automation of deployment workflows.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074" name="Picture 2" descr="https://miro.medium.com/v2/resize:fit:745/1*Im4qTx8xbfkIyDTk85sY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71550"/>
            <a:ext cx="324604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293</Words>
  <Application>Microsoft Office PowerPoint</Application>
  <PresentationFormat>On-screen Show (16:9)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Design Inspiration Project Proposal by Slidesgo</vt:lpstr>
      <vt:lpstr>Slidesgo Final Pages</vt:lpstr>
      <vt:lpstr>AWS SystemsParameter Store</vt:lpstr>
      <vt:lpstr>Introduction</vt:lpstr>
      <vt:lpstr>Overview of AWS Systems Manager Parameter Store</vt:lpstr>
      <vt:lpstr>Key Features and Capabilities</vt:lpstr>
      <vt:lpstr>Security and Access Management</vt:lpstr>
      <vt:lpstr>Use Cases and Benefits in Enterprise Environments</vt:lpstr>
      <vt:lpstr>Managing and Integrating Parameter Store</vt:lpstr>
      <vt:lpstr>Parameter Store Architecture and Data Types</vt:lpstr>
      <vt:lpstr>Integration with AWS Services and Automation</vt:lpstr>
      <vt:lpstr>Best Practices for Parameter Management and Versioning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SystemsParameter Store</dc:title>
  <cp:lastModifiedBy>User</cp:lastModifiedBy>
  <cp:revision>1</cp:revision>
  <dcterms:modified xsi:type="dcterms:W3CDTF">2025-09-03T07:33:52Z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2025-09-03T07:23:54Z</dcterms:created>
  <dc:creator>Unknown Creator</dc:creator>
  <dc:description/>
  <dc:language>en-US</dc:language>
  <cp:lastModifiedBy>Unknown Creator</cp:lastModifiedBy>
  <dcterms:modified xsi:type="dcterms:W3CDTF">2025-09-03T07:23:54Z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