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438920"/>
            <a:ext cx="4926960" cy="152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" name="Google Shape;12;p2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Google Shape;132;p19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7" name="Google Shape;133;p1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71920" y="33397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471920" y="6354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471920" y="198756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0" y="-16920"/>
            <a:ext cx="3064320" cy="475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Google Shape;142;p20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3" name="Google Shape;143;p20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72880" y="2369880"/>
            <a:ext cx="4383360" cy="20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172880" y="137556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7" name="Google Shape;18;p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8" name="Google Shape;19;p3"/>
          <p:cNvSpPr/>
          <p:nvPr/>
        </p:nvSpPr>
        <p:spPr>
          <a:xfrm>
            <a:off x="539640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5;p21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" name="Google Shape;147;p2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49;p22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Google Shape;151;p22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Google Shape;155;p23"/>
          <p:cNvSpPr/>
          <p:nvPr/>
        </p:nvSpPr>
        <p:spPr>
          <a:xfrm>
            <a:off x="713160" y="3567600"/>
            <a:ext cx="407736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This presentation template was created by </a:t>
            </a:r>
            <a:r>
              <a:rPr lang="en" sz="1000" b="1" u="sng" strike="noStrike">
                <a:solidFill>
                  <a:schemeClr val="hlink"/>
                </a:solidFill>
                <a:effectLst/>
                <a:uFillTx/>
                <a:latin typeface="IBM Plex Sans"/>
                <a:ea typeface="IBM Plex Sans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  <a:hlinkClick r:id="rId3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8" name="Google Shape;157;p23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9" name="Google Shape;158;p2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60;p24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1" name="Google Shape;161;p24"/>
          <p:cNvSpPr/>
          <p:nvPr/>
        </p:nvSpPr>
        <p:spPr>
          <a:xfrm>
            <a:off x="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63;p25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3" name="Google Shape;164;p2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500960" cy="262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Google Shape;23;p4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7" name="Google Shape;24;p4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40600" y="444960"/>
            <a:ext cx="4889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Google Shape;31;p5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1" name="Google Shape;33;p5"/>
          <p:cNvSpPr/>
          <p:nvPr/>
        </p:nvSpPr>
        <p:spPr>
          <a:xfrm>
            <a:off x="3064680" y="462168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32400" y="1740600"/>
            <a:ext cx="4567320" cy="115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Google Shape;60;p11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" name="Google Shape;61;p1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3" name="Google Shape;36;p6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4" name="Google Shape;37;p6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7" name="Google Shape;42;p7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8" name="Google Shape;43;p7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Google Shape;46;p8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1" name="Google Shape;47;p8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3" name="Google Shape;51;p9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4" name="Google Shape;52;p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94608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94608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94608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71780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471780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471780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77;p13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" name="Google Shape;78;p13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Google Shape;83;p14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0" name="Google Shape;84;p14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75520" y="925200"/>
            <a:ext cx="47239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" name="Google Shape;88;p15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3" name="Google Shape;89;p1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520" y="69192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342840" y="406080"/>
            <a:ext cx="280080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612240" y="405360"/>
            <a:ext cx="2730240" cy="3087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0" y="3493080"/>
            <a:ext cx="634248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97;p17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Google Shape;105;p17"/>
          <p:cNvSpPr/>
          <p:nvPr/>
        </p:nvSpPr>
        <p:spPr>
          <a:xfrm>
            <a:off x="843948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Google Shape;116;p18"/>
          <p:cNvSpPr/>
          <p:nvPr/>
        </p:nvSpPr>
        <p:spPr>
          <a:xfrm rot="10800000">
            <a:off x="360" y="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4" name="Google Shape;117;p18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75;p29"/>
          <p:cNvPicPr/>
          <p:nvPr/>
        </p:nvPicPr>
        <p:blipFill>
          <a:blip r:embed="rId2"/>
          <a:srcRect l="24235" t="2762" r="34001"/>
          <a:stretch/>
        </p:blipFill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4240" y="1438200"/>
            <a:ext cx="4924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500" b="1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</a:t>
            </a:r>
            <a:r>
              <a:rPr lang="en-US" sz="3500" b="1" dirty="0" smtClean="0">
                <a:solidFill>
                  <a:srgbClr val="172C44"/>
                </a:solidFill>
                <a:latin typeface="Calibri"/>
                <a:ea typeface="Aboreto"/>
              </a:rPr>
              <a:t>SQS , MQ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14240" y="3086280"/>
            <a:ext cx="4752720" cy="552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rgbClr val="E2F6F2"/>
                </a:solidFill>
                <a:effectLst/>
                <a:uFillTx/>
                <a:latin typeface="Calibri"/>
                <a:ea typeface="IBM Plex Sans"/>
              </a:rPr>
              <a:t>Overview of AWS SQS and Amazon MQ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Conclusions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SQS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is ideal for scalable, serverless messaging, while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Amazon MQ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suits traditional protocols. Both enable robust, secure, and manageable messaging solutions for modern cloud applications.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SQS Overview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FFFEF8"/>
                </a:solidFill>
                <a:effectLst/>
                <a:uFillTx/>
                <a:latin typeface="Calibri"/>
                <a:ea typeface="Aboreto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95" name="Google Shape;223;p33"/>
          <p:cNvPicPr/>
          <p:nvPr/>
        </p:nvPicPr>
        <p:blipFill>
          <a:blip r:embed="rId2"/>
          <a:srcRect l="20797" r="37438" b="3137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Features and Benefits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SQS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is a fully managed message queuing service offering high scalability, durability, and simplicity, enabling decoupling of microservices and distributed systems.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Use Cases in Cloud Architectures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SQS is widely used for asynchronous communication, workload buffering, event-driven architectures, and improving fault tolerance between distributed components.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00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Integration and Security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-36512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SQS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integrates seamlessly with other AWS services like Lambda and EC2. It supports encryption, access policies, and VPC endpoints to ensure message security and compliance.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Picture 3" descr="A Practical Guide to Amazon Simple Queue Service (SQS) | by Waleed Rafi |  Towards AWS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067694"/>
            <a:ext cx="4176464" cy="2376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Amazon MQ Overview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FFFEF8"/>
                </a:solidFill>
                <a:effectLst/>
                <a:uFillTx/>
                <a:latin typeface="Calibri"/>
                <a:ea typeface="Aboreto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05" name="Google Shape;223;p33"/>
          <p:cNvPicPr/>
          <p:nvPr/>
        </p:nvPicPr>
        <p:blipFill>
          <a:blip r:embed="rId2"/>
          <a:srcRect l="20797" r="37438" b="3137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Features and Benefits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Amazon MQ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is a managed message broker service for Apache ActiveMQ and RabbitMQ that simplifies setup, maintenance, and scalability for traditional messaging applications.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Supported Protocols and Brokers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-180528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Amazon MQ supports industry standards like JMS, AMQP, MQTT, and STOMP, and brokers such as </a:t>
            </a:r>
            <a:r>
              <a:rPr lang="en-US" sz="1200" b="1" u="none" strike="noStrike" dirty="0" err="1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ActiveMQ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and </a:t>
            </a:r>
            <a:r>
              <a:rPr lang="en-US" sz="1200" b="1" u="none" strike="noStrike" dirty="0" err="1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RabbitMQ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ensuring compatibility with existing applications.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Picture 3" descr="Deployment options for Amazon MQ for ActiveMQ brokers - Amazon MQ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9662"/>
            <a:ext cx="3522588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Use Cases and Integration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Common use cases include migrating legacy messaging systems, enabling hybrid architectures, and supporting reliable messaging in microservices with deep integration into AWS.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12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232</Words>
  <Application>Microsoft Office PowerPoint</Application>
  <PresentationFormat>On-screen Show (16:9)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Design Inspiration Project Proposal by Slidesgo</vt:lpstr>
      <vt:lpstr>Slidesgo Final Pages</vt:lpstr>
      <vt:lpstr>AWS SQS , MQ</vt:lpstr>
      <vt:lpstr>AWS SQS Overview</vt:lpstr>
      <vt:lpstr>Features and Benefits</vt:lpstr>
      <vt:lpstr>Use Cases in Cloud Architectures</vt:lpstr>
      <vt:lpstr>Integration and Security</vt:lpstr>
      <vt:lpstr>Amazon MQ Overview</vt:lpstr>
      <vt:lpstr>Features and Benefits</vt:lpstr>
      <vt:lpstr>Supported Protocols and Brokers</vt:lpstr>
      <vt:lpstr>Use Cases and Integration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SQS , MQ</dc:title>
  <cp:lastModifiedBy>User</cp:lastModifiedBy>
  <cp:revision>1</cp:revision>
  <dcterms:modified xsi:type="dcterms:W3CDTF">2025-09-03T09:21:51Z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2025-09-03T09:12:45Z</dcterms:created>
  <dc:creator>Unknown Creator</dc:creator>
  <dc:description/>
  <dc:language>en-US</dc:language>
  <cp:lastModifiedBy>Unknown Creator</cp:lastModifiedBy>
  <dcterms:modified xsi:type="dcterms:W3CDTF">2025-09-03T09:12:45Z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