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F6683A-EF71-4775-A89F-FBE4F85299C0}">
  <a:tblStyle styleId="{76F6683A-EF71-4775-A89F-FBE4F85299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a40414d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a40414d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40414de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40414de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40414d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a40414d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40414de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a40414de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40414d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a40414d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3e0be1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3e0be1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3e0be19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3e0be19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40414d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40414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40414d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40414d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40414d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40414d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a40414de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a40414de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40414d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a40414d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40414d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a40414d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Denoising Medical Images Using Convolutional Autoencoders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Harshad Ingole - 180050037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Sunil Kumar Meena - 180050107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 =0, σ= 1, p= 0.1</a:t>
            </a:r>
            <a:endParaRPr sz="5600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could replicate the results in the paper: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952500" y="273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{76F6683A-EF71-4775-A89F-FBE4F85299C0}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Mammograms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Dental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Noisy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 DAE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 Filter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72250" y="531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Mammograms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700" y="1316257"/>
            <a:ext cx="9143999" cy="378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564350" y="531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Dental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5725"/>
            <a:ext cx="8966200" cy="32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659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low noise levels, our model performs better that the traditional method of median filtering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But this is only for low noise levels. The model has a tough time converging at higher noise levels. </a:t>
            </a:r>
            <a:endParaRPr sz="16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150" y="2949575"/>
            <a:ext cx="3281669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While the model does better that median filtering for lower noise levels, the image results are not that impressive. We believe that a deeper architecture will perform better.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There is another paper with a deeper architecture and it uses skip symmetric connections for faster convergence.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So while Autoencoders may not be SOTA for denoising, they do provide a feasible low computational cost method for denoising low noise level images.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Denoising Medical Images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64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X-Rays, MRIs, CTs, ultrasound etc are susceptible to noise. Reasons include different image acquisition techniques to attempt at  decreasing the exposure to radiation. As the amount of radiation decreases, the noise level increases.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Denoising is very necessary for proper analysis, both by humans and machines. Denoising is a classical problem given as: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z=x+y; where z is the noisy image, x is the original image and y is the noise assumed to be generated by a well defined process. The goal is to predict x using z.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Denoising using Deep Learning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Many deep learning models have shown promising results in denoising. We have decided to use a </a:t>
            </a:r>
            <a:r>
              <a:rPr b="1" lang="en" sz="1600"/>
              <a:t>Convolutional Autoencoder </a:t>
            </a:r>
            <a:r>
              <a:rPr lang="en" sz="1600"/>
              <a:t>for the task of Denoising.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Autoencoders are artificial NN that learn efficient data coding </a:t>
            </a:r>
            <a:r>
              <a:rPr b="1" lang="en" sz="1600"/>
              <a:t>by ignoring the noise</a:t>
            </a:r>
            <a:r>
              <a:rPr lang="en" sz="1600"/>
              <a:t>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Convolutional layers have the ability to </a:t>
            </a:r>
            <a:r>
              <a:rPr b="1" lang="en" sz="1600"/>
              <a:t>exploit strong spatial correlations </a:t>
            </a:r>
            <a:r>
              <a:rPr lang="en" sz="1600"/>
              <a:t>in images..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An autoencoder with convolutional layers - a Convolutional Autoencoder - thus easily outperforms traditional denoising methods like median and mean filtering.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06400" y="1318650"/>
            <a:ext cx="4026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0350" y="1977275"/>
            <a:ext cx="4261800" cy="26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Widely used for dimensionality reduction and feature learning, autoencoders first </a:t>
            </a:r>
            <a:r>
              <a:rPr b="1" lang="en" sz="1600"/>
              <a:t>encodes </a:t>
            </a:r>
            <a:r>
              <a:rPr lang="en" sz="1600"/>
              <a:t>the input thereby learning a low dimensional representation. Much like PCA. Then it </a:t>
            </a:r>
            <a:r>
              <a:rPr b="1" lang="en" sz="1600"/>
              <a:t>decodes </a:t>
            </a:r>
            <a:r>
              <a:rPr lang="en" sz="1600"/>
              <a:t>or upsamples the coded data to give the output.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Basically, it tries to learn an approximation of the identity function but in the process eliminates the “noise”.</a:t>
            </a:r>
            <a:endParaRPr sz="16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500" y="660375"/>
            <a:ext cx="4368250" cy="39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Autoencoders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Convolutional Autoencoders are based on standard autoencoder architecture but have convolutional encoding and decoding layers. They utilize the full capability of CNN to exploit image structure.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ith feature map is given as : </a:t>
            </a: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=s(x∗W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+b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600"/>
              <a:t>where </a:t>
            </a: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lang="en" sz="1600"/>
              <a:t> is the convolution operation and s is an activation.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79400" y="1318650"/>
            <a:ext cx="488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279400" y="1943100"/>
            <a:ext cx="45846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architecture is fairly simple. It consists of 2 encoding convolutional layer. Each consisting of 2D conv followed by maxpooling.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is followed by two decoding layers. Each consists of upsampling followed by conv.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were planning on having a deeper architecture with skip symmetric connections.</a:t>
            </a:r>
            <a:endParaRPr sz="16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400" y="87313"/>
            <a:ext cx="3807575" cy="49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100" y="473075"/>
            <a:ext cx="62103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Used 2 datasets - mini-MIAS dataset of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mammograms, and dental radiography database.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Added Gaussian noise to the datasets and trained on 60% of the dataset.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Used binary cross entropy loss function. Ran for 10 epochs with a batch size of 10.</a:t>
            </a:r>
            <a:endParaRPr sz="16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300" y="0"/>
            <a:ext cx="38100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330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Images were compared using Structural Similarity Index (SSIM) . For original and coded signal x and y 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338" y="1512375"/>
            <a:ext cx="42767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