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00200"/>
            <a:ext cx="7406640" cy="1472184"/>
          </a:xfrm>
        </p:spPr>
        <p:txBody>
          <a:bodyPr/>
          <a:lstStyle/>
          <a:p>
            <a:r>
              <a:rPr lang="en-US" dirty="0">
                <a:effectLst/>
              </a:rPr>
              <a:t>Constructor/Destructor </a:t>
            </a:r>
            <a:r>
              <a:rPr lang="en-US" dirty="0" smtClean="0">
                <a:effectLst/>
              </a:rPr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996" y="42672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Gunjan Chhabra</a:t>
            </a:r>
          </a:p>
          <a:p>
            <a:r>
              <a:rPr lang="en-US" dirty="0" smtClean="0"/>
              <a:t>CIT, UPES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of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class sum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sum();</a:t>
            </a:r>
          </a:p>
          <a:p>
            <a:r>
              <a:rPr lang="en-US" dirty="0"/>
              <a:t>private:</a:t>
            </a:r>
          </a:p>
          <a:p>
            <a:r>
              <a:rPr lang="en-US" dirty="0" err="1"/>
              <a:t>int</a:t>
            </a:r>
            <a:r>
              <a:rPr lang="en-US" dirty="0"/>
              <a:t> sum1,sum2;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sum::sum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sum1=0;</a:t>
            </a:r>
          </a:p>
          <a:p>
            <a:r>
              <a:rPr lang="en-US" dirty="0"/>
              <a:t>sum2=10;</a:t>
            </a:r>
          </a:p>
          <a:p>
            <a:r>
              <a:rPr lang="en-US" dirty="0" err="1"/>
              <a:t>cout</a:t>
            </a:r>
            <a:r>
              <a:rPr lang="en-US" dirty="0"/>
              <a:t>&lt;&lt;sum1&lt;&lt;“ “&lt;&lt;sum2&lt;&lt;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void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sum obj1; //constructor is called at this</a:t>
            </a:r>
          </a:p>
          <a:p>
            <a:r>
              <a:rPr lang="en-US" dirty="0"/>
              <a:t>//time</a:t>
            </a:r>
          </a:p>
          <a:p>
            <a:r>
              <a:rPr lang="en-US" dirty="0" err="1"/>
              <a:t>cout</a:t>
            </a:r>
            <a:r>
              <a:rPr lang="en-US" dirty="0"/>
              <a:t>&lt;&lt;“end of main”&lt;&lt;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2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OBJECTIVES</a:t>
            </a:r>
            <a:r>
              <a:rPr lang="en-US" dirty="0" smtClean="0">
                <a:effectLst/>
              </a:rPr>
              <a:t>: After </a:t>
            </a:r>
            <a:r>
              <a:rPr lang="en-US" dirty="0">
                <a:effectLst/>
              </a:rPr>
              <a:t>this presentation we shall be able to answer following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153400" cy="5105400"/>
          </a:xfrm>
        </p:spPr>
        <p:txBody>
          <a:bodyPr/>
          <a:lstStyle/>
          <a:p>
            <a:r>
              <a:rPr lang="en-US" dirty="0"/>
              <a:t>What is a CONSTRUCTOR Function?</a:t>
            </a:r>
          </a:p>
          <a:p>
            <a:r>
              <a:rPr lang="en-US" dirty="0"/>
              <a:t>Characteristics of Constructor</a:t>
            </a:r>
          </a:p>
          <a:p>
            <a:r>
              <a:rPr lang="en-US" dirty="0"/>
              <a:t>Default Constructor</a:t>
            </a:r>
          </a:p>
          <a:p>
            <a:r>
              <a:rPr lang="en-US" dirty="0"/>
              <a:t>Parameterized Constructor</a:t>
            </a:r>
          </a:p>
          <a:p>
            <a:r>
              <a:rPr lang="en-US" dirty="0"/>
              <a:t>Constructor Overloading</a:t>
            </a:r>
          </a:p>
          <a:p>
            <a:r>
              <a:rPr lang="en-US" dirty="0"/>
              <a:t>Constructor with Default Arguments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Guidelines for implementing Constructors</a:t>
            </a:r>
          </a:p>
          <a:p>
            <a:r>
              <a:rPr lang="en-US" dirty="0"/>
              <a:t>Destructor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is a CONSTRUCTOR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member function used for initialization of objects (data members).</a:t>
            </a:r>
          </a:p>
          <a:p>
            <a:r>
              <a:rPr lang="en-US" dirty="0"/>
              <a:t>A constructor function is called whenever an object is created.</a:t>
            </a:r>
          </a:p>
          <a:p>
            <a:r>
              <a:rPr lang="en-US" dirty="0"/>
              <a:t>Constructors are also called when an object is created as a part of another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 Constructor is declared and defined as follows: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number</a:t>
            </a:r>
          </a:p>
          <a:p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a, b 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number( void); // ** Constructor Function Declared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number :: number( ) // ** Constructor Function Defined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a=0;</a:t>
            </a:r>
          </a:p>
          <a:p>
            <a:r>
              <a:rPr lang="en-US" dirty="0"/>
              <a:t>b=0;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Characteristics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Constructor Functions have same name as that of class name.</a:t>
            </a:r>
          </a:p>
          <a:p>
            <a:r>
              <a:rPr lang="en-US" dirty="0"/>
              <a:t>They do not have return types, not even void</a:t>
            </a:r>
          </a:p>
          <a:p>
            <a:r>
              <a:rPr lang="en-US" dirty="0"/>
              <a:t>May have parameters</a:t>
            </a:r>
          </a:p>
          <a:p>
            <a:r>
              <a:rPr lang="en-US" dirty="0"/>
              <a:t>C++ has default constructors that are called whenever a class is declared even if no function with the same name exists</a:t>
            </a:r>
          </a:p>
          <a:p>
            <a:r>
              <a:rPr lang="en-US" dirty="0"/>
              <a:t>They should be declared in public section.</a:t>
            </a:r>
          </a:p>
          <a:p>
            <a:r>
              <a:rPr lang="en-US" dirty="0"/>
              <a:t>They are invoked automatically when objects are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8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The default constructor takes no arguments . If no such constructor is defined, then compiler supplies a default constructor. For Example X </a:t>
            </a:r>
            <a:r>
              <a:rPr lang="en-US" dirty="0" err="1"/>
              <a:t>x</a:t>
            </a:r>
            <a:r>
              <a:rPr lang="en-US" dirty="0"/>
              <a:t> ; The default constructor for class X is X::X( ) The statement X </a:t>
            </a:r>
            <a:r>
              <a:rPr lang="en-US" dirty="0" err="1"/>
              <a:t>x</a:t>
            </a:r>
            <a:r>
              <a:rPr lang="en-US" dirty="0"/>
              <a:t> ; invokes the default constructor of the compiler to create the object x.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0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C++ Parameterized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number</a:t>
            </a:r>
          </a:p>
          <a:p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a, b 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number(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// Constructor </a:t>
            </a:r>
            <a:r>
              <a:rPr lang="en-US" dirty="0" err="1"/>
              <a:t>Func</a:t>
            </a:r>
            <a:r>
              <a:rPr lang="en-US" dirty="0"/>
              <a:t>. Declared</a:t>
            </a:r>
          </a:p>
          <a:p>
            <a:r>
              <a:rPr lang="en-US" dirty="0"/>
              <a:t>----- };</a:t>
            </a:r>
          </a:p>
          <a:p>
            <a:r>
              <a:rPr lang="en-US" dirty="0"/>
              <a:t>number :: number(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// Constructor </a:t>
            </a:r>
            <a:r>
              <a:rPr lang="en-US" dirty="0" err="1"/>
              <a:t>Func</a:t>
            </a:r>
            <a:r>
              <a:rPr lang="en-US" dirty="0"/>
              <a:t> Defined</a:t>
            </a:r>
          </a:p>
          <a:p>
            <a:r>
              <a:rPr lang="en-US" dirty="0"/>
              <a:t>{ a=x; b=y; }</a:t>
            </a:r>
          </a:p>
          <a:p>
            <a:r>
              <a:rPr lang="en-US" dirty="0"/>
              <a:t>number ob1; // ***** WRONG OBJECT CREATION</a:t>
            </a:r>
          </a:p>
          <a:p>
            <a:r>
              <a:rPr lang="en-US" dirty="0"/>
              <a:t>number ob1( 0,100 ); // ********** * Implicit Call</a:t>
            </a:r>
          </a:p>
          <a:p>
            <a:pPr lvl="1"/>
            <a:r>
              <a:rPr lang="en-US" dirty="0"/>
              <a:t>Known as shorthand method</a:t>
            </a:r>
          </a:p>
          <a:p>
            <a:pPr lvl="1"/>
            <a:r>
              <a:rPr lang="en-US" dirty="0"/>
              <a:t>Easy to implement and looks better</a:t>
            </a:r>
          </a:p>
          <a:p>
            <a:r>
              <a:rPr lang="en-US" dirty="0"/>
              <a:t>number ob1 = number( 0, 100 ); // ** Explicit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C++ : 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number</a:t>
            </a:r>
          </a:p>
          <a:p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a, b 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number( ){a=0; b=0; } // Constructor 1</a:t>
            </a:r>
          </a:p>
          <a:p>
            <a:r>
              <a:rPr lang="en-US" dirty="0"/>
              <a:t>number(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// Constructor 2</a:t>
            </a:r>
          </a:p>
          <a:p>
            <a:r>
              <a:rPr lang="en-US" dirty="0"/>
              <a:t>----- };</a:t>
            </a:r>
          </a:p>
          <a:p>
            <a:r>
              <a:rPr lang="en-US" dirty="0"/>
              <a:t>number :: number(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// Constructor 2 Defined</a:t>
            </a:r>
          </a:p>
          <a:p>
            <a:r>
              <a:rPr lang="en-US" dirty="0"/>
              <a:t>{ a=x; b=y;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9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C++ : Constructor with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number</a:t>
            </a:r>
          </a:p>
          <a:p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a, b 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number(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y=5 ); // Constructor</a:t>
            </a:r>
          </a:p>
          <a:p>
            <a:r>
              <a:rPr lang="en-US" dirty="0"/>
              <a:t>----- };</a:t>
            </a:r>
          </a:p>
          <a:p>
            <a:r>
              <a:rPr lang="en-US" dirty="0"/>
              <a:t>number :: number(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// Constructor Defined</a:t>
            </a:r>
          </a:p>
          <a:p>
            <a:r>
              <a:rPr lang="en-US" dirty="0"/>
              <a:t>{ a=x; b=y; }</a:t>
            </a:r>
          </a:p>
          <a:p>
            <a:r>
              <a:rPr lang="en-US" dirty="0"/>
              <a:t>number ob1(10);</a:t>
            </a:r>
          </a:p>
          <a:p>
            <a:r>
              <a:rPr lang="en-US" dirty="0"/>
              <a:t>number ob2(0 , 0 );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7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529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Constructor/Destructor Functions</vt:lpstr>
      <vt:lpstr>OBJECTIVES: After this presentation we shall be able to answer following questions:</vt:lpstr>
      <vt:lpstr>What is a CONSTRUCTOR Function?</vt:lpstr>
      <vt:lpstr>A Constructor is declared and defined as follows:</vt:lpstr>
      <vt:lpstr>Characteristics of Constructors</vt:lpstr>
      <vt:lpstr>PowerPoint Presentation</vt:lpstr>
      <vt:lpstr>C++ Parameterized Constructor</vt:lpstr>
      <vt:lpstr>C++ : Constructor Overloading</vt:lpstr>
      <vt:lpstr>C++ : Constructor with Default Arguments</vt:lpstr>
      <vt:lpstr>Example of Constructor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Constructor/Destructor Functions</dc:title>
  <dc:creator>Gunjan Chhabra</dc:creator>
  <cp:lastModifiedBy>Gunjan Chhabra</cp:lastModifiedBy>
  <cp:revision>3</cp:revision>
  <dcterms:created xsi:type="dcterms:W3CDTF">2006-08-16T00:00:00Z</dcterms:created>
  <dcterms:modified xsi:type="dcterms:W3CDTF">2014-08-25T05:13:28Z</dcterms:modified>
</cp:coreProperties>
</file>