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74" r:id="rId3"/>
    <p:sldId id="273" r:id="rId4"/>
    <p:sldId id="272" r:id="rId5"/>
    <p:sldId id="256" r:id="rId6"/>
    <p:sldId id="257" r:id="rId7"/>
    <p:sldId id="271" r:id="rId8"/>
    <p:sldId id="259" r:id="rId9"/>
    <p:sldId id="258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00E1B-839C-4EAC-AE39-5CDDD6D02BCC}" type="doc">
      <dgm:prSet loTypeId="urn:microsoft.com/office/officeart/2005/8/layout/hierarchy1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7445F7F-57E4-4ED8-A1DC-1D981E167E3F}">
      <dgm:prSet phldrT="[Text]"/>
      <dgm:spPr/>
      <dgm:t>
        <a:bodyPr/>
        <a:lstStyle/>
        <a:p>
          <a:r>
            <a:rPr lang="en-US" dirty="0" smtClean="0"/>
            <a:t>Constructor</a:t>
          </a:r>
          <a:endParaRPr lang="en-US" dirty="0"/>
        </a:p>
      </dgm:t>
    </dgm:pt>
    <dgm:pt modelId="{3B6D3203-B490-4ED1-8F3F-57AEA893A471}" type="parTrans" cxnId="{202F2694-BD6E-4213-ABD6-FC58B3A66A3F}">
      <dgm:prSet/>
      <dgm:spPr/>
      <dgm:t>
        <a:bodyPr/>
        <a:lstStyle/>
        <a:p>
          <a:endParaRPr lang="en-US"/>
        </a:p>
      </dgm:t>
    </dgm:pt>
    <dgm:pt modelId="{7CB85FA4-F9E7-4DE2-A989-A39880CCB5B7}" type="sibTrans" cxnId="{202F2694-BD6E-4213-ABD6-FC58B3A66A3F}">
      <dgm:prSet/>
      <dgm:spPr/>
      <dgm:t>
        <a:bodyPr/>
        <a:lstStyle/>
        <a:p>
          <a:endParaRPr lang="en-US"/>
        </a:p>
      </dgm:t>
    </dgm:pt>
    <dgm:pt modelId="{FA66BCF9-FAEA-45FF-BAE0-1F6379E986FB}">
      <dgm:prSet phldrT="[Text]"/>
      <dgm:spPr/>
      <dgm:t>
        <a:bodyPr/>
        <a:lstStyle/>
        <a:p>
          <a:r>
            <a:rPr lang="en-US" dirty="0" smtClean="0"/>
            <a:t>1.Default </a:t>
          </a:r>
          <a:endParaRPr lang="en-US" dirty="0"/>
        </a:p>
      </dgm:t>
    </dgm:pt>
    <dgm:pt modelId="{7B1D9F37-D7AC-4B64-ADEB-16E8536CB686}" type="parTrans" cxnId="{E4FF7E50-272C-4381-B61E-C34219118316}">
      <dgm:prSet/>
      <dgm:spPr/>
      <dgm:t>
        <a:bodyPr/>
        <a:lstStyle/>
        <a:p>
          <a:endParaRPr lang="en-US"/>
        </a:p>
      </dgm:t>
    </dgm:pt>
    <dgm:pt modelId="{A80EC233-3C8C-4C27-BC92-F925D0D2D23B}" type="sibTrans" cxnId="{E4FF7E50-272C-4381-B61E-C34219118316}">
      <dgm:prSet/>
      <dgm:spPr/>
      <dgm:t>
        <a:bodyPr/>
        <a:lstStyle/>
        <a:p>
          <a:endParaRPr lang="en-US"/>
        </a:p>
      </dgm:t>
    </dgm:pt>
    <dgm:pt modelId="{20D0C3FD-9588-4D38-AF36-1CC13EC696DD}">
      <dgm:prSet phldrT="[Text]"/>
      <dgm:spPr/>
      <dgm:t>
        <a:bodyPr/>
        <a:lstStyle/>
        <a:p>
          <a:r>
            <a:rPr lang="en-US" dirty="0" smtClean="0"/>
            <a:t>2.Parameterized</a:t>
          </a:r>
          <a:endParaRPr lang="en-US" dirty="0"/>
        </a:p>
      </dgm:t>
    </dgm:pt>
    <dgm:pt modelId="{E3A5D7B5-6C05-41F5-85E3-F9F756AB17B1}" type="parTrans" cxnId="{116F1816-F2ED-4E9B-8C43-219590BB4CD2}">
      <dgm:prSet/>
      <dgm:spPr/>
      <dgm:t>
        <a:bodyPr/>
        <a:lstStyle/>
        <a:p>
          <a:endParaRPr lang="en-US"/>
        </a:p>
      </dgm:t>
    </dgm:pt>
    <dgm:pt modelId="{E71855C7-8832-4010-9AE8-1A8547A2706E}" type="sibTrans" cxnId="{116F1816-F2ED-4E9B-8C43-219590BB4CD2}">
      <dgm:prSet/>
      <dgm:spPr/>
      <dgm:t>
        <a:bodyPr/>
        <a:lstStyle/>
        <a:p>
          <a:endParaRPr lang="en-US"/>
        </a:p>
      </dgm:t>
    </dgm:pt>
    <dgm:pt modelId="{13CD993D-DC4C-4764-AAF4-EDD047B4A5C4}">
      <dgm:prSet/>
      <dgm:spPr/>
      <dgm:t>
        <a:bodyPr/>
        <a:lstStyle/>
        <a:p>
          <a:r>
            <a:rPr lang="en-US" dirty="0" smtClean="0"/>
            <a:t>3.Copy</a:t>
          </a:r>
          <a:endParaRPr lang="en-US" dirty="0"/>
        </a:p>
      </dgm:t>
    </dgm:pt>
    <dgm:pt modelId="{4353D18E-8BC9-4F26-BB6E-24124378FD85}" type="parTrans" cxnId="{5BB7739E-C555-4756-BFA7-419E32FF3CAB}">
      <dgm:prSet/>
      <dgm:spPr/>
      <dgm:t>
        <a:bodyPr/>
        <a:lstStyle/>
        <a:p>
          <a:endParaRPr lang="en-US"/>
        </a:p>
      </dgm:t>
    </dgm:pt>
    <dgm:pt modelId="{DECA6D6C-B4A6-431A-ACE3-39EDFB1C9B61}" type="sibTrans" cxnId="{5BB7739E-C555-4756-BFA7-419E32FF3CAB}">
      <dgm:prSet/>
      <dgm:spPr/>
      <dgm:t>
        <a:bodyPr/>
        <a:lstStyle/>
        <a:p>
          <a:endParaRPr lang="en-US"/>
        </a:p>
      </dgm:t>
    </dgm:pt>
    <dgm:pt modelId="{2153331B-E231-493E-962D-CE72B008EE27}" type="pres">
      <dgm:prSet presAssocID="{56E00E1B-839C-4EAC-AE39-5CDDD6D02B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9DE6AB-D165-4247-A0EA-ED2DA1B8C67B}" type="pres">
      <dgm:prSet presAssocID="{57445F7F-57E4-4ED8-A1DC-1D981E167E3F}" presName="hierRoot1" presStyleCnt="0"/>
      <dgm:spPr/>
    </dgm:pt>
    <dgm:pt modelId="{CB177780-B6B2-4EF7-A77C-862B78E05D77}" type="pres">
      <dgm:prSet presAssocID="{57445F7F-57E4-4ED8-A1DC-1D981E167E3F}" presName="composite" presStyleCnt="0"/>
      <dgm:spPr/>
    </dgm:pt>
    <dgm:pt modelId="{8C48ADC3-93B6-4BCC-8350-B8F9EB21C11D}" type="pres">
      <dgm:prSet presAssocID="{57445F7F-57E4-4ED8-A1DC-1D981E167E3F}" presName="background" presStyleLbl="node0" presStyleIdx="0" presStyleCnt="1"/>
      <dgm:spPr/>
    </dgm:pt>
    <dgm:pt modelId="{B3E826D4-2F42-4BAC-A3A8-7F87F3A2B963}" type="pres">
      <dgm:prSet presAssocID="{57445F7F-57E4-4ED8-A1DC-1D981E167E3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902249-0411-42CB-86E9-0B426D834153}" type="pres">
      <dgm:prSet presAssocID="{57445F7F-57E4-4ED8-A1DC-1D981E167E3F}" presName="hierChild2" presStyleCnt="0"/>
      <dgm:spPr/>
    </dgm:pt>
    <dgm:pt modelId="{96A2411C-F2DD-4A3E-B24B-1631B7531023}" type="pres">
      <dgm:prSet presAssocID="{7B1D9F37-D7AC-4B64-ADEB-16E8536CB686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0984F93-FA55-410A-BD7E-1E0FF4A0D1B0}" type="pres">
      <dgm:prSet presAssocID="{FA66BCF9-FAEA-45FF-BAE0-1F6379E986FB}" presName="hierRoot2" presStyleCnt="0"/>
      <dgm:spPr/>
    </dgm:pt>
    <dgm:pt modelId="{34F7D5C8-53B4-4FAC-96D1-AA9718F10D3C}" type="pres">
      <dgm:prSet presAssocID="{FA66BCF9-FAEA-45FF-BAE0-1F6379E986FB}" presName="composite2" presStyleCnt="0"/>
      <dgm:spPr/>
    </dgm:pt>
    <dgm:pt modelId="{65CA80F4-5D25-4094-B864-4CD6448F7B09}" type="pres">
      <dgm:prSet presAssocID="{FA66BCF9-FAEA-45FF-BAE0-1F6379E986FB}" presName="background2" presStyleLbl="node2" presStyleIdx="0" presStyleCnt="3"/>
      <dgm:spPr/>
    </dgm:pt>
    <dgm:pt modelId="{3440C9B3-B469-4B86-BF64-1E0C97322617}" type="pres">
      <dgm:prSet presAssocID="{FA66BCF9-FAEA-45FF-BAE0-1F6379E986F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5672C7-7DDA-4695-BF6D-888291CD3A2F}" type="pres">
      <dgm:prSet presAssocID="{FA66BCF9-FAEA-45FF-BAE0-1F6379E986FB}" presName="hierChild3" presStyleCnt="0"/>
      <dgm:spPr/>
    </dgm:pt>
    <dgm:pt modelId="{941824A4-E11E-4CE3-82B5-FC089D097A0F}" type="pres">
      <dgm:prSet presAssocID="{E3A5D7B5-6C05-41F5-85E3-F9F756AB17B1}" presName="Name10" presStyleLbl="parChTrans1D2" presStyleIdx="1" presStyleCnt="3"/>
      <dgm:spPr/>
      <dgm:t>
        <a:bodyPr/>
        <a:lstStyle/>
        <a:p>
          <a:endParaRPr lang="en-US"/>
        </a:p>
      </dgm:t>
    </dgm:pt>
    <dgm:pt modelId="{4E11DE08-8DBE-4BFC-82E6-EDD021F5341E}" type="pres">
      <dgm:prSet presAssocID="{20D0C3FD-9588-4D38-AF36-1CC13EC696DD}" presName="hierRoot2" presStyleCnt="0"/>
      <dgm:spPr/>
    </dgm:pt>
    <dgm:pt modelId="{27DA62FA-3916-4518-8940-D2DEFB30C714}" type="pres">
      <dgm:prSet presAssocID="{20D0C3FD-9588-4D38-AF36-1CC13EC696DD}" presName="composite2" presStyleCnt="0"/>
      <dgm:spPr/>
    </dgm:pt>
    <dgm:pt modelId="{E190C77C-E2BA-47D0-8D7E-B688EF07C5FF}" type="pres">
      <dgm:prSet presAssocID="{20D0C3FD-9588-4D38-AF36-1CC13EC696DD}" presName="background2" presStyleLbl="node2" presStyleIdx="1" presStyleCnt="3"/>
      <dgm:spPr/>
    </dgm:pt>
    <dgm:pt modelId="{BF06D0EC-C748-4CA2-ADB9-4E68D9E1C2FB}" type="pres">
      <dgm:prSet presAssocID="{20D0C3FD-9588-4D38-AF36-1CC13EC696D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4F1B8E-A52B-4023-80B2-7ED271938599}" type="pres">
      <dgm:prSet presAssocID="{20D0C3FD-9588-4D38-AF36-1CC13EC696DD}" presName="hierChild3" presStyleCnt="0"/>
      <dgm:spPr/>
    </dgm:pt>
    <dgm:pt modelId="{8406EBEC-1607-4C9B-B887-564DD7C7A243}" type="pres">
      <dgm:prSet presAssocID="{4353D18E-8BC9-4F26-BB6E-24124378FD85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DC98597-98FB-4B0F-B261-F196EA096B8A}" type="pres">
      <dgm:prSet presAssocID="{13CD993D-DC4C-4764-AAF4-EDD047B4A5C4}" presName="hierRoot2" presStyleCnt="0"/>
      <dgm:spPr/>
    </dgm:pt>
    <dgm:pt modelId="{3CBC204C-51EB-4651-9D9E-60B796778456}" type="pres">
      <dgm:prSet presAssocID="{13CD993D-DC4C-4764-AAF4-EDD047B4A5C4}" presName="composite2" presStyleCnt="0"/>
      <dgm:spPr/>
    </dgm:pt>
    <dgm:pt modelId="{B49A8E93-6118-4DCA-B1B9-E483326CCA3B}" type="pres">
      <dgm:prSet presAssocID="{13CD993D-DC4C-4764-AAF4-EDD047B4A5C4}" presName="background2" presStyleLbl="node2" presStyleIdx="2" presStyleCnt="3"/>
      <dgm:spPr/>
    </dgm:pt>
    <dgm:pt modelId="{E5415DA5-95D6-4011-9683-59CE18A9FC98}" type="pres">
      <dgm:prSet presAssocID="{13CD993D-DC4C-4764-AAF4-EDD047B4A5C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69D10-D918-438A-9A4A-0833E11F28A6}" type="pres">
      <dgm:prSet presAssocID="{13CD993D-DC4C-4764-AAF4-EDD047B4A5C4}" presName="hierChild3" presStyleCnt="0"/>
      <dgm:spPr/>
    </dgm:pt>
  </dgm:ptLst>
  <dgm:cxnLst>
    <dgm:cxn modelId="{202F2694-BD6E-4213-ABD6-FC58B3A66A3F}" srcId="{56E00E1B-839C-4EAC-AE39-5CDDD6D02BCC}" destId="{57445F7F-57E4-4ED8-A1DC-1D981E167E3F}" srcOrd="0" destOrd="0" parTransId="{3B6D3203-B490-4ED1-8F3F-57AEA893A471}" sibTransId="{7CB85FA4-F9E7-4DE2-A989-A39880CCB5B7}"/>
    <dgm:cxn modelId="{C6049314-E430-4061-B594-4921CF12A54A}" type="presOf" srcId="{4353D18E-8BC9-4F26-BB6E-24124378FD85}" destId="{8406EBEC-1607-4C9B-B887-564DD7C7A243}" srcOrd="0" destOrd="0" presId="urn:microsoft.com/office/officeart/2005/8/layout/hierarchy1"/>
    <dgm:cxn modelId="{116F1816-F2ED-4E9B-8C43-219590BB4CD2}" srcId="{57445F7F-57E4-4ED8-A1DC-1D981E167E3F}" destId="{20D0C3FD-9588-4D38-AF36-1CC13EC696DD}" srcOrd="1" destOrd="0" parTransId="{E3A5D7B5-6C05-41F5-85E3-F9F756AB17B1}" sibTransId="{E71855C7-8832-4010-9AE8-1A8547A2706E}"/>
    <dgm:cxn modelId="{940190CC-42A2-47C1-B2E2-00ADBD7F7E9D}" type="presOf" srcId="{56E00E1B-839C-4EAC-AE39-5CDDD6D02BCC}" destId="{2153331B-E231-493E-962D-CE72B008EE27}" srcOrd="0" destOrd="0" presId="urn:microsoft.com/office/officeart/2005/8/layout/hierarchy1"/>
    <dgm:cxn modelId="{72426A16-564F-483D-86EE-376D91E81D8C}" type="presOf" srcId="{20D0C3FD-9588-4D38-AF36-1CC13EC696DD}" destId="{BF06D0EC-C748-4CA2-ADB9-4E68D9E1C2FB}" srcOrd="0" destOrd="0" presId="urn:microsoft.com/office/officeart/2005/8/layout/hierarchy1"/>
    <dgm:cxn modelId="{5BB7739E-C555-4756-BFA7-419E32FF3CAB}" srcId="{57445F7F-57E4-4ED8-A1DC-1D981E167E3F}" destId="{13CD993D-DC4C-4764-AAF4-EDD047B4A5C4}" srcOrd="2" destOrd="0" parTransId="{4353D18E-8BC9-4F26-BB6E-24124378FD85}" sibTransId="{DECA6D6C-B4A6-431A-ACE3-39EDFB1C9B61}"/>
    <dgm:cxn modelId="{51F69536-FDA1-40EA-B6BA-7131686C5FD0}" type="presOf" srcId="{57445F7F-57E4-4ED8-A1DC-1D981E167E3F}" destId="{B3E826D4-2F42-4BAC-A3A8-7F87F3A2B963}" srcOrd="0" destOrd="0" presId="urn:microsoft.com/office/officeart/2005/8/layout/hierarchy1"/>
    <dgm:cxn modelId="{E5BA6A7A-14AE-4AEF-A8B5-AD6CE1344BA1}" type="presOf" srcId="{FA66BCF9-FAEA-45FF-BAE0-1F6379E986FB}" destId="{3440C9B3-B469-4B86-BF64-1E0C97322617}" srcOrd="0" destOrd="0" presId="urn:microsoft.com/office/officeart/2005/8/layout/hierarchy1"/>
    <dgm:cxn modelId="{A80A0A67-EABD-4F50-AED6-CF275C06FA6F}" type="presOf" srcId="{13CD993D-DC4C-4764-AAF4-EDD047B4A5C4}" destId="{E5415DA5-95D6-4011-9683-59CE18A9FC98}" srcOrd="0" destOrd="0" presId="urn:microsoft.com/office/officeart/2005/8/layout/hierarchy1"/>
    <dgm:cxn modelId="{E4FF7E50-272C-4381-B61E-C34219118316}" srcId="{57445F7F-57E4-4ED8-A1DC-1D981E167E3F}" destId="{FA66BCF9-FAEA-45FF-BAE0-1F6379E986FB}" srcOrd="0" destOrd="0" parTransId="{7B1D9F37-D7AC-4B64-ADEB-16E8536CB686}" sibTransId="{A80EC233-3C8C-4C27-BC92-F925D0D2D23B}"/>
    <dgm:cxn modelId="{BEC882BE-A88B-4100-B128-77517E1FB954}" type="presOf" srcId="{E3A5D7B5-6C05-41F5-85E3-F9F756AB17B1}" destId="{941824A4-E11E-4CE3-82B5-FC089D097A0F}" srcOrd="0" destOrd="0" presId="urn:microsoft.com/office/officeart/2005/8/layout/hierarchy1"/>
    <dgm:cxn modelId="{0DE33849-BD06-4A98-A783-6218CD0A6F99}" type="presOf" srcId="{7B1D9F37-D7AC-4B64-ADEB-16E8536CB686}" destId="{96A2411C-F2DD-4A3E-B24B-1631B7531023}" srcOrd="0" destOrd="0" presId="urn:microsoft.com/office/officeart/2005/8/layout/hierarchy1"/>
    <dgm:cxn modelId="{9DF5B5F4-B300-49C2-B43F-4DFFD473D147}" type="presParOf" srcId="{2153331B-E231-493E-962D-CE72B008EE27}" destId="{D69DE6AB-D165-4247-A0EA-ED2DA1B8C67B}" srcOrd="0" destOrd="0" presId="urn:microsoft.com/office/officeart/2005/8/layout/hierarchy1"/>
    <dgm:cxn modelId="{B56339F3-CB53-4C0E-8F39-64EA5261CA75}" type="presParOf" srcId="{D69DE6AB-D165-4247-A0EA-ED2DA1B8C67B}" destId="{CB177780-B6B2-4EF7-A77C-862B78E05D77}" srcOrd="0" destOrd="0" presId="urn:microsoft.com/office/officeart/2005/8/layout/hierarchy1"/>
    <dgm:cxn modelId="{F1448DA0-9AA5-46AE-9BFF-152217DEE7A3}" type="presParOf" srcId="{CB177780-B6B2-4EF7-A77C-862B78E05D77}" destId="{8C48ADC3-93B6-4BCC-8350-B8F9EB21C11D}" srcOrd="0" destOrd="0" presId="urn:microsoft.com/office/officeart/2005/8/layout/hierarchy1"/>
    <dgm:cxn modelId="{45EFCA7B-7688-4BDB-A796-66D30EFCEBA2}" type="presParOf" srcId="{CB177780-B6B2-4EF7-A77C-862B78E05D77}" destId="{B3E826D4-2F42-4BAC-A3A8-7F87F3A2B963}" srcOrd="1" destOrd="0" presId="urn:microsoft.com/office/officeart/2005/8/layout/hierarchy1"/>
    <dgm:cxn modelId="{C78DF635-0D68-45F3-AC3D-57E358379B4F}" type="presParOf" srcId="{D69DE6AB-D165-4247-A0EA-ED2DA1B8C67B}" destId="{E1902249-0411-42CB-86E9-0B426D834153}" srcOrd="1" destOrd="0" presId="urn:microsoft.com/office/officeart/2005/8/layout/hierarchy1"/>
    <dgm:cxn modelId="{7C3A87C6-4BE4-45C1-947C-7A58F6BCF1AD}" type="presParOf" srcId="{E1902249-0411-42CB-86E9-0B426D834153}" destId="{96A2411C-F2DD-4A3E-B24B-1631B7531023}" srcOrd="0" destOrd="0" presId="urn:microsoft.com/office/officeart/2005/8/layout/hierarchy1"/>
    <dgm:cxn modelId="{19E69E7B-D29C-44A7-939E-6A944099CE13}" type="presParOf" srcId="{E1902249-0411-42CB-86E9-0B426D834153}" destId="{F0984F93-FA55-410A-BD7E-1E0FF4A0D1B0}" srcOrd="1" destOrd="0" presId="urn:microsoft.com/office/officeart/2005/8/layout/hierarchy1"/>
    <dgm:cxn modelId="{FAE404E0-6AE6-4DE1-A3E3-B3EC7E7DE906}" type="presParOf" srcId="{F0984F93-FA55-410A-BD7E-1E0FF4A0D1B0}" destId="{34F7D5C8-53B4-4FAC-96D1-AA9718F10D3C}" srcOrd="0" destOrd="0" presId="urn:microsoft.com/office/officeart/2005/8/layout/hierarchy1"/>
    <dgm:cxn modelId="{A0574E7F-B7C2-480D-8024-8D47350AEA45}" type="presParOf" srcId="{34F7D5C8-53B4-4FAC-96D1-AA9718F10D3C}" destId="{65CA80F4-5D25-4094-B864-4CD6448F7B09}" srcOrd="0" destOrd="0" presId="urn:microsoft.com/office/officeart/2005/8/layout/hierarchy1"/>
    <dgm:cxn modelId="{9DE8C291-F8C2-4B1B-8364-ED10B1DB7E83}" type="presParOf" srcId="{34F7D5C8-53B4-4FAC-96D1-AA9718F10D3C}" destId="{3440C9B3-B469-4B86-BF64-1E0C97322617}" srcOrd="1" destOrd="0" presId="urn:microsoft.com/office/officeart/2005/8/layout/hierarchy1"/>
    <dgm:cxn modelId="{52BD65B7-73BA-463F-BD5A-C8992D1330BB}" type="presParOf" srcId="{F0984F93-FA55-410A-BD7E-1E0FF4A0D1B0}" destId="{EE5672C7-7DDA-4695-BF6D-888291CD3A2F}" srcOrd="1" destOrd="0" presId="urn:microsoft.com/office/officeart/2005/8/layout/hierarchy1"/>
    <dgm:cxn modelId="{273C6435-4D84-4D21-BEF9-5286652FB96F}" type="presParOf" srcId="{E1902249-0411-42CB-86E9-0B426D834153}" destId="{941824A4-E11E-4CE3-82B5-FC089D097A0F}" srcOrd="2" destOrd="0" presId="urn:microsoft.com/office/officeart/2005/8/layout/hierarchy1"/>
    <dgm:cxn modelId="{16894E2C-2CD2-412D-8776-B3D0D379BFF7}" type="presParOf" srcId="{E1902249-0411-42CB-86E9-0B426D834153}" destId="{4E11DE08-8DBE-4BFC-82E6-EDD021F5341E}" srcOrd="3" destOrd="0" presId="urn:microsoft.com/office/officeart/2005/8/layout/hierarchy1"/>
    <dgm:cxn modelId="{FE0A8DA1-B88B-4769-8741-C4BE809AFB9E}" type="presParOf" srcId="{4E11DE08-8DBE-4BFC-82E6-EDD021F5341E}" destId="{27DA62FA-3916-4518-8940-D2DEFB30C714}" srcOrd="0" destOrd="0" presId="urn:microsoft.com/office/officeart/2005/8/layout/hierarchy1"/>
    <dgm:cxn modelId="{3A9F0E5A-BE66-415D-B13F-2850E7EE98FD}" type="presParOf" srcId="{27DA62FA-3916-4518-8940-D2DEFB30C714}" destId="{E190C77C-E2BA-47D0-8D7E-B688EF07C5FF}" srcOrd="0" destOrd="0" presId="urn:microsoft.com/office/officeart/2005/8/layout/hierarchy1"/>
    <dgm:cxn modelId="{EB59B8B9-D780-426B-A05A-9B358B567724}" type="presParOf" srcId="{27DA62FA-3916-4518-8940-D2DEFB30C714}" destId="{BF06D0EC-C748-4CA2-ADB9-4E68D9E1C2FB}" srcOrd="1" destOrd="0" presId="urn:microsoft.com/office/officeart/2005/8/layout/hierarchy1"/>
    <dgm:cxn modelId="{3C665425-DF80-47E8-A173-1C4F1CC3A718}" type="presParOf" srcId="{4E11DE08-8DBE-4BFC-82E6-EDD021F5341E}" destId="{0F4F1B8E-A52B-4023-80B2-7ED271938599}" srcOrd="1" destOrd="0" presId="urn:microsoft.com/office/officeart/2005/8/layout/hierarchy1"/>
    <dgm:cxn modelId="{B3213354-9EDF-49CA-BD11-AA06309794FA}" type="presParOf" srcId="{E1902249-0411-42CB-86E9-0B426D834153}" destId="{8406EBEC-1607-4C9B-B887-564DD7C7A243}" srcOrd="4" destOrd="0" presId="urn:microsoft.com/office/officeart/2005/8/layout/hierarchy1"/>
    <dgm:cxn modelId="{5E85E322-316D-4B52-A72A-27192360691B}" type="presParOf" srcId="{E1902249-0411-42CB-86E9-0B426D834153}" destId="{EDC98597-98FB-4B0F-B261-F196EA096B8A}" srcOrd="5" destOrd="0" presId="urn:microsoft.com/office/officeart/2005/8/layout/hierarchy1"/>
    <dgm:cxn modelId="{2AFD6D4C-5C58-4B8B-8D88-C216BAFC3C4A}" type="presParOf" srcId="{EDC98597-98FB-4B0F-B261-F196EA096B8A}" destId="{3CBC204C-51EB-4651-9D9E-60B796778456}" srcOrd="0" destOrd="0" presId="urn:microsoft.com/office/officeart/2005/8/layout/hierarchy1"/>
    <dgm:cxn modelId="{C512ECC2-9B8B-46D0-891C-270E9DCFC662}" type="presParOf" srcId="{3CBC204C-51EB-4651-9D9E-60B796778456}" destId="{B49A8E93-6118-4DCA-B1B9-E483326CCA3B}" srcOrd="0" destOrd="0" presId="urn:microsoft.com/office/officeart/2005/8/layout/hierarchy1"/>
    <dgm:cxn modelId="{E36817FC-311E-4230-8094-D8C641269A01}" type="presParOf" srcId="{3CBC204C-51EB-4651-9D9E-60B796778456}" destId="{E5415DA5-95D6-4011-9683-59CE18A9FC98}" srcOrd="1" destOrd="0" presId="urn:microsoft.com/office/officeart/2005/8/layout/hierarchy1"/>
    <dgm:cxn modelId="{BD514BA2-CE51-4C4A-AFC4-5BC424D5BDAF}" type="presParOf" srcId="{EDC98597-98FB-4B0F-B261-F196EA096B8A}" destId="{E7A69D10-D918-438A-9A4A-0833E11F28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6EBEC-1607-4C9B-B887-564DD7C7A243}">
      <dsp:nvSpPr>
        <dsp:cNvPr id="0" name=""/>
        <dsp:cNvSpPr/>
      </dsp:nvSpPr>
      <dsp:spPr>
        <a:xfrm>
          <a:off x="29527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04"/>
              </a:lnTo>
              <a:lnTo>
                <a:pt x="2095499" y="339804"/>
              </a:lnTo>
              <a:lnTo>
                <a:pt x="2095499" y="4986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824A4-E11E-4CE3-82B5-FC089D097A0F}">
      <dsp:nvSpPr>
        <dsp:cNvPr id="0" name=""/>
        <dsp:cNvSpPr/>
      </dsp:nvSpPr>
      <dsp:spPr>
        <a:xfrm>
          <a:off x="2907030" y="1692195"/>
          <a:ext cx="91440" cy="498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6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2411C-F2DD-4A3E-B24B-1631B7531023}">
      <dsp:nvSpPr>
        <dsp:cNvPr id="0" name=""/>
        <dsp:cNvSpPr/>
      </dsp:nvSpPr>
      <dsp:spPr>
        <a:xfrm>
          <a:off x="8572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2095499" y="0"/>
              </a:moveTo>
              <a:lnTo>
                <a:pt x="2095499" y="339804"/>
              </a:lnTo>
              <a:lnTo>
                <a:pt x="0" y="339804"/>
              </a:lnTo>
              <a:lnTo>
                <a:pt x="0" y="4986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8ADC3-93B6-4BCC-8350-B8F9EB21C11D}">
      <dsp:nvSpPr>
        <dsp:cNvPr id="0" name=""/>
        <dsp:cNvSpPr/>
      </dsp:nvSpPr>
      <dsp:spPr>
        <a:xfrm>
          <a:off x="2095500" y="603488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E826D4-2F42-4BAC-A3A8-7F87F3A2B963}">
      <dsp:nvSpPr>
        <dsp:cNvPr id="0" name=""/>
        <dsp:cNvSpPr/>
      </dsp:nvSpPr>
      <dsp:spPr>
        <a:xfrm>
          <a:off x="2286000" y="784463"/>
          <a:ext cx="1714499" cy="108870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Constructor</a:t>
          </a:r>
          <a:endParaRPr lang="en-US" sz="1700" kern="1200" dirty="0"/>
        </a:p>
      </dsp:txBody>
      <dsp:txXfrm>
        <a:off x="2317887" y="816350"/>
        <a:ext cx="1650725" cy="1024933"/>
      </dsp:txXfrm>
    </dsp:sp>
    <dsp:sp modelId="{65CA80F4-5D25-4094-B864-4CD6448F7B09}">
      <dsp:nvSpPr>
        <dsp:cNvPr id="0" name=""/>
        <dsp:cNvSpPr/>
      </dsp:nvSpPr>
      <dsp:spPr>
        <a:xfrm>
          <a:off x="0" y="2190829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40C9B3-B469-4B86-BF64-1E0C97322617}">
      <dsp:nvSpPr>
        <dsp:cNvPr id="0" name=""/>
        <dsp:cNvSpPr/>
      </dsp:nvSpPr>
      <dsp:spPr>
        <a:xfrm>
          <a:off x="1905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1.Default </a:t>
          </a:r>
          <a:endParaRPr lang="en-US" sz="1700" kern="1200" dirty="0"/>
        </a:p>
      </dsp:txBody>
      <dsp:txXfrm>
        <a:off x="222387" y="2403691"/>
        <a:ext cx="1650725" cy="1024933"/>
      </dsp:txXfrm>
    </dsp:sp>
    <dsp:sp modelId="{E190C77C-E2BA-47D0-8D7E-B688EF07C5FF}">
      <dsp:nvSpPr>
        <dsp:cNvPr id="0" name=""/>
        <dsp:cNvSpPr/>
      </dsp:nvSpPr>
      <dsp:spPr>
        <a:xfrm>
          <a:off x="20955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06D0EC-C748-4CA2-ADB9-4E68D9E1C2FB}">
      <dsp:nvSpPr>
        <dsp:cNvPr id="0" name=""/>
        <dsp:cNvSpPr/>
      </dsp:nvSpPr>
      <dsp:spPr>
        <a:xfrm>
          <a:off x="22860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2.Parameterized</a:t>
          </a:r>
          <a:endParaRPr lang="en-US" sz="1700" kern="1200" dirty="0"/>
        </a:p>
      </dsp:txBody>
      <dsp:txXfrm>
        <a:off x="2317887" y="2403691"/>
        <a:ext cx="1650725" cy="1024933"/>
      </dsp:txXfrm>
    </dsp:sp>
    <dsp:sp modelId="{B49A8E93-6118-4DCA-B1B9-E483326CCA3B}">
      <dsp:nvSpPr>
        <dsp:cNvPr id="0" name=""/>
        <dsp:cNvSpPr/>
      </dsp:nvSpPr>
      <dsp:spPr>
        <a:xfrm>
          <a:off x="41910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415DA5-95D6-4011-9683-59CE18A9FC98}">
      <dsp:nvSpPr>
        <dsp:cNvPr id="0" name=""/>
        <dsp:cNvSpPr/>
      </dsp:nvSpPr>
      <dsp:spPr>
        <a:xfrm>
          <a:off x="4381499" y="2371804"/>
          <a:ext cx="1714499" cy="108870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3.Copy</a:t>
          </a:r>
          <a:endParaRPr lang="en-US" sz="1700" kern="1200" dirty="0"/>
        </a:p>
      </dsp:txBody>
      <dsp:txXfrm>
        <a:off x="4413386" y="2403691"/>
        <a:ext cx="1650725" cy="1024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48498F5-E176-42D9-9A95-7FF0F6F623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95C6A8F-B841-4672-A47B-F752B3918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6281" y="845403"/>
            <a:ext cx="9266481" cy="83099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Constructor &amp; Destructor</a:t>
            </a:r>
            <a:endParaRPr lang="en-US" sz="4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305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constructor functions can also be defined as inline functions, 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integer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m,n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integer(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m=x;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n=y;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----------------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----------------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0600" y="228600"/>
            <a:ext cx="3962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e.g.</a:t>
            </a:r>
          </a:p>
          <a:p>
            <a:r>
              <a:rPr lang="en-US" sz="2400" dirty="0" smtClean="0"/>
              <a:t>class a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- - - - - - - </a:t>
            </a:r>
          </a:p>
          <a:p>
            <a:r>
              <a:rPr lang="en-US" sz="2400" dirty="0" smtClean="0"/>
              <a:t>- - - - - - - </a:t>
            </a:r>
          </a:p>
          <a:p>
            <a:r>
              <a:rPr lang="en-US" sz="2400" dirty="0" smtClean="0"/>
              <a:t>public:</a:t>
            </a:r>
          </a:p>
          <a:p>
            <a:r>
              <a:rPr lang="en-US" sz="2400" dirty="0" smtClean="0"/>
              <a:t>a(a);</a:t>
            </a:r>
          </a:p>
          <a:p>
            <a:r>
              <a:rPr lang="en-US" sz="2400" dirty="0" smtClean="0"/>
              <a:t>};</a:t>
            </a:r>
          </a:p>
          <a:p>
            <a:r>
              <a:rPr lang="en-US" sz="2400" b="1" dirty="0" smtClean="0"/>
              <a:t>it is illegal</a:t>
            </a:r>
          </a:p>
          <a:p>
            <a:r>
              <a:rPr lang="en-US" sz="2400" dirty="0" smtClean="0"/>
              <a:t>class a</a:t>
            </a:r>
          </a:p>
          <a:p>
            <a:r>
              <a:rPr lang="en-US" sz="2400" dirty="0" smtClean="0"/>
              <a:t>{</a:t>
            </a:r>
          </a:p>
          <a:p>
            <a:pPr>
              <a:buFontTx/>
              <a:buChar char="-"/>
            </a:pPr>
            <a:r>
              <a:rPr lang="en-US" sz="2400" dirty="0" smtClean="0"/>
              <a:t>- - - - - </a:t>
            </a:r>
          </a:p>
          <a:p>
            <a:pPr>
              <a:buFontTx/>
              <a:buChar char="-"/>
            </a:pPr>
            <a:r>
              <a:rPr lang="en-US" sz="2400" dirty="0" smtClean="0"/>
              <a:t>- - - - -</a:t>
            </a:r>
          </a:p>
          <a:p>
            <a:r>
              <a:rPr lang="en-US" sz="2400" dirty="0" smtClean="0"/>
              <a:t>public:</a:t>
            </a:r>
          </a:p>
          <a:p>
            <a:r>
              <a:rPr lang="en-US" sz="2400" dirty="0" smtClean="0"/>
              <a:t>a(a&amp;);</a:t>
            </a:r>
          </a:p>
          <a:p>
            <a:r>
              <a:rPr lang="en-US" sz="2400" dirty="0" smtClean="0"/>
              <a:t>};</a:t>
            </a:r>
          </a:p>
          <a:p>
            <a:r>
              <a:rPr lang="en-US" sz="2400" b="1" dirty="0" smtClean="0"/>
              <a:t>is valid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1286"/>
            <a:ext cx="7772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z="2400" dirty="0" smtClean="0"/>
              <a:t>However a constructor can accept a reference to it’s own class as a parameter, in such cases, the constructor is called the copy constructor.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Syntax:</a:t>
            </a:r>
          </a:p>
          <a:p>
            <a:r>
              <a:rPr lang="en-US" sz="2400" dirty="0" smtClean="0"/>
              <a:t>class integer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x;</a:t>
            </a:r>
          </a:p>
          <a:p>
            <a:r>
              <a:rPr lang="en-US" sz="2400" dirty="0" smtClean="0"/>
              <a:t>public:</a:t>
            </a:r>
          </a:p>
          <a:p>
            <a:r>
              <a:rPr lang="en-US" sz="2400" dirty="0" smtClean="0"/>
              <a:t>integer(integer &amp;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x=</a:t>
            </a:r>
            <a:r>
              <a:rPr lang="en-US" sz="2400" dirty="0" err="1" smtClean="0"/>
              <a:t>i.x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</a:p>
          <a:p>
            <a:pPr>
              <a:buFontTx/>
              <a:buChar char="-"/>
            </a:pPr>
            <a:r>
              <a:rPr lang="en-US" sz="2400" dirty="0" smtClean="0"/>
              <a:t>- - - - 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65782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Copy Constructor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8489"/>
            <a:ext cx="3124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 include&lt;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class integer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x;</a:t>
            </a:r>
          </a:p>
          <a:p>
            <a:r>
              <a:rPr lang="en-US" sz="2000" dirty="0" smtClean="0"/>
              <a:t>public:</a:t>
            </a:r>
          </a:p>
          <a:p>
            <a:r>
              <a:rPr lang="en-US" sz="2000" dirty="0" smtClean="0"/>
              <a:t>integer(</a:t>
            </a:r>
            <a:r>
              <a:rPr lang="en-US" sz="2000" dirty="0" err="1" smtClean="0"/>
              <a:t>int</a:t>
            </a:r>
            <a:r>
              <a:rPr lang="en-US" sz="2000" dirty="0" smtClean="0"/>
              <a:t> a)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x=a;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integer(integer &amp;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x=</a:t>
            </a:r>
            <a:r>
              <a:rPr lang="en-US" sz="2000" dirty="0" err="1" smtClean="0"/>
              <a:t>i.x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void show()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&lt;&lt;“x=”&lt;&lt;x&lt;&lt;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76800" y="934283"/>
            <a:ext cx="304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void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integer i1(100);</a:t>
            </a:r>
          </a:p>
          <a:p>
            <a:r>
              <a:rPr lang="en-US" sz="2000" dirty="0" smtClean="0"/>
              <a:t>integer i2(i1);</a:t>
            </a:r>
          </a:p>
          <a:p>
            <a:r>
              <a:rPr lang="en-US" sz="2000" dirty="0" smtClean="0"/>
              <a:t>integer i3=i1</a:t>
            </a:r>
          </a:p>
          <a:p>
            <a:r>
              <a:rPr lang="en-US" sz="2000" dirty="0" smtClean="0"/>
              <a:t>integer i4;</a:t>
            </a:r>
          </a:p>
          <a:p>
            <a:r>
              <a:rPr lang="en-US" sz="2000" dirty="0" smtClean="0"/>
              <a:t>i4=i1;    // it is not copy </a:t>
            </a:r>
            <a:r>
              <a:rPr lang="en-US" sz="2000" dirty="0" err="1" smtClean="0"/>
              <a:t>constr</a:t>
            </a:r>
            <a:endParaRPr lang="en-US" sz="2000" dirty="0" smtClean="0"/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&lt;&lt;“i1”;</a:t>
            </a:r>
          </a:p>
          <a:p>
            <a:r>
              <a:rPr lang="en-US" sz="2000" dirty="0" smtClean="0"/>
              <a:t>i1.show();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&lt;&lt;“i2”;</a:t>
            </a:r>
          </a:p>
          <a:p>
            <a:r>
              <a:rPr lang="en-US" sz="2000" dirty="0" smtClean="0"/>
              <a:t>i2.show();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&lt;&lt;“i3”;</a:t>
            </a:r>
          </a:p>
          <a:p>
            <a:r>
              <a:rPr lang="en-US" sz="2000" dirty="0" smtClean="0"/>
              <a:t>i3.show();</a:t>
            </a:r>
          </a:p>
          <a:p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76200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Program to explain copy constructor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372062" y="3809539"/>
            <a:ext cx="6096794" cy="17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872490"/>
            <a:ext cx="487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We are used two kinds of constructors, they are: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integer();       //no arguments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Integer(</a:t>
            </a:r>
            <a:r>
              <a:rPr lang="en-US" sz="2000" dirty="0" err="1" smtClean="0"/>
              <a:t>int,int</a:t>
            </a:r>
            <a:r>
              <a:rPr lang="en-US" sz="2000" dirty="0" smtClean="0"/>
              <a:t>);     //two arguments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e.g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class integer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m,n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public:</a:t>
            </a:r>
          </a:p>
          <a:p>
            <a:r>
              <a:rPr lang="en-US" sz="2000" dirty="0" smtClean="0"/>
              <a:t>integer() // constructor 1</a:t>
            </a:r>
          </a:p>
          <a:p>
            <a:r>
              <a:rPr lang="en-US" sz="2000" dirty="0" smtClean="0"/>
              <a:t> {</a:t>
            </a:r>
          </a:p>
          <a:p>
            <a:r>
              <a:rPr lang="en-US" sz="2000" dirty="0" smtClean="0"/>
              <a:t>m=0;</a:t>
            </a:r>
          </a:p>
          <a:p>
            <a:r>
              <a:rPr lang="en-US" sz="2000" dirty="0" smtClean="0"/>
              <a:t>n=0;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integer(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a,int</a:t>
            </a:r>
            <a:r>
              <a:rPr lang="en-US" sz="2000" dirty="0" smtClean="0"/>
              <a:t> b)   //constructor 2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m=a;</a:t>
            </a:r>
          </a:p>
          <a:p>
            <a:r>
              <a:rPr lang="en-US" sz="2000" dirty="0" smtClean="0"/>
              <a:t>n=b;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1295400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integer(integer &amp;</a:t>
            </a:r>
            <a:r>
              <a:rPr lang="en-US" sz="2000" dirty="0" err="1" smtClean="0"/>
              <a:t>i</a:t>
            </a:r>
            <a:r>
              <a:rPr lang="en-US" sz="2000" dirty="0" smtClean="0"/>
              <a:t>) //constructor3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m=</a:t>
            </a:r>
            <a:r>
              <a:rPr lang="en-US" sz="2000" dirty="0" err="1" smtClean="0"/>
              <a:t>i.m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n=</a:t>
            </a:r>
            <a:r>
              <a:rPr lang="en-US" sz="2000" dirty="0" err="1" smtClean="0"/>
              <a:t>i.n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228600" y="0"/>
            <a:ext cx="960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Overloaded Constructors: Multiple Constructors in a class</a:t>
            </a:r>
          </a:p>
          <a:p>
            <a:pPr algn="ctr"/>
            <a:endParaRPr lang="en-US" sz="3200" dirty="0">
              <a:solidFill>
                <a:srgbClr val="00B050"/>
              </a:solidFill>
              <a:latin typeface="Bernard MT Condensed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132347" y="3885741"/>
            <a:ext cx="5944395" cy="17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Program shows the use of overloaded constructors</a:t>
            </a:r>
            <a:endParaRPr lang="en-US" sz="3200" dirty="0">
              <a:solidFill>
                <a:srgbClr val="00B050"/>
              </a:solidFill>
              <a:latin typeface="Bernard MT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609600"/>
            <a:ext cx="3733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class integer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m,n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public:</a:t>
            </a:r>
          </a:p>
          <a:p>
            <a:r>
              <a:rPr lang="en-US" sz="2000" dirty="0" smtClean="0"/>
              <a:t>   integer()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m=0;</a:t>
            </a:r>
          </a:p>
          <a:p>
            <a:r>
              <a:rPr lang="en-US" sz="2000" dirty="0" smtClean="0"/>
              <a:t>n=0;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integer(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a,int</a:t>
            </a:r>
            <a:r>
              <a:rPr lang="en-US" sz="2000" dirty="0" smtClean="0"/>
              <a:t> b)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m=a;</a:t>
            </a:r>
          </a:p>
          <a:p>
            <a:r>
              <a:rPr lang="en-US" sz="2000" dirty="0" smtClean="0"/>
              <a:t> n=b;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integer(integer </a:t>
            </a:r>
            <a:r>
              <a:rPr lang="en-US" sz="2000" dirty="0" smtClean="0"/>
              <a:t>&amp;x)</a:t>
            </a:r>
          </a:p>
          <a:p>
            <a:r>
              <a:rPr lang="en-US" sz="2000" dirty="0" smtClean="0"/>
              <a:t> {</a:t>
            </a:r>
          </a:p>
          <a:p>
            <a:r>
              <a:rPr lang="en-US" sz="2000" dirty="0" smtClean="0"/>
              <a:t>m=</a:t>
            </a:r>
            <a:r>
              <a:rPr lang="en-US" sz="2000" dirty="0" err="1" smtClean="0"/>
              <a:t>x.m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n=</a:t>
            </a:r>
            <a:r>
              <a:rPr lang="en-US" sz="2000" dirty="0" err="1" smtClean="0"/>
              <a:t>x.n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  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685800"/>
            <a:ext cx="312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void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integer i1;</a:t>
            </a:r>
          </a:p>
          <a:p>
            <a:r>
              <a:rPr lang="en-US" sz="2000" dirty="0" smtClean="0"/>
              <a:t>integer i2(30,60);</a:t>
            </a:r>
          </a:p>
          <a:p>
            <a:r>
              <a:rPr lang="en-US" sz="2000" dirty="0" smtClean="0"/>
              <a:t>integer i3(i2);</a:t>
            </a:r>
          </a:p>
          <a:p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91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Constructors with default arguments</a:t>
            </a:r>
            <a:endParaRPr lang="en-US" sz="3200" dirty="0">
              <a:solidFill>
                <a:srgbClr val="00B050"/>
              </a:solidFill>
              <a:latin typeface="Bernard MT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44196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900" dirty="0" smtClean="0"/>
              <a:t>It is possible to define constructors with default arguments.</a:t>
            </a:r>
          </a:p>
          <a:p>
            <a:pPr marL="285750" indent="-285750">
              <a:buFontTx/>
              <a:buChar char="-"/>
            </a:pPr>
            <a:r>
              <a:rPr lang="en-US" sz="1900" dirty="0" smtClean="0"/>
              <a:t>For example, the constructor complex() can be declared as follows: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 complex(float teal, float </a:t>
            </a:r>
            <a:r>
              <a:rPr lang="en-US" sz="1900" dirty="0" err="1" smtClean="0"/>
              <a:t>imag</a:t>
            </a:r>
            <a:r>
              <a:rPr lang="en-US" sz="1900" dirty="0" smtClean="0"/>
              <a:t>=0);</a:t>
            </a:r>
          </a:p>
          <a:p>
            <a:pPr marL="285750" indent="-285750">
              <a:buFontTx/>
              <a:buChar char="-"/>
            </a:pPr>
            <a:r>
              <a:rPr lang="en-US" sz="1900" dirty="0" smtClean="0"/>
              <a:t>e.g. program</a:t>
            </a:r>
          </a:p>
          <a:p>
            <a:r>
              <a:rPr lang="en-US" sz="1900" dirty="0" smtClean="0"/>
              <a:t>#include&lt;</a:t>
            </a:r>
            <a:r>
              <a:rPr lang="en-US" sz="1900" dirty="0" err="1" smtClean="0"/>
              <a:t>iostream.h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#include&lt;</a:t>
            </a:r>
            <a:r>
              <a:rPr lang="en-US" sz="1900" dirty="0" err="1" smtClean="0"/>
              <a:t>conio.h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class student</a:t>
            </a:r>
          </a:p>
          <a:p>
            <a:r>
              <a:rPr lang="en-US" sz="1900" dirty="0" smtClean="0"/>
              <a:t>{</a:t>
            </a:r>
          </a:p>
          <a:p>
            <a:r>
              <a:rPr lang="en-US" sz="1900" dirty="0" err="1" smtClean="0"/>
              <a:t>int</a:t>
            </a:r>
            <a:r>
              <a:rPr lang="en-US" sz="1900" dirty="0" smtClean="0"/>
              <a:t> </a:t>
            </a:r>
            <a:r>
              <a:rPr lang="en-US" sz="1900" dirty="0" err="1" smtClean="0"/>
              <a:t>roll_no</a:t>
            </a:r>
            <a:r>
              <a:rPr lang="en-US" sz="1900" dirty="0" smtClean="0"/>
              <a:t>;</a:t>
            </a:r>
          </a:p>
          <a:p>
            <a:r>
              <a:rPr lang="en-US" sz="1900" dirty="0" smtClean="0"/>
              <a:t>float marks;</a:t>
            </a:r>
          </a:p>
          <a:p>
            <a:r>
              <a:rPr lang="en-US" sz="1900" dirty="0" smtClean="0"/>
              <a:t>public:</a:t>
            </a:r>
          </a:p>
          <a:p>
            <a:r>
              <a:rPr lang="en-US" sz="1900" dirty="0" smtClean="0"/>
              <a:t>student(</a:t>
            </a:r>
            <a:r>
              <a:rPr lang="en-US" sz="1900" dirty="0" err="1" smtClean="0"/>
              <a:t>int</a:t>
            </a:r>
            <a:r>
              <a:rPr lang="en-US" sz="1900" dirty="0" smtClean="0"/>
              <a:t> x=10;float y=40)</a:t>
            </a:r>
          </a:p>
          <a:p>
            <a:r>
              <a:rPr lang="en-US" sz="1900" dirty="0" smtClean="0"/>
              <a:t> {</a:t>
            </a:r>
          </a:p>
          <a:p>
            <a:r>
              <a:rPr lang="en-US" sz="1900" dirty="0" err="1" smtClean="0"/>
              <a:t>roll_no</a:t>
            </a:r>
            <a:r>
              <a:rPr lang="en-US" sz="1900" dirty="0" smtClean="0"/>
              <a:t>=x;</a:t>
            </a:r>
          </a:p>
          <a:p>
            <a:r>
              <a:rPr lang="en-US" sz="1900" dirty="0" smtClean="0"/>
              <a:t>marks=y;</a:t>
            </a:r>
          </a:p>
          <a:p>
            <a:r>
              <a:rPr lang="en-US" sz="1900" dirty="0" smtClean="0"/>
              <a:t>}</a:t>
            </a:r>
          </a:p>
          <a:p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917912"/>
            <a:ext cx="3505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void display()</a:t>
            </a:r>
          </a:p>
          <a:p>
            <a:r>
              <a:rPr lang="en-US" sz="1900" dirty="0" smtClean="0"/>
              <a:t>{</a:t>
            </a:r>
          </a:p>
          <a:p>
            <a:r>
              <a:rPr lang="en-US" sz="1900" dirty="0" err="1" smtClean="0"/>
              <a:t>cout</a:t>
            </a:r>
            <a:r>
              <a:rPr lang="en-US" sz="1900" dirty="0" smtClean="0"/>
              <a:t>&lt;&lt;“roll no”&lt;&lt;</a:t>
            </a:r>
            <a:r>
              <a:rPr lang="en-US" sz="1900" dirty="0" err="1" smtClean="0"/>
              <a:t>roll_no</a:t>
            </a:r>
            <a:r>
              <a:rPr lang="en-US" sz="1900" dirty="0" smtClean="0"/>
              <a:t>&lt;&lt;</a:t>
            </a:r>
            <a:r>
              <a:rPr lang="en-US" sz="1900" dirty="0" err="1" smtClean="0"/>
              <a:t>endl</a:t>
            </a:r>
            <a:r>
              <a:rPr lang="en-US" sz="1900" dirty="0" smtClean="0"/>
              <a:t>;</a:t>
            </a:r>
          </a:p>
          <a:p>
            <a:r>
              <a:rPr lang="en-US" sz="1900" dirty="0" err="1" smtClean="0"/>
              <a:t>cout</a:t>
            </a:r>
            <a:r>
              <a:rPr lang="en-US" sz="1900" dirty="0" smtClean="0"/>
              <a:t>&lt;&lt;“marks”&lt;&lt;marks&lt;&lt;</a:t>
            </a:r>
            <a:r>
              <a:rPr lang="en-US" sz="1900" dirty="0" err="1" smtClean="0"/>
              <a:t>endl</a:t>
            </a:r>
            <a:r>
              <a:rPr lang="en-US" sz="1900" dirty="0" smtClean="0"/>
              <a:t>;</a:t>
            </a:r>
          </a:p>
          <a:p>
            <a:r>
              <a:rPr lang="en-US" sz="1900" dirty="0" smtClean="0"/>
              <a:t>}</a:t>
            </a:r>
          </a:p>
          <a:p>
            <a:r>
              <a:rPr lang="en-US" sz="1900" dirty="0" smtClean="0"/>
              <a:t>};</a:t>
            </a:r>
          </a:p>
          <a:p>
            <a:r>
              <a:rPr lang="en-US" sz="1900" dirty="0" smtClean="0"/>
              <a:t>void main()</a:t>
            </a:r>
          </a:p>
          <a:p>
            <a:r>
              <a:rPr lang="en-US" sz="1900" dirty="0" smtClean="0"/>
              <a:t>{</a:t>
            </a:r>
          </a:p>
          <a:p>
            <a:r>
              <a:rPr lang="en-US" sz="1900" dirty="0" smtClean="0"/>
              <a:t>student s1;</a:t>
            </a:r>
          </a:p>
          <a:p>
            <a:r>
              <a:rPr lang="en-US" sz="1900" dirty="0" smtClean="0"/>
              <a:t>student s2(1,60);</a:t>
            </a:r>
          </a:p>
          <a:p>
            <a:r>
              <a:rPr lang="en-US" sz="1900" dirty="0" err="1" smtClean="0"/>
              <a:t>clrscr</a:t>
            </a:r>
            <a:r>
              <a:rPr lang="en-US" sz="1900" dirty="0" smtClean="0"/>
              <a:t>();</a:t>
            </a:r>
          </a:p>
          <a:p>
            <a:r>
              <a:rPr lang="en-US" sz="1900" dirty="0" err="1" smtClean="0"/>
              <a:t>cout</a:t>
            </a:r>
            <a:r>
              <a:rPr lang="en-US" sz="1900" dirty="0" smtClean="0"/>
              <a:t>&lt;&lt;“output using default constructor </a:t>
            </a:r>
            <a:r>
              <a:rPr lang="en-US" sz="1900" dirty="0" err="1" smtClean="0"/>
              <a:t>argumets</a:t>
            </a:r>
            <a:r>
              <a:rPr lang="en-US" sz="1900" dirty="0" smtClean="0"/>
              <a:t>:\n”;</a:t>
            </a:r>
          </a:p>
          <a:p>
            <a:r>
              <a:rPr lang="en-US" sz="1900" dirty="0" smtClean="0"/>
              <a:t>s1.display();</a:t>
            </a:r>
          </a:p>
          <a:p>
            <a:r>
              <a:rPr lang="en-US" sz="1900" dirty="0" err="1" smtClean="0"/>
              <a:t>cout</a:t>
            </a:r>
            <a:r>
              <a:rPr lang="en-US" sz="1900" dirty="0" smtClean="0"/>
              <a:t>&lt;&lt;“output without default constructor arguments:\n”;</a:t>
            </a:r>
          </a:p>
          <a:p>
            <a:r>
              <a:rPr lang="en-US" sz="1900" dirty="0" smtClean="0"/>
              <a:t>s2.display();</a:t>
            </a:r>
          </a:p>
          <a:p>
            <a:r>
              <a:rPr lang="en-US" sz="1900" dirty="0" err="1" smtClean="0"/>
              <a:t>getch</a:t>
            </a:r>
            <a:r>
              <a:rPr lang="en-US" sz="1900" dirty="0" smtClean="0"/>
              <a:t>();</a:t>
            </a:r>
          </a:p>
          <a:p>
            <a:r>
              <a:rPr lang="en-US" sz="1900" dirty="0" smtClean="0"/>
              <a:t>}</a:t>
            </a:r>
            <a:endParaRPr lang="en-US" sz="1900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1676003" y="3962797"/>
            <a:ext cx="5791993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6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Constructor is invoked automatically as soon as the object of that class is created this concept is also known as automatic initialization of objects.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 key benefit of using a constructor is that it guarantees that the object will go through proper initialization before being used.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When a user instantiates an object, that object’s constructor is called and must return before the user can perform any other work with that object.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The main use and advantage of constructors is to initialize objects.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0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Advantages of constructor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11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1920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A destructor, as the name implies, is used to destroy the objects that have been created by a constructor.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Like a constructor, the destructor is a member function whose name is the same as the class name but is precede by a tilde ( ~ ).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E.g.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~integer()</a:t>
            </a:r>
            <a:endParaRPr lang="en-US" sz="2000" dirty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---------------</a:t>
            </a:r>
            <a:endParaRPr lang="en-US" sz="2000" dirty="0"/>
          </a:p>
          <a:p>
            <a:r>
              <a:rPr lang="en-US" sz="2000" dirty="0" smtClean="0"/>
              <a:t>---------------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Destructor never take any arguments.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The object is destroyed when end of scope of program.</a:t>
            </a:r>
          </a:p>
          <a:p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47800" y="76200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Destructors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7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18622"/>
              </p:ext>
            </p:extLst>
          </p:nvPr>
        </p:nvGraphicFramePr>
        <p:xfrm>
          <a:off x="1066800" y="939801"/>
          <a:ext cx="7086600" cy="548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4333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Constructor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Destructor</a:t>
                      </a:r>
                      <a:endParaRPr lang="en-US" sz="2400" dirty="0"/>
                    </a:p>
                  </a:txBody>
                  <a:tcPr/>
                </a:tc>
              </a:tr>
              <a:tr h="13889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1.Constructor is</a:t>
                      </a:r>
                      <a:r>
                        <a:rPr lang="en-US" sz="2000" baseline="0" dirty="0" smtClean="0"/>
                        <a:t> a special member function whose task is to initialize the object’s  of it’s class.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1.Destructor is used</a:t>
                      </a:r>
                      <a:r>
                        <a:rPr lang="en-US" sz="2000" baseline="0" dirty="0" smtClean="0"/>
                        <a:t> to destroy objects that have been created by a constructor.</a:t>
                      </a:r>
                      <a:endParaRPr lang="en-US" sz="2000" dirty="0"/>
                    </a:p>
                  </a:txBody>
                  <a:tcPr/>
                </a:tc>
              </a:tr>
              <a:tr h="7479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 It’s name is same as class</a:t>
                      </a:r>
                      <a:r>
                        <a:rPr lang="en-US" sz="2000" baseline="0" dirty="0" smtClean="0"/>
                        <a:t> name 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 it’s name is same as clas</a:t>
                      </a:r>
                      <a:r>
                        <a:rPr lang="en-US" sz="2000" baseline="0" dirty="0" smtClean="0"/>
                        <a:t>s name but is preceded by tilde.</a:t>
                      </a:r>
                    </a:p>
                  </a:txBody>
                  <a:tcPr/>
                </a:tc>
              </a:tr>
              <a:tr h="17095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3.Constructor is invoked when the object</a:t>
                      </a:r>
                      <a:r>
                        <a:rPr lang="en-US" sz="2000" baseline="0" dirty="0" smtClean="0"/>
                        <a:t> of it’s associated class is created.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3.It is invoked implicitly by the compiler upon exit of the program to clean up the storage that is no longer accessible.</a:t>
                      </a:r>
                    </a:p>
                  </a:txBody>
                  <a:tcPr/>
                </a:tc>
              </a:tr>
              <a:tr h="7479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4.Constructor</a:t>
                      </a:r>
                      <a:r>
                        <a:rPr lang="en-US" sz="2000" baseline="0" dirty="0" smtClean="0"/>
                        <a:t> can take arguments.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4. Destructor does not take any arguments.</a:t>
                      </a:r>
                    </a:p>
                  </a:txBody>
                  <a:tcPr/>
                </a:tc>
              </a:tr>
              <a:tr h="4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5.e.g.</a:t>
                      </a:r>
                      <a:r>
                        <a:rPr lang="en-US" sz="2000" baseline="0" dirty="0" smtClean="0"/>
                        <a:t> student(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a,int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smtClean="0"/>
                        <a:t>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5. e.g. ~student()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152400" y="130314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Difference Between Constructor &amp; Destructor</a:t>
            </a:r>
          </a:p>
        </p:txBody>
      </p:sp>
    </p:spTree>
    <p:extLst>
      <p:ext uri="{BB962C8B-B14F-4D97-AF65-F5344CB8AC3E}">
        <p14:creationId xmlns:p14="http://schemas.microsoft.com/office/powerpoint/2010/main" val="2506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77225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Contents</a:t>
            </a:r>
            <a:endParaRPr lang="en-US" sz="3200" dirty="0">
              <a:solidFill>
                <a:srgbClr val="00B050"/>
              </a:solidFill>
              <a:latin typeface="Bernard MT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859334"/>
            <a:ext cx="8001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Characteristics of Constructor.</a:t>
            </a:r>
          </a:p>
          <a:p>
            <a:pPr lvl="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constructor.</a:t>
            </a:r>
          </a:p>
          <a:p>
            <a:pPr lvl="0"/>
            <a:r>
              <a:rPr lang="en-US" sz="2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- Default Constructor</a:t>
            </a:r>
          </a:p>
          <a:p>
            <a:pPr lvl="0"/>
            <a:r>
              <a:rPr lang="en-US" sz="2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- Parameterized Constructor</a:t>
            </a:r>
          </a:p>
          <a:p>
            <a:pPr lvl="0"/>
            <a:r>
              <a:rPr lang="en-US" sz="2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- Copy Constructor </a:t>
            </a:r>
          </a:p>
          <a:p>
            <a:pPr lvl="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Overloaded Constructor</a:t>
            </a:r>
          </a:p>
          <a:p>
            <a:pPr lvl="0"/>
            <a:r>
              <a:rPr lang="en-US" sz="2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-Multiple Constructor in a class </a:t>
            </a:r>
          </a:p>
          <a:p>
            <a:pPr lvl="0"/>
            <a:r>
              <a:rPr lang="en-US" sz="2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-Constructor with default argument</a:t>
            </a:r>
          </a:p>
          <a:p>
            <a:pPr lvl="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Destructor</a:t>
            </a:r>
          </a:p>
          <a:p>
            <a:pPr lvl="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Difference between constructor &amp; destructor.</a:t>
            </a:r>
          </a:p>
          <a:p>
            <a:pPr lvl="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Courier New" pitchFamily="49" charset="0"/>
              <a:buChar char="o"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76200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Concept of constructor</a:t>
            </a:r>
          </a:p>
          <a:p>
            <a:pPr algn="ctr"/>
            <a:endParaRPr lang="en-US" sz="3200" dirty="0">
              <a:solidFill>
                <a:srgbClr val="00B050"/>
              </a:solidFill>
              <a:latin typeface="Bernard MT Condense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982682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C++, a constructor is a ‘special’ member function whose task is to initialize the objects of it’s class when it is created.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special because it’s name is the same as the class name.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called constructor because it constructs the value of data members of the class.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constructor is invoked whenever an object of it’s associated class is created.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930057"/>
            <a:ext cx="800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should be declared in the public section.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are invoked automatically when the objects are created.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 not have return types.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Cannot be virtual 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Cannot be inherited through a derived class can call the base class constructor.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7620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Characteristics of Constructor</a:t>
            </a:r>
          </a:p>
          <a:p>
            <a:pPr algn="ctr"/>
            <a:endParaRPr lang="en-US" sz="3200" dirty="0" smtClean="0">
              <a:solidFill>
                <a:srgbClr val="00B050"/>
              </a:solidFill>
              <a:latin typeface="Bernard MT Condensed" pitchFamily="18" charset="0"/>
            </a:endParaRPr>
          </a:p>
          <a:p>
            <a:pPr algn="ctr"/>
            <a:endParaRPr lang="en-US" sz="3200" dirty="0">
              <a:solidFill>
                <a:srgbClr val="00B05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89995"/>
            <a:ext cx="403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class stud 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roll_no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char name[20];</a:t>
            </a:r>
          </a:p>
          <a:p>
            <a:r>
              <a:rPr lang="en-US" sz="2000" dirty="0" smtClean="0"/>
              <a:t>public:</a:t>
            </a:r>
          </a:p>
          <a:p>
            <a:r>
              <a:rPr lang="en-US" sz="2000" dirty="0" smtClean="0"/>
              <a:t>stud();</a:t>
            </a:r>
          </a:p>
          <a:p>
            <a:r>
              <a:rPr lang="en-US" sz="2000" dirty="0" smtClean="0"/>
              <a:t>void show()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&lt;&lt;“</a:t>
            </a:r>
            <a:r>
              <a:rPr lang="en-US" sz="2000" dirty="0" err="1" smtClean="0"/>
              <a:t>roll_no</a:t>
            </a:r>
            <a:r>
              <a:rPr lang="en-US" sz="2000" dirty="0" smtClean="0"/>
              <a:t>”&lt;&lt;</a:t>
            </a:r>
            <a:r>
              <a:rPr lang="en-US" sz="2000" dirty="0" err="1" smtClean="0"/>
              <a:t>roll_no</a:t>
            </a:r>
            <a:r>
              <a:rPr lang="en-US" sz="2000" dirty="0" smtClean="0"/>
              <a:t>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&lt;&lt;“name”&lt;&lt;name&lt;&lt;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}</a:t>
            </a:r>
          </a:p>
          <a:p>
            <a:r>
              <a:rPr lang="en-US" sz="2000" dirty="0" smtClean="0"/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1189196"/>
            <a:ext cx="4038600" cy="483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stude</a:t>
            </a:r>
            <a:r>
              <a:rPr lang="en-US" sz="2000" dirty="0" smtClean="0"/>
              <a:t>::stud()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&lt;&lt;“enter </a:t>
            </a:r>
            <a:r>
              <a:rPr lang="en-US" sz="2000" dirty="0" err="1" smtClean="0"/>
              <a:t>roll_no</a:t>
            </a:r>
            <a:r>
              <a:rPr lang="en-US" sz="2000" dirty="0" smtClean="0"/>
              <a:t>”&lt;&lt;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cin</a:t>
            </a:r>
            <a:r>
              <a:rPr lang="en-US" sz="2000" dirty="0" smtClean="0"/>
              <a:t>&gt;&gt;</a:t>
            </a:r>
            <a:r>
              <a:rPr lang="en-US" sz="2000" dirty="0" err="1" smtClean="0"/>
              <a:t>roll_no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&lt;&lt;“enter name”&lt;&lt;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cin</a:t>
            </a:r>
            <a:r>
              <a:rPr lang="en-US" sz="2000" dirty="0" smtClean="0"/>
              <a:t>&gt;&gt;name;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void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stud s;</a:t>
            </a:r>
          </a:p>
          <a:p>
            <a:r>
              <a:rPr lang="en-US" sz="2000" dirty="0" err="1" smtClean="0"/>
              <a:t>clrscr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s.show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8294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Program to explain concept of constructor</a:t>
            </a:r>
          </a:p>
          <a:p>
            <a:pPr algn="ctr"/>
            <a:endParaRPr lang="en-US" sz="3200" dirty="0">
              <a:solidFill>
                <a:srgbClr val="00B050"/>
              </a:solidFill>
              <a:latin typeface="Bernard MT Condensed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00994" y="4038600"/>
            <a:ext cx="5638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4572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Types of constructor</a:t>
            </a:r>
            <a:endParaRPr lang="en-US" sz="3200" dirty="0">
              <a:solidFill>
                <a:srgbClr val="00B050"/>
              </a:solidFill>
              <a:latin typeface="Bernard MT Condensed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0"/>
            <a:ext cx="75438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1.Default Constructor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/>
              <a:t> </a:t>
            </a:r>
            <a:r>
              <a:rPr lang="en-US" sz="1900" dirty="0" smtClean="0"/>
              <a:t>A constructor that accepts no parameters is called the default constructor.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/>
              <a:t>If no such constructor is defined , then the compiler supplies a default constructor.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/>
              <a:t>E.g.</a:t>
            </a:r>
          </a:p>
          <a:p>
            <a:r>
              <a:rPr lang="en-US" sz="1900" dirty="0" smtClean="0"/>
              <a:t>#include&lt;</a:t>
            </a:r>
            <a:r>
              <a:rPr lang="en-US" sz="1900" dirty="0" err="1" smtClean="0"/>
              <a:t>iostream.h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class integer</a:t>
            </a:r>
          </a:p>
          <a:p>
            <a:r>
              <a:rPr lang="en-US" sz="1900" dirty="0" smtClean="0"/>
              <a:t>{</a:t>
            </a:r>
          </a:p>
          <a:p>
            <a:r>
              <a:rPr lang="en-US" sz="1900" dirty="0" err="1" smtClean="0"/>
              <a:t>int</a:t>
            </a:r>
            <a:r>
              <a:rPr lang="en-US" sz="1900" dirty="0" smtClean="0"/>
              <a:t> x;</a:t>
            </a:r>
          </a:p>
          <a:p>
            <a:r>
              <a:rPr lang="en-US" sz="1900" dirty="0" smtClean="0"/>
              <a:t>public:</a:t>
            </a:r>
          </a:p>
          <a:p>
            <a:r>
              <a:rPr lang="en-US" sz="1900" dirty="0" smtClean="0"/>
              <a:t>integer();</a:t>
            </a:r>
          </a:p>
          <a:p>
            <a:r>
              <a:rPr lang="en-US" sz="1900" dirty="0" smtClean="0"/>
              <a:t>};</a:t>
            </a:r>
          </a:p>
          <a:p>
            <a:r>
              <a:rPr lang="en-US" sz="1900" dirty="0" smtClean="0"/>
              <a:t>integer::integer()</a:t>
            </a:r>
          </a:p>
          <a:p>
            <a:r>
              <a:rPr lang="en-US" sz="1900" dirty="0" smtClean="0"/>
              <a:t>{</a:t>
            </a:r>
          </a:p>
          <a:p>
            <a:r>
              <a:rPr lang="en-US" sz="1900" dirty="0" smtClean="0"/>
              <a:t>x= 10;</a:t>
            </a:r>
          </a:p>
          <a:p>
            <a:r>
              <a:rPr lang="en-US" sz="1900" dirty="0" smtClean="0"/>
              <a:t>}</a:t>
            </a:r>
          </a:p>
          <a:p>
            <a:r>
              <a:rPr lang="en-US" sz="1900" dirty="0" smtClean="0"/>
              <a:t>void main()</a:t>
            </a:r>
          </a:p>
          <a:p>
            <a:r>
              <a:rPr lang="en-US" sz="1900" dirty="0" smtClean="0"/>
              <a:t>{</a:t>
            </a:r>
          </a:p>
          <a:p>
            <a:r>
              <a:rPr lang="en-US" sz="1900" dirty="0" smtClean="0"/>
              <a:t>integer </a:t>
            </a:r>
            <a:r>
              <a:rPr lang="en-US" sz="1900" dirty="0" err="1" smtClean="0"/>
              <a:t>int</a:t>
            </a:r>
            <a:r>
              <a:rPr lang="en-US" sz="1900" dirty="0" smtClean="0"/>
              <a:t> 1;</a:t>
            </a:r>
          </a:p>
          <a:p>
            <a:r>
              <a:rPr lang="en-US" sz="1900" dirty="0" err="1" smtClean="0"/>
              <a:t>getch</a:t>
            </a:r>
            <a:r>
              <a:rPr lang="en-US" sz="1900" dirty="0" smtClean="0"/>
              <a:t>();</a:t>
            </a:r>
          </a:p>
          <a:p>
            <a:r>
              <a:rPr lang="en-US" sz="1900" dirty="0" smtClean="0"/>
              <a:t>}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36796"/>
            <a:ext cx="6629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constructors that can take arguments are as shown bellow:</a:t>
            </a:r>
          </a:p>
          <a:p>
            <a:r>
              <a:rPr lang="en-US" sz="2000" dirty="0" smtClean="0"/>
              <a:t>class integer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m,n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public:</a:t>
            </a:r>
          </a:p>
          <a:p>
            <a:r>
              <a:rPr lang="en-US" sz="2000" dirty="0" smtClean="0"/>
              <a:t>integer(</a:t>
            </a:r>
            <a:r>
              <a:rPr lang="en-US" sz="2000" dirty="0" err="1" smtClean="0"/>
              <a:t>intx,inty</a:t>
            </a:r>
            <a:r>
              <a:rPr lang="en-US" sz="2000" dirty="0" smtClean="0"/>
              <a:t>);//parameterized constructor</a:t>
            </a:r>
          </a:p>
          <a:p>
            <a:r>
              <a:rPr lang="en-US" sz="2000" dirty="0" smtClean="0"/>
              <a:t>----------------</a:t>
            </a:r>
          </a:p>
          <a:p>
            <a:r>
              <a:rPr lang="en-US" sz="2000" dirty="0" smtClean="0"/>
              <a:t>----------------</a:t>
            </a:r>
          </a:p>
          <a:p>
            <a:r>
              <a:rPr lang="en-US" sz="2000" dirty="0" smtClean="0"/>
              <a:t>};</a:t>
            </a:r>
          </a:p>
          <a:p>
            <a:r>
              <a:rPr lang="en-US" sz="2000" dirty="0" smtClean="0"/>
              <a:t>integer::integer(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x,int</a:t>
            </a:r>
            <a:r>
              <a:rPr lang="en-US" sz="2000" dirty="0" smtClean="0"/>
              <a:t> y)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m=x;</a:t>
            </a:r>
          </a:p>
          <a:p>
            <a:r>
              <a:rPr lang="en-US" sz="2000" dirty="0" smtClean="0"/>
              <a:t>n=y;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-10418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Parameterized constructor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1430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 calling the constructor explicitly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integer int1=integer(0,100);//explicit call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statement creates an integer object int1 and passes  the values 0 and 100 to it.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 calling the constructor implicitly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integer int1(0,100);//implicit call.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Bernard MT Condensed" pitchFamily="18" charset="0"/>
              </a:rPr>
              <a:t>Calling to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1202</Words>
  <Application>Microsoft Office PowerPoint</Application>
  <PresentationFormat>On-screen Show (4:3)</PresentationFormat>
  <Paragraphs>301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Swaraj1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Gunjan Chhabra</cp:lastModifiedBy>
  <cp:revision>39</cp:revision>
  <dcterms:created xsi:type="dcterms:W3CDTF">2001-12-31T18:32:06Z</dcterms:created>
  <dcterms:modified xsi:type="dcterms:W3CDTF">2014-08-28T08:54:06Z</dcterms:modified>
</cp:coreProperties>
</file>