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9.jpeg" ContentType="image/jpeg"/>
  <Override PartName="/ppt/media/image6.jpeg" ContentType="image/jpeg"/>
  <Override PartName="/ppt/media/image4.jpeg" ContentType="image/jpe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5FE4C49-9814-497F-8078-7ABF88CF614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6000">
                <a:latin typeface="Arial"/>
              </a:rPr>
              <a:t>Embedded System</a:t>
            </a:r>
            <a:endParaRPr/>
          </a:p>
          <a:p>
            <a:pPr algn="ctr"/>
            <a:endParaRPr/>
          </a:p>
          <a:p>
            <a:pPr algn="ctr"/>
            <a:r>
              <a:rPr b="1" lang="en-US" sz="6000">
                <a:latin typeface="Arial"/>
              </a:rPr>
              <a:t>and  </a:t>
            </a:r>
            <a:endParaRPr/>
          </a:p>
          <a:p>
            <a:pPr algn="ctr"/>
            <a:endParaRPr/>
          </a:p>
          <a:p>
            <a:pPr algn="ctr"/>
            <a:r>
              <a:rPr b="1" lang="en-US" sz="6000">
                <a:latin typeface="Arial"/>
              </a:rPr>
              <a:t>Programming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Arduino Board</a:t>
            </a:r>
            <a:endParaRPr/>
          </a:p>
        </p:txBody>
      </p:sp>
      <p:graphicFrame>
        <p:nvGraphicFramePr>
          <p:cNvPr id="42" name="Table 2"/>
          <p:cNvGraphicFramePr/>
          <p:nvPr/>
        </p:nvGraphicFramePr>
        <p:xfrm>
          <a:off x="504000" y="1769040"/>
          <a:ext cx="9071280" cy="68004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4020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pic>
        <p:nvPicPr>
          <p:cNvPr id="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463040"/>
            <a:ext cx="7863840" cy="609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311040"/>
            <a:ext cx="9873000" cy="69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JoyStick with Arduino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563480"/>
            <a:ext cx="8548560" cy="575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Arduino with GPS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461240"/>
            <a:ext cx="8683920" cy="609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Arduino with LCD and Temperature Sensor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2377440"/>
            <a:ext cx="9144000" cy="406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Arduino with WiFi 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9509760" cy="56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Home Automation with Arduino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2075400"/>
            <a:ext cx="10079640" cy="48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Sensors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" y="1737360"/>
            <a:ext cx="10079640" cy="54774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