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slides/_rels/slide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4.jpeg" ContentType="image/jpeg"/>
  <Override PartName="/ppt/media/image3.jpeg" ContentType="image/jpe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40"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41"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42"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43" name="PlaceHolder 5"/>
          <p:cNvSpPr>
            <a:spLocks noGrp="1"/>
          </p:cNvSpPr>
          <p:nvPr>
            <p:ph type="sldNum"/>
          </p:nvPr>
        </p:nvSpPr>
        <p:spPr>
          <a:xfrm>
            <a:off x="4399200" y="9555480"/>
            <a:ext cx="3372840" cy="502560"/>
          </a:xfrm>
          <a:prstGeom prst="rect">
            <a:avLst/>
          </a:prstGeom>
        </p:spPr>
        <p:txBody>
          <a:bodyPr lIns="0" rIns="0" tIns="0" bIns="0" anchor="b"/>
          <a:p>
            <a:pPr algn="r"/>
            <a:fld id="{A2D12B09-1A18-4FB9-88B9-F9F4DE107F81}"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 name="TextShape 1"/>
          <p:cNvSpPr txBox="1"/>
          <p:nvPr/>
        </p:nvSpPr>
        <p:spPr>
          <a:xfrm>
            <a:off x="777240" y="4777560"/>
            <a:ext cx="6217920" cy="4526280"/>
          </a:xfrm>
          <a:prstGeom prst="rect">
            <a:avLst/>
          </a:prstGeom>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a:p>
        </p:txBody>
      </p:sp>
      <p:pic>
        <p:nvPicPr>
          <p:cNvPr id="37" name="" descr=""/>
          <p:cNvPicPr/>
          <p:nvPr/>
        </p:nvPicPr>
        <p:blipFill>
          <a:blip r:embed="rId2"/>
          <a:stretch>
            <a:fillRect/>
          </a:stretch>
        </p:blipFill>
        <p:spPr>
          <a:xfrm>
            <a:off x="2292120" y="1768680"/>
            <a:ext cx="5495040" cy="4384440"/>
          </a:xfrm>
          <a:prstGeom prst="rect">
            <a:avLst/>
          </a:prstGeom>
          <a:ln>
            <a:noFill/>
          </a:ln>
        </p:spPr>
      </p:pic>
      <p:pic>
        <p:nvPicPr>
          <p:cNvPr id="38" name="" descr=""/>
          <p:cNvPicPr/>
          <p:nvPr/>
        </p:nvPicPr>
        <p:blipFill>
          <a:blip r:embed="rId3"/>
          <a:stretch>
            <a:fillRect/>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6" name="PlaceHolder 2"/>
          <p:cNvSpPr>
            <a:spLocks noGrp="1"/>
          </p:cNvSpPr>
          <p:nvPr>
            <p:ph type="subTitle"/>
          </p:nvPr>
        </p:nvSpPr>
        <p:spPr>
          <a:xfrm>
            <a:off x="504000" y="1769040"/>
            <a:ext cx="9071640" cy="4384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1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US"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US"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1CA2B2AC-60F1-47AA-A49A-D986BE2D9D26}"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TextShape 1"/>
          <p:cNvSpPr txBox="1"/>
          <p:nvPr/>
        </p:nvSpPr>
        <p:spPr>
          <a:xfrm>
            <a:off x="504000" y="301320"/>
            <a:ext cx="9071640" cy="1262160"/>
          </a:xfrm>
          <a:prstGeom prst="rect">
            <a:avLst/>
          </a:prstGeom>
        </p:spPr>
        <p:txBody>
          <a:bodyPr lIns="0" rIns="0" tIns="0" bIns="0" anchor="ctr"/>
          <a:p>
            <a:pPr algn="ctr"/>
            <a:endParaRPr/>
          </a:p>
        </p:txBody>
      </p:sp>
      <p:sp>
        <p:nvSpPr>
          <p:cNvPr id="45" name="TextShape 2"/>
          <p:cNvSpPr txBox="1"/>
          <p:nvPr/>
        </p:nvSpPr>
        <p:spPr>
          <a:xfrm>
            <a:off x="504000" y="1769040"/>
            <a:ext cx="9071640" cy="4384440"/>
          </a:xfrm>
          <a:prstGeom prst="rect">
            <a:avLst/>
          </a:prstGeom>
        </p:spPr>
        <p:txBody>
          <a:bodyPr lIns="0" rIns="0" tIns="0" bIns="0" anchor="ctr"/>
          <a:p>
            <a:pPr algn="ctr"/>
            <a:r>
              <a:rPr b="1" lang="en-US" sz="5400">
                <a:latin typeface="Arial"/>
              </a:rPr>
              <a:t>UNIX emulation in MACH</a:t>
            </a:r>
            <a:endParaRPr/>
          </a:p>
        </p:txBody>
      </p:sp>
      <p:sp>
        <p:nvSpPr>
          <p:cNvPr id="46" name="TextShape 3"/>
          <p:cNvSpPr txBox="1"/>
          <p:nvPr/>
        </p:nvSpPr>
        <p:spPr>
          <a:xfrm>
            <a:off x="640080" y="6153480"/>
            <a:ext cx="3566160" cy="602280"/>
          </a:xfrm>
          <a:prstGeom prst="rect">
            <a:avLst/>
          </a:prstGeom>
        </p:spPr>
        <p:txBody>
          <a:bodyPr lIns="90000" rIns="90000" tIns="45000" bIns="45000"/>
          <a:p>
            <a:r>
              <a:rPr lang="en-US">
                <a:latin typeface="Arial"/>
              </a:rPr>
              <a:t>Sunil Kumar</a:t>
            </a:r>
            <a:endParaRPr/>
          </a:p>
          <a:p>
            <a:r>
              <a:rPr lang="en-US">
                <a:latin typeface="Arial"/>
              </a:rPr>
              <a:t>15-CSE-2830</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7" name="TextShape 1"/>
          <p:cNvSpPr txBox="1"/>
          <p:nvPr/>
        </p:nvSpPr>
        <p:spPr>
          <a:xfrm>
            <a:off x="587880" y="302400"/>
            <a:ext cx="9072000" cy="1260000"/>
          </a:xfrm>
          <a:prstGeom prst="rect">
            <a:avLst/>
          </a:prstGeom>
        </p:spPr>
        <p:txBody>
          <a:bodyPr lIns="90000" rIns="90000" tIns="46800" bIns="46800" anchor="ctr"/>
          <a:p>
            <a:pPr algn="ctr">
              <a:buSzPct val="45000"/>
              <a:buFont typeface="StarSymbol"/>
              <a:buChar char=""/>
            </a:pPr>
            <a:r>
              <a:rPr b="1" lang="en-US" sz="4400">
                <a:latin typeface="Arial"/>
              </a:rPr>
              <a:t>What </a:t>
            </a:r>
            <a:r>
              <a:rPr b="1" lang="en-US" sz="4400">
                <a:latin typeface="Times New Roman"/>
              </a:rPr>
              <a:t>is</a:t>
            </a:r>
            <a:r>
              <a:rPr b="1" lang="en-US" sz="4400">
                <a:latin typeface="Arial"/>
              </a:rPr>
              <a:t> Mach?</a:t>
            </a:r>
            <a:endParaRPr/>
          </a:p>
        </p:txBody>
      </p:sp>
      <p:sp>
        <p:nvSpPr>
          <p:cNvPr id="48" name="TextShape 2"/>
          <p:cNvSpPr txBox="1"/>
          <p:nvPr/>
        </p:nvSpPr>
        <p:spPr>
          <a:xfrm>
            <a:off x="504000" y="1763280"/>
            <a:ext cx="9072000" cy="3695760"/>
          </a:xfrm>
          <a:prstGeom prst="rect">
            <a:avLst/>
          </a:prstGeom>
        </p:spPr>
        <p:txBody>
          <a:bodyPr lIns="90000" rIns="90000" tIns="46800" bIns="46800"/>
          <a:p>
            <a:pPr>
              <a:lnSpc>
                <a:spcPct val="90000"/>
              </a:lnSpc>
              <a:buFont typeface="Times New Roman"/>
              <a:buChar char="•"/>
            </a:pPr>
            <a:r>
              <a:rPr lang="en-US" sz="2400">
                <a:latin typeface="Times New Roman"/>
              </a:rPr>
              <a:t>Mach</a:t>
            </a:r>
            <a:endParaRPr/>
          </a:p>
          <a:p>
            <a:pPr lvl="1">
              <a:lnSpc>
                <a:spcPct val="90000"/>
              </a:lnSpc>
              <a:buFont typeface="Times New Roman"/>
              <a:buChar char="–"/>
            </a:pPr>
            <a:r>
              <a:rPr lang="en-US" sz="2400">
                <a:latin typeface="Times New Roman"/>
              </a:rPr>
              <a:t>Transparent multiprocessing – Avoiding issues in BSD.</a:t>
            </a:r>
            <a:endParaRPr/>
          </a:p>
          <a:p>
            <a:pPr lvl="1">
              <a:lnSpc>
                <a:spcPct val="90000"/>
              </a:lnSpc>
              <a:buFont typeface="Times New Roman"/>
              <a:buChar char="–"/>
            </a:pPr>
            <a:r>
              <a:rPr lang="en-US" sz="2400">
                <a:latin typeface="Times New Roman"/>
              </a:rPr>
              <a:t>Protected message passing – Better than Unix message   messaging.</a:t>
            </a:r>
            <a:endParaRPr/>
          </a:p>
          <a:p>
            <a:pPr lvl="1">
              <a:lnSpc>
                <a:spcPct val="90000"/>
              </a:lnSpc>
              <a:buFont typeface="Times New Roman"/>
              <a:buChar char="–"/>
            </a:pPr>
            <a:r>
              <a:rPr lang="en-US" sz="2400">
                <a:latin typeface="Times New Roman"/>
              </a:rPr>
              <a:t>“</a:t>
            </a:r>
            <a:r>
              <a:rPr lang="en-US" sz="2400">
                <a:latin typeface="Times New Roman"/>
              </a:rPr>
              <a:t>extensible” Microkernel</a:t>
            </a:r>
            <a:endParaRPr/>
          </a:p>
          <a:p>
            <a:pPr lvl="1">
              <a:lnSpc>
                <a:spcPct val="90000"/>
              </a:lnSpc>
              <a:buFont typeface="Times New Roman"/>
              <a:buChar char="–"/>
            </a:pPr>
            <a:r>
              <a:rPr lang="en-US" sz="2400">
                <a:latin typeface="Times New Roman"/>
              </a:rPr>
              <a:t> </a:t>
            </a:r>
            <a:r>
              <a:rPr lang="en-US" sz="2400">
                <a:latin typeface="Times New Roman"/>
              </a:rPr>
              <a:t>Multiple levels of operating system</a:t>
            </a:r>
            <a:endParaRPr/>
          </a:p>
          <a:p>
            <a:pPr lvl="2">
              <a:lnSpc>
                <a:spcPct val="90000"/>
              </a:lnSpc>
              <a:buFont typeface="Times New Roman"/>
              <a:buChar char="•"/>
            </a:pPr>
            <a:r>
              <a:rPr lang="en-US" sz="2400">
                <a:latin typeface="Times New Roman"/>
              </a:rPr>
              <a:t>Other O/S’s implemented as “applications”</a:t>
            </a:r>
            <a:endParaRPr/>
          </a:p>
          <a:p>
            <a:pPr lvl="1">
              <a:lnSpc>
                <a:spcPct val="90000"/>
              </a:lnSpc>
              <a:buFont typeface="Times New Roman"/>
              <a:buChar char="–"/>
            </a:pPr>
            <a:r>
              <a:rPr lang="en-US" sz="2400">
                <a:latin typeface="Times New Roman"/>
              </a:rPr>
              <a:t>Basis for NeXT O/S, Mac X O/S, OSF/1</a:t>
            </a:r>
            <a:endParaRPr/>
          </a:p>
          <a:p>
            <a:pPr>
              <a:lnSpc>
                <a:spcPct val="9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p:spPr>
        <p:txBody>
          <a:bodyPr lIns="0" rIns="0" tIns="0" bIns="0" anchor="ctr"/>
          <a:p>
            <a:pPr algn="ctr"/>
            <a:r>
              <a:rPr b="1" lang="en-US" sz="4400">
                <a:latin typeface="Arial"/>
              </a:rPr>
              <a:t>MACH MicroKernal</a:t>
            </a:r>
            <a:endParaRPr/>
          </a:p>
        </p:txBody>
      </p:sp>
      <p:sp>
        <p:nvSpPr>
          <p:cNvPr id="50" name="TextShape 2"/>
          <p:cNvSpPr txBox="1"/>
          <p:nvPr/>
        </p:nvSpPr>
        <p:spPr>
          <a:xfrm>
            <a:off x="504000" y="1769040"/>
            <a:ext cx="9071640" cy="4384440"/>
          </a:xfrm>
          <a:prstGeom prst="rect">
            <a:avLst/>
          </a:prstGeom>
        </p:spPr>
        <p:txBody>
          <a:bodyPr lIns="0" rIns="0" tIns="0" bIns="0"/>
          <a:p>
            <a:endParaRPr/>
          </a:p>
        </p:txBody>
      </p:sp>
      <p:pic>
        <p:nvPicPr>
          <p:cNvPr id="51" name="" descr=""/>
          <p:cNvPicPr/>
          <p:nvPr/>
        </p:nvPicPr>
        <p:blipFill>
          <a:blip r:embed="rId1"/>
          <a:stretch>
            <a:fillRect/>
          </a:stretch>
        </p:blipFill>
        <p:spPr>
          <a:xfrm>
            <a:off x="548640" y="1644120"/>
            <a:ext cx="9141120" cy="59158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 name="TextShape 1"/>
          <p:cNvSpPr txBox="1"/>
          <p:nvPr/>
        </p:nvSpPr>
        <p:spPr>
          <a:xfrm>
            <a:off x="504000" y="301320"/>
            <a:ext cx="9071640" cy="1262160"/>
          </a:xfrm>
          <a:prstGeom prst="rect">
            <a:avLst/>
          </a:prstGeom>
        </p:spPr>
        <p:txBody>
          <a:bodyPr lIns="0" rIns="0" tIns="0" bIns="0" anchor="ctr"/>
          <a:p>
            <a:pPr algn="ctr"/>
            <a:r>
              <a:rPr b="1" lang="en-US" sz="4400">
                <a:latin typeface="Arial"/>
              </a:rPr>
              <a:t>The Kernel manages five principal abstractions</a:t>
            </a:r>
            <a:endParaRPr/>
          </a:p>
        </p:txBody>
      </p:sp>
      <p:sp>
        <p:nvSpPr>
          <p:cNvPr id="53" name="TextShape 2"/>
          <p:cNvSpPr txBox="1"/>
          <p:nvPr/>
        </p:nvSpPr>
        <p:spPr>
          <a:xfrm>
            <a:off x="438120" y="2651760"/>
            <a:ext cx="9071640" cy="4384440"/>
          </a:xfrm>
          <a:prstGeom prst="rect">
            <a:avLst/>
          </a:prstGeom>
        </p:spPr>
        <p:txBody>
          <a:bodyPr lIns="0" rIns="0" tIns="0" bIns="0"/>
          <a:p>
            <a:pPr>
              <a:buSzPct val="45000"/>
              <a:buFont typeface="StarSymbol"/>
              <a:buChar char=""/>
            </a:pPr>
            <a:r>
              <a:rPr lang="en-US" sz="3200">
                <a:latin typeface="Arial"/>
              </a:rPr>
              <a:t>Processes</a:t>
            </a:r>
            <a:endParaRPr/>
          </a:p>
          <a:p>
            <a:pPr>
              <a:buSzPct val="45000"/>
              <a:buFont typeface="StarSymbol"/>
              <a:buChar char=""/>
            </a:pPr>
            <a:r>
              <a:rPr lang="en-US" sz="3200">
                <a:latin typeface="Arial"/>
              </a:rPr>
              <a:t>Threads</a:t>
            </a:r>
            <a:endParaRPr/>
          </a:p>
          <a:p>
            <a:pPr>
              <a:buSzPct val="45000"/>
              <a:buFont typeface="StarSymbol"/>
              <a:buChar char=""/>
            </a:pPr>
            <a:r>
              <a:rPr lang="en-US" sz="3200">
                <a:latin typeface="Arial"/>
              </a:rPr>
              <a:t>Memory Objects</a:t>
            </a:r>
            <a:endParaRPr/>
          </a:p>
          <a:p>
            <a:pPr>
              <a:buSzPct val="45000"/>
              <a:buFont typeface="StarSymbol"/>
              <a:buChar char=""/>
            </a:pPr>
            <a:r>
              <a:rPr lang="en-US" sz="3200">
                <a:latin typeface="Arial"/>
              </a:rPr>
              <a:t>Ports</a:t>
            </a:r>
            <a:endParaRPr/>
          </a:p>
          <a:p>
            <a:pPr>
              <a:buSzPct val="45000"/>
              <a:buFont typeface="StarSymbol"/>
              <a:buChar char=""/>
            </a:pPr>
            <a:r>
              <a:rPr lang="en-US" sz="3200">
                <a:latin typeface="Arial"/>
              </a:rPr>
              <a:t>Messages</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 name="TextShape 1"/>
          <p:cNvSpPr txBox="1"/>
          <p:nvPr/>
        </p:nvSpPr>
        <p:spPr>
          <a:xfrm>
            <a:off x="504000" y="301320"/>
            <a:ext cx="9071640" cy="1262160"/>
          </a:xfrm>
          <a:prstGeom prst="rect">
            <a:avLst/>
          </a:prstGeom>
        </p:spPr>
        <p:txBody>
          <a:bodyPr lIns="0" rIns="0" tIns="0" bIns="0" anchor="ctr"/>
          <a:p>
            <a:pPr algn="ctr"/>
            <a:r>
              <a:rPr b="1" lang="en-US" sz="4400">
                <a:latin typeface="Arial"/>
              </a:rPr>
              <a:t>Primary Goals of MACH</a:t>
            </a:r>
            <a:endParaRPr/>
          </a:p>
        </p:txBody>
      </p:sp>
      <p:sp>
        <p:nvSpPr>
          <p:cNvPr id="55"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Providing a base for building other operating systems (e.g. UNIX).</a:t>
            </a:r>
            <a:endParaRPr/>
          </a:p>
          <a:p>
            <a:pPr>
              <a:buSzPct val="45000"/>
              <a:buFont typeface="StarSymbol"/>
              <a:buChar char=""/>
            </a:pPr>
            <a:r>
              <a:rPr lang="en-US" sz="3200">
                <a:latin typeface="Arial"/>
              </a:rPr>
              <a:t>Supporting large sparse address spaces.</a:t>
            </a:r>
            <a:endParaRPr/>
          </a:p>
          <a:p>
            <a:pPr>
              <a:buSzPct val="45000"/>
              <a:buFont typeface="StarSymbol"/>
              <a:buChar char=""/>
            </a:pPr>
            <a:r>
              <a:rPr lang="en-US" sz="3200">
                <a:latin typeface="Arial"/>
              </a:rPr>
              <a:t>Allowing transparent access to .network resources.</a:t>
            </a:r>
            <a:endParaRPr/>
          </a:p>
          <a:p>
            <a:pPr>
              <a:buSzPct val="45000"/>
              <a:buFont typeface="StarSymbol"/>
              <a:buChar char=""/>
            </a:pPr>
            <a:r>
              <a:rPr lang="en-US" sz="3200">
                <a:latin typeface="Arial"/>
              </a:rPr>
              <a:t>Exploiting parallelism in both the system and the applications.</a:t>
            </a:r>
            <a:endParaRPr/>
          </a:p>
          <a:p>
            <a:pPr>
              <a:buSzPct val="45000"/>
              <a:buFont typeface="StarSymbol"/>
              <a:buChar char=""/>
            </a:pPr>
            <a:r>
              <a:rPr lang="en-US" sz="3200">
                <a:latin typeface="Arial"/>
              </a:rPr>
              <a:t>Making Mach portable to a larger collection of machines.</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 name="TextShape 1"/>
          <p:cNvSpPr txBox="1"/>
          <p:nvPr/>
        </p:nvSpPr>
        <p:spPr>
          <a:xfrm>
            <a:off x="504000" y="301320"/>
            <a:ext cx="9071640" cy="1262160"/>
          </a:xfrm>
          <a:prstGeom prst="rect">
            <a:avLst/>
          </a:prstGeom>
        </p:spPr>
        <p:txBody>
          <a:bodyPr lIns="0" rIns="0" tIns="0" bIns="0" anchor="ctr"/>
          <a:p>
            <a:pPr algn="ctr"/>
            <a:r>
              <a:rPr b="1" lang="en-US" sz="4400">
                <a:latin typeface="Arial"/>
              </a:rPr>
              <a:t>UNIX Emulation</a:t>
            </a:r>
            <a:endParaRPr/>
          </a:p>
        </p:txBody>
      </p:sp>
      <p:sp>
        <p:nvSpPr>
          <p:cNvPr id="57" name="TextShape 2"/>
          <p:cNvSpPr txBox="1"/>
          <p:nvPr/>
        </p:nvSpPr>
        <p:spPr>
          <a:xfrm>
            <a:off x="504000" y="1769040"/>
            <a:ext cx="9071640" cy="4384440"/>
          </a:xfrm>
          <a:prstGeom prst="rect">
            <a:avLst/>
          </a:prstGeom>
        </p:spPr>
        <p:txBody>
          <a:bodyPr lIns="0" rIns="0" tIns="0" bIns="0"/>
          <a:p>
            <a:r>
              <a:rPr lang="en-US" sz="2800">
                <a:latin typeface="Times New Roman"/>
              </a:rPr>
              <a:t>Implementation of UNIX emulation on Mach consists of two pieces, the UNIX server and a system call emulation library. When the system starts up, the UNIX server instructs the kernel to catch all system call traps and vector them to addresses inside the emulation library of the UNIX process making the system call. System call made by a UNIX process will result in control passing temporally to the kernel and immediately thereafter passing to its emulation library. At the moment  is given to the emulator_library, all the machine registers have the values they had at the time of trap. This method of bouncing off the kernel back into user space is sometimes trampoline mechanism.</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 name="TextShape 1"/>
          <p:cNvSpPr txBox="1"/>
          <p:nvPr/>
        </p:nvSpPr>
        <p:spPr>
          <a:xfrm>
            <a:off x="504000" y="301320"/>
            <a:ext cx="9071640" cy="1262160"/>
          </a:xfrm>
          <a:prstGeom prst="rect">
            <a:avLst/>
          </a:prstGeom>
        </p:spPr>
        <p:txBody>
          <a:bodyPr lIns="0" rIns="0" tIns="0" bIns="0" anchor="ctr"/>
          <a:p>
            <a:pPr algn="ctr"/>
            <a:r>
              <a:rPr b="1" lang="en-US" sz="4400">
                <a:latin typeface="Arial"/>
              </a:rPr>
              <a:t>UNIX Emulation</a:t>
            </a:r>
            <a:endParaRPr/>
          </a:p>
        </p:txBody>
      </p:sp>
      <p:sp>
        <p:nvSpPr>
          <p:cNvPr id="59" name="TextShape 2"/>
          <p:cNvSpPr txBox="1"/>
          <p:nvPr/>
        </p:nvSpPr>
        <p:spPr>
          <a:xfrm>
            <a:off x="504000" y="1769040"/>
            <a:ext cx="9071640" cy="4384440"/>
          </a:xfrm>
          <a:prstGeom prst="rect">
            <a:avLst/>
          </a:prstGeom>
        </p:spPr>
        <p:txBody>
          <a:bodyPr lIns="0" rIns="0" tIns="0" bIns="0"/>
          <a:p>
            <a:endParaRPr/>
          </a:p>
        </p:txBody>
      </p:sp>
      <p:pic>
        <p:nvPicPr>
          <p:cNvPr id="60" name="" descr=""/>
          <p:cNvPicPr/>
          <p:nvPr/>
        </p:nvPicPr>
        <p:blipFill>
          <a:blip r:embed="rId1"/>
          <a:stretch>
            <a:fillRect/>
          </a:stretch>
        </p:blipFill>
        <p:spPr>
          <a:xfrm>
            <a:off x="2880" y="1645920"/>
            <a:ext cx="10077120" cy="594360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p:spPr>
        <p:txBody>
          <a:bodyPr lIns="0" rIns="0" tIns="0" bIns="0" anchor="ctr"/>
          <a:p>
            <a:pPr algn="ctr"/>
            <a:endParaRPr/>
          </a:p>
        </p:txBody>
      </p:sp>
      <p:sp>
        <p:nvSpPr>
          <p:cNvPr id="62" name="TextShape 2"/>
          <p:cNvSpPr txBox="1"/>
          <p:nvPr/>
        </p:nvSpPr>
        <p:spPr>
          <a:xfrm>
            <a:off x="504000" y="1769040"/>
            <a:ext cx="9071640" cy="4384440"/>
          </a:xfrm>
          <a:prstGeom prst="rect">
            <a:avLst/>
          </a:prstGeom>
        </p:spPr>
        <p:txBody>
          <a:bodyPr lIns="0" rIns="0" tIns="0" bIns="0"/>
          <a:p>
            <a:pPr>
              <a:buSzPct val="45000"/>
              <a:buFont typeface="StarSymbol"/>
              <a:buChar char=""/>
            </a:pPr>
            <a:endParaRPr/>
          </a:p>
          <a:p>
            <a:endParaRPr/>
          </a:p>
          <a:p>
            <a:pPr>
              <a:buSzPct val="45000"/>
              <a:buFont typeface="StarSymbol"/>
              <a:buChar char=""/>
            </a:pPr>
            <a:endParaRPr/>
          </a:p>
          <a:p>
            <a:endParaRPr/>
          </a:p>
        </p:txBody>
      </p:sp>
      <p:sp>
        <p:nvSpPr>
          <p:cNvPr id="63" name="TextShape 3"/>
          <p:cNvSpPr txBox="1"/>
          <p:nvPr/>
        </p:nvSpPr>
        <p:spPr>
          <a:xfrm>
            <a:off x="2560320" y="3291840"/>
            <a:ext cx="5669280" cy="1454400"/>
          </a:xfrm>
          <a:prstGeom prst="rect">
            <a:avLst/>
          </a:prstGeom>
        </p:spPr>
        <p:txBody>
          <a:bodyPr lIns="90000" rIns="90000" tIns="45000" bIns="45000"/>
          <a:p>
            <a:r>
              <a:rPr b="1" lang="en-US" sz="9600">
                <a:latin typeface="Arial"/>
              </a:rPr>
              <a:t>Thanks</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