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9988C2-0AC8-4212-B474-73D6FCD89A3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36A5-4573-4C35-81A9-63FFBB5D6AA3}"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988C2-0AC8-4212-B474-73D6FCD89A3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36A5-4573-4C35-81A9-63FFBB5D6AA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9988C2-0AC8-4212-B474-73D6FCD89A3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36A5-4573-4C35-81A9-63FFBB5D6AA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9988C2-0AC8-4212-B474-73D6FCD89A3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36A5-4573-4C35-81A9-63FFBB5D6AA3}"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988C2-0AC8-4212-B474-73D6FCD89A31}"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36A5-4573-4C35-81A9-63FFBB5D6AA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9988C2-0AC8-4212-B474-73D6FCD89A31}"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36A5-4573-4C35-81A9-63FFBB5D6AA3}"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9988C2-0AC8-4212-B474-73D6FCD89A31}"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2936A5-4573-4C35-81A9-63FFBB5D6AA3}"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9988C2-0AC8-4212-B474-73D6FCD89A31}"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2936A5-4573-4C35-81A9-63FFBB5D6AA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988C2-0AC8-4212-B474-73D6FCD89A31}"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2936A5-4573-4C35-81A9-63FFBB5D6AA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988C2-0AC8-4212-B474-73D6FCD89A31}"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36A5-4573-4C35-81A9-63FFBB5D6AA3}"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988C2-0AC8-4212-B474-73D6FCD89A31}"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36A5-4573-4C35-81A9-63FFBB5D6AA3}"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C9988C2-0AC8-4212-B474-73D6FCD89A31}" type="datetimeFigureOut">
              <a:rPr lang="en-IN" smtClean="0"/>
              <a:t>18-09-2024</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02936A5-4573-4C35-81A9-63FFBB5D6AA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3645024"/>
            <a:ext cx="7520880" cy="2353816"/>
          </a:xfrm>
        </p:spPr>
        <p:txBody>
          <a:bodyPr>
            <a:normAutofit/>
          </a:bodyPr>
          <a:lstStyle/>
          <a:p>
            <a:r>
              <a:rPr lang="en-US" dirty="0"/>
              <a:t>	</a:t>
            </a:r>
            <a:r>
              <a:rPr lang="en-US" dirty="0" smtClean="0"/>
              <a:t>			</a:t>
            </a:r>
            <a:r>
              <a:rPr lang="en-US" dirty="0" smtClean="0">
                <a:latin typeface="Times New Roman" pitchFamily="18" charset="0"/>
                <a:cs typeface="Times New Roman" pitchFamily="18" charset="0"/>
              </a:rPr>
              <a:t>submitted by,</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Shalu</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R</a:t>
            </a:r>
            <a:r>
              <a:rPr lang="en-US" dirty="0" err="1" smtClean="0">
                <a:latin typeface="Times New Roman" pitchFamily="18" charset="0"/>
                <a:cs typeface="Times New Roman" pitchFamily="18" charset="0"/>
              </a:rPr>
              <a:t>akshana</a:t>
            </a:r>
            <a:r>
              <a:rPr lang="en-US" dirty="0" smtClean="0">
                <a:latin typeface="Times New Roman" pitchFamily="18" charset="0"/>
                <a:cs typeface="Times New Roman" pitchFamily="18" charset="0"/>
              </a:rPr>
              <a:t> J.F</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Akash</a:t>
            </a:r>
            <a:r>
              <a:rPr lang="en-US" dirty="0" smtClean="0">
                <a:latin typeface="Times New Roman" pitchFamily="18" charset="0"/>
                <a:cs typeface="Times New Roman" pitchFamily="18" charset="0"/>
              </a:rPr>
              <a:t> A</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Girija</a:t>
            </a:r>
            <a:r>
              <a:rPr lang="en-US" dirty="0" smtClean="0">
                <a:latin typeface="Times New Roman" pitchFamily="18" charset="0"/>
                <a:cs typeface="Times New Roman" pitchFamily="18" charset="0"/>
              </a:rPr>
              <a:t> A</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Sunil S</a:t>
            </a:r>
            <a:endParaRPr lang="en-IN" dirty="0">
              <a:latin typeface="Times New Roman" pitchFamily="18" charset="0"/>
              <a:cs typeface="Times New Roman" pitchFamily="18" charset="0"/>
            </a:endParaRPr>
          </a:p>
        </p:txBody>
      </p:sp>
      <p:sp>
        <p:nvSpPr>
          <p:cNvPr id="2" name="Title 1"/>
          <p:cNvSpPr>
            <a:spLocks noGrp="1"/>
          </p:cNvSpPr>
          <p:nvPr>
            <p:ph type="ctrTitle"/>
          </p:nvPr>
        </p:nvSpPr>
        <p:spPr>
          <a:xfrm>
            <a:off x="683568" y="1484784"/>
            <a:ext cx="7175351" cy="1793167"/>
          </a:xfrm>
        </p:spPr>
        <p:txBody>
          <a:bodyPr/>
          <a:lstStyle/>
          <a:p>
            <a:r>
              <a:rPr lang="en-US" dirty="0" smtClean="0">
                <a:latin typeface="Times New Roman" pitchFamily="18" charset="0"/>
                <a:cs typeface="Times New Roman" pitchFamily="18" charset="0"/>
              </a:rPr>
              <a:t>To Supply </a:t>
            </a:r>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eftover Food to Poor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7970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fontScale="70000" lnSpcReduction="20000"/>
          </a:bodyPr>
          <a:lstStyle/>
          <a:p>
            <a:pPr>
              <a:lnSpc>
                <a:spcPct val="170000"/>
              </a:lnSpc>
            </a:pPr>
            <a:r>
              <a:rPr lang="en-US" dirty="0" smtClean="0">
                <a:latin typeface="Times New Roman" pitchFamily="18" charset="0"/>
                <a:cs typeface="Times New Roman" pitchFamily="18" charset="0"/>
              </a:rPr>
              <a:t>"Despite sufficient food production, millions of people globally suffer from hunger and food insecurity, while simultaneously, an estimated one-third of all food produced is lost or wasted. In Region, food waste and hunger coexist. The disconnect between food surplus and hunger necessitates an innovative solution to address the paradox of food waste and hunger. Our project, 'Serve Leftovers, Serve Love,' aims to bridge this gap by developing a sustainable food recovery and redistribution system, leveraging technology, community engagement, and partnerships to serve leftovers to those in need, reducing food waste, and fostering a more equitable food system."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05342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5157192"/>
            <a:ext cx="6512511" cy="792088"/>
          </a:xfrm>
        </p:spPr>
        <p:txBody>
          <a:bodyPr/>
          <a:lstStyle/>
          <a:p>
            <a:r>
              <a:rPr lang="en-US" dirty="0" smtClean="0"/>
              <a:t>Problem objective</a:t>
            </a:r>
            <a:endParaRPr lang="en-IN" dirty="0"/>
          </a:p>
        </p:txBody>
      </p:sp>
      <p:sp>
        <p:nvSpPr>
          <p:cNvPr id="3" name="Content Placeholder 2"/>
          <p:cNvSpPr>
            <a:spLocks noGrp="1"/>
          </p:cNvSpPr>
          <p:nvPr>
            <p:ph sz="quarter" idx="13"/>
          </p:nvPr>
        </p:nvSpPr>
        <p:spPr>
          <a:xfrm>
            <a:off x="1143000" y="731520"/>
            <a:ext cx="6400800" cy="4209648"/>
          </a:xfrm>
        </p:spPr>
        <p:txBody>
          <a:bodyPr>
            <a:normAutofit fontScale="55000" lnSpcReduction="20000"/>
          </a:bodyPr>
          <a:lstStyle/>
          <a:p>
            <a:pPr marL="0" indent="0">
              <a:lnSpc>
                <a:spcPct val="170000"/>
              </a:lnSpc>
              <a:buNone/>
            </a:pPr>
            <a:r>
              <a:rPr lang="en-US" dirty="0" smtClean="0"/>
              <a:t>	</a:t>
            </a:r>
            <a:r>
              <a:rPr lang="en-US" sz="2900" dirty="0" smtClean="0">
                <a:latin typeface="Times New Roman" pitchFamily="18" charset="0"/>
                <a:cs typeface="Times New Roman" pitchFamily="18" charset="0"/>
              </a:rPr>
              <a:t>"To design and implement a sustainable food recovery and redistribution system that collects surplus food from various sources, including events,  and households, and distributes it to local food banks and other organizations serving vulnerable populations, with the goal of:</a:t>
            </a:r>
          </a:p>
          <a:p>
            <a:pPr>
              <a:lnSpc>
                <a:spcPct val="170000"/>
              </a:lnSpc>
            </a:pPr>
            <a:endParaRPr lang="en-US" sz="2900" dirty="0" smtClean="0">
              <a:latin typeface="Times New Roman" pitchFamily="18" charset="0"/>
              <a:cs typeface="Times New Roman" pitchFamily="18" charset="0"/>
            </a:endParaRPr>
          </a:p>
          <a:p>
            <a:pPr>
              <a:lnSpc>
                <a:spcPct val="170000"/>
              </a:lnSpc>
            </a:pPr>
            <a:r>
              <a:rPr lang="en-US" sz="2900" dirty="0" smtClean="0">
                <a:latin typeface="Times New Roman" pitchFamily="18" charset="0"/>
                <a:cs typeface="Times New Roman" pitchFamily="18" charset="0"/>
              </a:rPr>
              <a:t> Reducing food waste by 20% in the next 12 months</a:t>
            </a:r>
          </a:p>
          <a:p>
            <a:pPr>
              <a:lnSpc>
                <a:spcPct val="170000"/>
              </a:lnSpc>
            </a:pPr>
            <a:r>
              <a:rPr lang="en-US" sz="2900" dirty="0" smtClean="0">
                <a:latin typeface="Times New Roman" pitchFamily="18" charset="0"/>
                <a:cs typeface="Times New Roman" pitchFamily="18" charset="0"/>
              </a:rPr>
              <a:t> Providing 500 meals per week to those in need</a:t>
            </a:r>
          </a:p>
          <a:p>
            <a:pPr>
              <a:lnSpc>
                <a:spcPct val="170000"/>
              </a:lnSpc>
            </a:pPr>
            <a:r>
              <a:rPr lang="en-US" sz="2900" dirty="0" smtClean="0">
                <a:latin typeface="Times New Roman" pitchFamily="18" charset="0"/>
                <a:cs typeface="Times New Roman" pitchFamily="18" charset="0"/>
              </a:rPr>
              <a:t>Building a network of 50 food donors and 20 recipient organizations</a:t>
            </a:r>
          </a:p>
          <a:p>
            <a:pPr>
              <a:lnSpc>
                <a:spcPct val="170000"/>
              </a:lnSpc>
            </a:pPr>
            <a:r>
              <a:rPr lang="en-US" sz="2900" dirty="0" smtClean="0">
                <a:latin typeface="Times New Roman" pitchFamily="18" charset="0"/>
                <a:cs typeface="Times New Roman" pitchFamily="18" charset="0"/>
              </a:rPr>
              <a:t> Creating a replicable model for food recovery and redistribution that can be scaled up and adapted in other communities</a:t>
            </a:r>
            <a:endParaRPr lang="en-IN" sz="2900" dirty="0">
              <a:latin typeface="Times New Roman" pitchFamily="18" charset="0"/>
              <a:cs typeface="Times New Roman" pitchFamily="18" charset="0"/>
            </a:endParaRPr>
          </a:p>
        </p:txBody>
      </p:sp>
    </p:spTree>
    <p:extLst>
      <p:ext uri="{BB962C8B-B14F-4D97-AF65-F5344CB8AC3E}">
        <p14:creationId xmlns:p14="http://schemas.microsoft.com/office/powerpoint/2010/main" val="291645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Who We Serve</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marL="0" indent="0">
              <a:buNone/>
            </a:pPr>
            <a:r>
              <a:rPr lang="en-US" dirty="0"/>
              <a:t> </a:t>
            </a:r>
            <a:r>
              <a:rPr lang="en-US" dirty="0" smtClean="0"/>
              <a:t> </a:t>
            </a:r>
          </a:p>
          <a:p>
            <a:pPr>
              <a:lnSpc>
                <a:spcPct val="250000"/>
              </a:lnSpc>
            </a:pPr>
            <a:r>
              <a:rPr lang="en-US" dirty="0" smtClean="0">
                <a:latin typeface="Times New Roman" pitchFamily="18" charset="0"/>
                <a:cs typeface="Times New Roman" pitchFamily="18" charset="0"/>
              </a:rPr>
              <a:t>   Homeless individuals and families</a:t>
            </a:r>
          </a:p>
          <a:p>
            <a:pPr>
              <a:lnSpc>
                <a:spcPct val="250000"/>
              </a:lnSpc>
            </a:pPr>
            <a:r>
              <a:rPr lang="en-US" dirty="0" smtClean="0">
                <a:latin typeface="Times New Roman" pitchFamily="18" charset="0"/>
                <a:cs typeface="Times New Roman" pitchFamily="18" charset="0"/>
              </a:rPr>
              <a:t> Low-income families and individuals</a:t>
            </a:r>
          </a:p>
          <a:p>
            <a:pPr>
              <a:lnSpc>
                <a:spcPct val="250000"/>
              </a:lnSpc>
            </a:pPr>
            <a:r>
              <a:rPr lang="en-US" dirty="0" smtClean="0">
                <a:latin typeface="Times New Roman" pitchFamily="18" charset="0"/>
                <a:cs typeface="Times New Roman" pitchFamily="18" charset="0"/>
              </a:rPr>
              <a:t>People affected by natural disasters or crises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57486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How We'll Make It Happen</a:t>
            </a:r>
            <a:endParaRPr lang="en-IN" dirty="0"/>
          </a:p>
        </p:txBody>
      </p:sp>
      <p:sp>
        <p:nvSpPr>
          <p:cNvPr id="3" name="Content Placeholder 2"/>
          <p:cNvSpPr>
            <a:spLocks noGrp="1"/>
          </p:cNvSpPr>
          <p:nvPr>
            <p:ph sz="quarter" idx="13"/>
          </p:nvPr>
        </p:nvSpPr>
        <p:spPr/>
        <p:txBody>
          <a:bodyPr>
            <a:normAutofit fontScale="92500"/>
          </a:bodyPr>
          <a:lstStyle/>
          <a:p>
            <a:pPr>
              <a:lnSpc>
                <a:spcPct val="250000"/>
              </a:lnSpc>
            </a:pPr>
            <a:r>
              <a:rPr lang="en-US" dirty="0" smtClean="0"/>
              <a:t>  </a:t>
            </a:r>
            <a:r>
              <a:rPr lang="en-US" dirty="0" smtClean="0">
                <a:latin typeface="Times New Roman" pitchFamily="18" charset="0"/>
                <a:cs typeface="Times New Roman" pitchFamily="18" charset="0"/>
              </a:rPr>
              <a:t>Food collection and logistics  </a:t>
            </a:r>
          </a:p>
          <a:p>
            <a:pPr>
              <a:lnSpc>
                <a:spcPct val="250000"/>
              </a:lnSpc>
            </a:pPr>
            <a:r>
              <a:rPr lang="en-US" dirty="0" smtClean="0">
                <a:latin typeface="Times New Roman" pitchFamily="18" charset="0"/>
                <a:cs typeface="Times New Roman" pitchFamily="18" charset="0"/>
              </a:rPr>
              <a:t>Partnerships with food banks, shelters, and other organizations </a:t>
            </a:r>
          </a:p>
          <a:p>
            <a:pPr>
              <a:lnSpc>
                <a:spcPct val="250000"/>
              </a:lnSpc>
            </a:pPr>
            <a:r>
              <a:rPr lang="en-US" dirty="0" smtClean="0">
                <a:latin typeface="Times New Roman" pitchFamily="18" charset="0"/>
                <a:cs typeface="Times New Roman" pitchFamily="18" charset="0"/>
              </a:rPr>
              <a:t>Volunteer recruitment and management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66095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Making a Difference</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lnSpc>
                <a:spcPct val="250000"/>
              </a:lnSpc>
            </a:pPr>
            <a:r>
              <a:rPr lang="en-US" dirty="0" smtClean="0"/>
              <a:t>  </a:t>
            </a:r>
            <a:r>
              <a:rPr lang="en-US" dirty="0" smtClean="0">
                <a:latin typeface="Times New Roman" pitchFamily="18" charset="0"/>
                <a:cs typeface="Times New Roman" pitchFamily="18" charset="0"/>
              </a:rPr>
              <a:t>Number of people fed </a:t>
            </a:r>
          </a:p>
          <a:p>
            <a:pPr>
              <a:lnSpc>
                <a:spcPct val="250000"/>
              </a:lnSpc>
            </a:pPr>
            <a:r>
              <a:rPr lang="en-US" dirty="0" smtClean="0">
                <a:latin typeface="Times New Roman" pitchFamily="18" charset="0"/>
                <a:cs typeface="Times New Roman" pitchFamily="18" charset="0"/>
              </a:rPr>
              <a:t>Amount of food waste reduced    </a:t>
            </a:r>
          </a:p>
          <a:p>
            <a:pPr>
              <a:lnSpc>
                <a:spcPct val="250000"/>
              </a:lnSpc>
            </a:pPr>
            <a:r>
              <a:rPr lang="en-US" dirty="0" smtClean="0">
                <a:latin typeface="Times New Roman" pitchFamily="18" charset="0"/>
                <a:cs typeface="Times New Roman" pitchFamily="18" charset="0"/>
              </a:rPr>
              <a:t> Testimonials from beneficiaries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95796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onclusion</a:t>
            </a:r>
            <a:endParaRPr lang="en-IN"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fontScale="92500"/>
          </a:bodyPr>
          <a:lstStyle/>
          <a:p>
            <a:pPr>
              <a:lnSpc>
                <a:spcPct val="150000"/>
              </a:lnSpc>
            </a:pPr>
            <a:r>
              <a:rPr lang="en-US" dirty="0" smtClean="0"/>
              <a:t>"</a:t>
            </a:r>
            <a:r>
              <a:rPr lang="en-US" dirty="0" smtClean="0">
                <a:latin typeface="Times New Roman" pitchFamily="18" charset="0"/>
                <a:cs typeface="Times New Roman" pitchFamily="18" charset="0"/>
              </a:rPr>
              <a:t>In conclusion, the 'Serve Leftovers, Serve Love' project has demonstrated that a simple yet innovative approach can make a significant impact on reducing food waste and hunger in our community. By leveraging technology, building partnerships, and engaging the community, we have created a sustainable food recovery and redistribution system that serves those in need.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0019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68960"/>
            <a:ext cx="8229600" cy="1143000"/>
          </a:xfrm>
        </p:spPr>
        <p:txBody>
          <a:bodyPr/>
          <a:lstStyle/>
          <a:p>
            <a:r>
              <a:rPr lang="en-US"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9838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137</TotalTime>
  <Words>253</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Slipstream</vt:lpstr>
      <vt:lpstr>To Supply Leftover Food to Poor</vt:lpstr>
      <vt:lpstr>Problem Statement</vt:lpstr>
      <vt:lpstr>Problem objective</vt:lpstr>
      <vt:lpstr>Who We Serve </vt:lpstr>
      <vt:lpstr>How We'll Make It Happen</vt:lpstr>
      <vt:lpstr>Making a Difference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Supply Leftover Food to Poor</dc:title>
  <dc:creator>Girija</dc:creator>
  <cp:lastModifiedBy>Girija</cp:lastModifiedBy>
  <cp:revision>10</cp:revision>
  <dcterms:created xsi:type="dcterms:W3CDTF">2024-09-18T05:03:18Z</dcterms:created>
  <dcterms:modified xsi:type="dcterms:W3CDTF">2024-09-18T07:20:42Z</dcterms:modified>
</cp:coreProperties>
</file>