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5a4d17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5a4d17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15a4d17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15a4d17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5a4d174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15a4d174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15a4d174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15a4d174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15a4d17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15a4d17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5a4d174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5a4d174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5a4d174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5a4d174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5a4d174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5a4d174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15a4d174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15a4d174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15a4d1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15a4d1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5a4d17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15a4d17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5a4d17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5a4d17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15a4d17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15a4d17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15a4d17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15a4d17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5a4d17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5a4d17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Relation Extraction in Clinical Text using NLP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Based Regular Expressions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Summary of paper of -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Veena G, Hemanth R, Jithin Hareesh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Department of Computer Science and Applications, Amrita Vishwa Vidyapeetham, Amritapuri, India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 Sunil J Gauda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2.1. Work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Using the data </a:t>
            </a:r>
            <a:r>
              <a:rPr b="0" lang="en" sz="2400"/>
              <a:t>extracted</a:t>
            </a:r>
            <a:r>
              <a:rPr b="0" lang="en" sz="2400"/>
              <a:t> from web, the paper shows how relationship can be established using modern </a:t>
            </a:r>
            <a:r>
              <a:rPr b="0" lang="en" sz="2400"/>
              <a:t>libraries</a:t>
            </a:r>
            <a:r>
              <a:rPr b="0" lang="en" sz="2400"/>
              <a:t> which were not used in previous work that was done on it.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2.2. Library’s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Word-net database - English Words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Regular expression - python internal Package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Meta-Map - Medical Words</a:t>
            </a:r>
            <a:endParaRPr b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3" name="Google Shape;153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Missing Points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Missing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Implementation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Details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is a small thing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that is missing with the paper.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 Implementation Details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Only Regx Sample was provided no python library details were added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POS and Labelling Tools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 major key role is played when the data is modeled using POS and Sampled using Labelling, How its done mathematically or programmatically is not specified.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Path Math Problem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Math behind Path Identification which is the last part of the paper is not specified,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4294967295" type="title"/>
          </p:nvPr>
        </p:nvSpPr>
        <p:spPr>
          <a:xfrm>
            <a:off x="535775" y="712150"/>
            <a:ext cx="7831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Target and The Starting Point</a:t>
            </a:r>
            <a:endParaRPr sz="2400"/>
          </a:p>
        </p:txBody>
      </p:sp>
      <p:sp>
        <p:nvSpPr>
          <p:cNvPr id="161" name="Google Shape;161;p25"/>
          <p:cNvSpPr txBox="1"/>
          <p:nvPr>
            <p:ph idx="4294967295" type="title"/>
          </p:nvPr>
        </p:nvSpPr>
        <p:spPr>
          <a:xfrm>
            <a:off x="535775" y="1480150"/>
            <a:ext cx="51972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Relationship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Extraction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between Medical Terms.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Relationship was found using medical text from the internet.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Relationship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extracted helps identifying related symptoms of diseases with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related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conditions and terms that are mentioned in the clinical texts.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This will help doctors and medical staff to diagnose better and faster, and pace with growing healthcare needs.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00" y="2770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it is implemented</a:t>
            </a:r>
            <a:endParaRPr sz="2400"/>
          </a:p>
        </p:txBody>
      </p:sp>
      <p:sp>
        <p:nvSpPr>
          <p:cNvPr id="168" name="Google Shape;168;p26"/>
          <p:cNvSpPr txBox="1"/>
          <p:nvPr>
            <p:ph idx="4294967295" type="title"/>
          </p:nvPr>
        </p:nvSpPr>
        <p:spPr>
          <a:xfrm>
            <a:off x="535775" y="1480150"/>
            <a:ext cx="51972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Implementation Details of the Paper which was used to achieve the desired result.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00" y="2770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4294967295" type="title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The 6 Steps</a:t>
            </a:r>
            <a:endParaRPr sz="1900"/>
          </a:p>
        </p:txBody>
      </p:sp>
      <p:sp>
        <p:nvSpPr>
          <p:cNvPr id="175" name="Google Shape;175;p27"/>
          <p:cNvSpPr/>
          <p:nvPr/>
        </p:nvSpPr>
        <p:spPr>
          <a:xfrm>
            <a:off x="140888" y="2022450"/>
            <a:ext cx="1086600" cy="109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4180450" y="3498075"/>
            <a:ext cx="1603200" cy="15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Classified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813150" y="2116350"/>
            <a:ext cx="1086600" cy="9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Reg-X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3485400" y="2116350"/>
            <a:ext cx="1086600" cy="9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5157650" y="2116350"/>
            <a:ext cx="1086600" cy="9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Meta 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6829900" y="2116350"/>
            <a:ext cx="1086600" cy="9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Labeling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1" name="Google Shape;181;p27"/>
          <p:cNvCxnSpPr>
            <a:stCxn id="175" idx="6"/>
            <a:endCxn id="177" idx="1"/>
          </p:cNvCxnSpPr>
          <p:nvPr/>
        </p:nvCxnSpPr>
        <p:spPr>
          <a:xfrm>
            <a:off x="1227488" y="2571750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>
            <a:stCxn id="177" idx="3"/>
            <a:endCxn id="178" idx="1"/>
          </p:cNvCxnSpPr>
          <p:nvPr/>
        </p:nvCxnSpPr>
        <p:spPr>
          <a:xfrm>
            <a:off x="2899750" y="2571750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7"/>
          <p:cNvCxnSpPr>
            <a:stCxn id="178" idx="3"/>
            <a:endCxn id="179" idx="1"/>
          </p:cNvCxnSpPr>
          <p:nvPr/>
        </p:nvCxnSpPr>
        <p:spPr>
          <a:xfrm>
            <a:off x="4572000" y="2571750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79" idx="3"/>
            <a:endCxn id="180" idx="1"/>
          </p:cNvCxnSpPr>
          <p:nvPr/>
        </p:nvCxnSpPr>
        <p:spPr>
          <a:xfrm>
            <a:off x="6244250" y="2571750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7"/>
          <p:cNvCxnSpPr>
            <a:stCxn id="180" idx="3"/>
          </p:cNvCxnSpPr>
          <p:nvPr/>
        </p:nvCxnSpPr>
        <p:spPr>
          <a:xfrm>
            <a:off x="7916500" y="2571750"/>
            <a:ext cx="571800" cy="171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7"/>
          <p:cNvCxnSpPr>
            <a:endCxn id="176" idx="6"/>
          </p:cNvCxnSpPr>
          <p:nvPr/>
        </p:nvCxnSpPr>
        <p:spPr>
          <a:xfrm flipH="1">
            <a:off x="5783650" y="4287075"/>
            <a:ext cx="2704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Result’s</a:t>
            </a:r>
            <a:endParaRPr sz="2400"/>
          </a:p>
        </p:txBody>
      </p:sp>
      <p:sp>
        <p:nvSpPr>
          <p:cNvPr id="192" name="Google Shape;192;p28"/>
          <p:cNvSpPr txBox="1"/>
          <p:nvPr>
            <p:ph idx="4294967295" type="title"/>
          </p:nvPr>
        </p:nvSpPr>
        <p:spPr>
          <a:xfrm>
            <a:off x="535775" y="1480150"/>
            <a:ext cx="5197200" cy="23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data collected contains nouns that are singular and plural in nature.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contains symptoms, parts of body i.e Organs, Treatment and names of diseases with relations between them.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00" y="2770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Answer ?</a:t>
            </a:r>
            <a:endParaRPr sz="2400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00" y="27707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75" y="1480150"/>
            <a:ext cx="5099014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Significance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6" name="Google Shape;206;p30"/>
          <p:cNvSpPr txBox="1"/>
          <p:nvPr>
            <p:ph idx="4294967295" type="title"/>
          </p:nvPr>
        </p:nvSpPr>
        <p:spPr>
          <a:xfrm>
            <a:off x="535775" y="1480150"/>
            <a:ext cx="51972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It Contributes to Health Science with Faster Disease Identification,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Reduced Diagnosis time, Correct Treatment Selection - As Process can be Experimental and are prone to trials and errors.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Contribution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is Unique by the bay of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implementation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of the POS, and Labelling Techniques.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It Provides a Great source of inspiration for using the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techniques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for non medical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projects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in the domain of physics and computer science where it can help reduce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experimentation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time.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We can see a drastic increase in projects which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implements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similar logic using Image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recognition, and pharmaceutical data for medicine recommendation with increasing treatment processes.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00" y="2770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ctrTitle"/>
          </p:nvPr>
        </p:nvSpPr>
        <p:spPr>
          <a:xfrm>
            <a:off x="1406250" y="1800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Context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Extracting relations from unstructured or semi structured clinical data using NLP and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Regular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Expressions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00" y="2770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Process</a:t>
            </a:r>
            <a:endParaRPr sz="1900"/>
          </a:p>
        </p:txBody>
      </p:sp>
      <p:sp>
        <p:nvSpPr>
          <p:cNvPr id="86" name="Google Shape;86;p15"/>
          <p:cNvSpPr/>
          <p:nvPr/>
        </p:nvSpPr>
        <p:spPr>
          <a:xfrm>
            <a:off x="1050775" y="2234525"/>
            <a:ext cx="1328100" cy="10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765125" y="2234525"/>
            <a:ext cx="1328100" cy="10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Relationship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028688" y="2234525"/>
            <a:ext cx="1086600" cy="109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Processing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" name="Google Shape;89;p15"/>
          <p:cNvCxnSpPr>
            <a:stCxn id="86" idx="3"/>
            <a:endCxn id="88" idx="2"/>
          </p:cNvCxnSpPr>
          <p:nvPr/>
        </p:nvCxnSpPr>
        <p:spPr>
          <a:xfrm>
            <a:off x="2378875" y="2783825"/>
            <a:ext cx="16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8" idx="6"/>
            <a:endCxn id="87" idx="1"/>
          </p:cNvCxnSpPr>
          <p:nvPr/>
        </p:nvCxnSpPr>
        <p:spPr>
          <a:xfrm>
            <a:off x="5115288" y="2783825"/>
            <a:ext cx="16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6" name="Google Shape;96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Data Extraction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Extracting Data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 extract relations between them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 Scraping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Scraping from internet directly using tools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Crawlers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Creating web crawlers to get the data from 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the websites and store it in databases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4" name="Google Shape;104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Data Processing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Processing Data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 prepare them to extract relationship front them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Regular Expressions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Regular Expressions are used to extract data from the scraped raw data, we can remove special characters and any undesired values as required with specified patterns.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Part-Of-Speech Tagging with Labeling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Tagging nouns in the speech as nouns are the bases of relationship extraction in the paper and labeling created unique tags for each noun</a:t>
            </a: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Relationship Extraction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Extracting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Relationship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nouns to create a elaborate network of data that helps explore the domain using keywords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Path Similarity Analysis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Finding Relationship between nouns to create relationships between them. Like looking for a skin patch one could find the relation between skin problem and other issues with it.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Gap</a:t>
            </a:r>
            <a:endParaRPr sz="2400"/>
          </a:p>
        </p:txBody>
      </p:sp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535775" y="1480150"/>
            <a:ext cx="51972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Related Work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Work Done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Missing Points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00" y="2770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7" name="Google Shape;127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1.1</a:t>
            </a: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Related Work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Relationship Extraction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were done on different context and this paper is built upon those work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A. Mykowiecka, M. Marciniak and A. Kupsc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Data Retrieval System using mammogram reports and Clinical Records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X. Fu and S. Ananiadou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concept extraction and entity identification system which uses machine learning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5" name="Google Shape;135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1.2. Related Work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Relationship Extraction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were done on different context and this paper is built upon those work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W. T. Abdel-moneim, M. H. Abdel-Aziz, and M. M. Hassan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Data Retrieval System using mammogram reports and Clinical Records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D. Demner-Fushman and J. Lin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knowledge extraction which can be used for question answering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B. Rink, S. Harabagiu, and K. Roberts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Clinical Text Relationship Extraction using ML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