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90" r:id="rId23"/>
    <p:sldId id="287" r:id="rId24"/>
    <p:sldId id="288" r:id="rId25"/>
    <p:sldId id="289" r:id="rId26"/>
    <p:sldId id="291" r:id="rId27"/>
    <p:sldId id="292" r:id="rId28"/>
    <p:sldId id="293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D6945-CE0F-41EC-8656-8C00392F7135}" v="371" dt="2022-08-05T09:58:37.162"/>
    <p1510:client id="{610F182F-3EEC-A1AF-BD97-18C99191549E}" v="1109" dt="2022-08-05T11:14:45.529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l Judhistira Gauda" userId="S::10595858@mydbs.ie::8822f5a6-d05f-4426-92c0-15e7a06ed03a" providerId="AD" clId="Web-{610F182F-3EEC-A1AF-BD97-18C99191549E}"/>
    <pc:docChg chg="addSld delSld modSld sldOrd">
      <pc:chgData name="Sunil Judhistira Gauda" userId="S::10595858@mydbs.ie::8822f5a6-d05f-4426-92c0-15e7a06ed03a" providerId="AD" clId="Web-{610F182F-3EEC-A1AF-BD97-18C99191549E}" dt="2022-08-05T11:14:45.154" v="882" actId="20577"/>
      <pc:docMkLst>
        <pc:docMk/>
      </pc:docMkLst>
      <pc:sldChg chg="modSp">
        <pc:chgData name="Sunil Judhistira Gauda" userId="S::10595858@mydbs.ie::8822f5a6-d05f-4426-92c0-15e7a06ed03a" providerId="AD" clId="Web-{610F182F-3EEC-A1AF-BD97-18C99191549E}" dt="2022-08-05T11:11:32.385" v="808" actId="20577"/>
        <pc:sldMkLst>
          <pc:docMk/>
          <pc:sldMk cId="2128536031" sldId="257"/>
        </pc:sldMkLst>
        <pc:spChg chg="mod">
          <ac:chgData name="Sunil Judhistira Gauda" userId="S::10595858@mydbs.ie::8822f5a6-d05f-4426-92c0-15e7a06ed03a" providerId="AD" clId="Web-{610F182F-3EEC-A1AF-BD97-18C99191549E}" dt="2022-08-05T11:11:32.385" v="808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del">
        <pc:chgData name="Sunil Judhistira Gauda" userId="S::10595858@mydbs.ie::8822f5a6-d05f-4426-92c0-15e7a06ed03a" providerId="AD" clId="Web-{610F182F-3EEC-A1AF-BD97-18C99191549E}" dt="2022-08-05T10:18:50.932" v="116"/>
        <pc:sldMkLst>
          <pc:docMk/>
          <pc:sldMk cId="3847750985" sldId="258"/>
        </pc:sldMkLst>
      </pc:sldChg>
      <pc:sldChg chg="del">
        <pc:chgData name="Sunil Judhistira Gauda" userId="S::10595858@mydbs.ie::8822f5a6-d05f-4426-92c0-15e7a06ed03a" providerId="AD" clId="Web-{610F182F-3EEC-A1AF-BD97-18C99191549E}" dt="2022-08-05T10:18:52.651" v="117"/>
        <pc:sldMkLst>
          <pc:docMk/>
          <pc:sldMk cId="4135151317" sldId="260"/>
        </pc:sldMkLst>
      </pc:sldChg>
      <pc:sldChg chg="del">
        <pc:chgData name="Sunil Judhistira Gauda" userId="S::10595858@mydbs.ie::8822f5a6-d05f-4426-92c0-15e7a06ed03a" providerId="AD" clId="Web-{610F182F-3EEC-A1AF-BD97-18C99191549E}" dt="2022-08-05T10:18:54.447" v="118"/>
        <pc:sldMkLst>
          <pc:docMk/>
          <pc:sldMk cId="2215894925" sldId="261"/>
        </pc:sldMkLst>
      </pc:sldChg>
      <pc:sldChg chg="del">
        <pc:chgData name="Sunil Judhistira Gauda" userId="S::10595858@mydbs.ie::8822f5a6-d05f-4426-92c0-15e7a06ed03a" providerId="AD" clId="Web-{610F182F-3EEC-A1AF-BD97-18C99191549E}" dt="2022-08-05T10:18:54.463" v="119"/>
        <pc:sldMkLst>
          <pc:docMk/>
          <pc:sldMk cId="465021443" sldId="262"/>
        </pc:sldMkLst>
      </pc:sldChg>
      <pc:sldChg chg="del">
        <pc:chgData name="Sunil Judhistira Gauda" userId="S::10595858@mydbs.ie::8822f5a6-d05f-4426-92c0-15e7a06ed03a" providerId="AD" clId="Web-{610F182F-3EEC-A1AF-BD97-18C99191549E}" dt="2022-08-05T10:18:56.494" v="120"/>
        <pc:sldMkLst>
          <pc:docMk/>
          <pc:sldMk cId="1797304117" sldId="263"/>
        </pc:sldMkLst>
      </pc:sldChg>
      <pc:sldChg chg="del">
        <pc:chgData name="Sunil Judhistira Gauda" userId="S::10595858@mydbs.ie::8822f5a6-d05f-4426-92c0-15e7a06ed03a" providerId="AD" clId="Web-{610F182F-3EEC-A1AF-BD97-18C99191549E}" dt="2022-08-05T10:19:00.088" v="121"/>
        <pc:sldMkLst>
          <pc:docMk/>
          <pc:sldMk cId="1160959328" sldId="266"/>
        </pc:sldMkLst>
      </pc:sldChg>
      <pc:sldChg chg="modSp">
        <pc:chgData name="Sunil Judhistira Gauda" userId="S::10595858@mydbs.ie::8822f5a6-d05f-4426-92c0-15e7a06ed03a" providerId="AD" clId="Web-{610F182F-3EEC-A1AF-BD97-18C99191549E}" dt="2022-08-05T10:19:58.605" v="127" actId="20577"/>
        <pc:sldMkLst>
          <pc:docMk/>
          <pc:sldMk cId="223730991" sldId="268"/>
        </pc:sldMkLst>
        <pc:spChg chg="mod">
          <ac:chgData name="Sunil Judhistira Gauda" userId="S::10595858@mydbs.ie::8822f5a6-d05f-4426-92c0-15e7a06ed03a" providerId="AD" clId="Web-{610F182F-3EEC-A1AF-BD97-18C99191549E}" dt="2022-08-05T10:19:58.605" v="127" actId="20577"/>
          <ac:spMkLst>
            <pc:docMk/>
            <pc:sldMk cId="223730991" sldId="268"/>
            <ac:spMk id="2" creationId="{00000000-0000-0000-0000-000000000000}"/>
          </ac:spMkLst>
        </pc:spChg>
      </pc:sldChg>
      <pc:sldChg chg="del">
        <pc:chgData name="Sunil Judhistira Gauda" userId="S::10595858@mydbs.ie::8822f5a6-d05f-4426-92c0-15e7a06ed03a" providerId="AD" clId="Web-{610F182F-3EEC-A1AF-BD97-18C99191549E}" dt="2022-08-05T10:18:48.994" v="115"/>
        <pc:sldMkLst>
          <pc:docMk/>
          <pc:sldMk cId="1989555738" sldId="269"/>
        </pc:sldMkLst>
      </pc:sldChg>
      <pc:sldChg chg="addSp delSp modSp add ord replId">
        <pc:chgData name="Sunil Judhistira Gauda" userId="S::10595858@mydbs.ie::8822f5a6-d05f-4426-92c0-15e7a06ed03a" providerId="AD" clId="Web-{610F182F-3EEC-A1AF-BD97-18C99191549E}" dt="2022-08-05T10:14:13.473" v="56" actId="1076"/>
        <pc:sldMkLst>
          <pc:docMk/>
          <pc:sldMk cId="3243544965" sldId="272"/>
        </pc:sldMkLst>
        <pc:spChg chg="mod">
          <ac:chgData name="Sunil Judhistira Gauda" userId="S::10595858@mydbs.ie::8822f5a6-d05f-4426-92c0-15e7a06ed03a" providerId="AD" clId="Web-{610F182F-3EEC-A1AF-BD97-18C99191549E}" dt="2022-08-05T10:08:55.530" v="2" actId="20577"/>
          <ac:spMkLst>
            <pc:docMk/>
            <pc:sldMk cId="3243544965" sldId="272"/>
            <ac:spMk id="2" creationId="{00000000-0000-0000-0000-000000000000}"/>
          </ac:spMkLst>
        </pc:spChg>
        <pc:spChg chg="add mod">
          <ac:chgData name="Sunil Judhistira Gauda" userId="S::10595858@mydbs.ie::8822f5a6-d05f-4426-92c0-15e7a06ed03a" providerId="AD" clId="Web-{610F182F-3EEC-A1AF-BD97-18C99191549E}" dt="2022-08-05T10:14:03.989" v="54" actId="1076"/>
          <ac:spMkLst>
            <pc:docMk/>
            <pc:sldMk cId="3243544965" sldId="272"/>
            <ac:spMk id="5" creationId="{0D0EB1DE-9988-3CED-72B5-3CA700A3E102}"/>
          </ac:spMkLst>
        </pc:spChg>
        <pc:spChg chg="del mod">
          <ac:chgData name="Sunil Judhistira Gauda" userId="S::10595858@mydbs.ie::8822f5a6-d05f-4426-92c0-15e7a06ed03a" providerId="AD" clId="Web-{610F182F-3EEC-A1AF-BD97-18C99191549E}" dt="2022-08-05T10:10:09.188" v="20"/>
          <ac:spMkLst>
            <pc:docMk/>
            <pc:sldMk cId="3243544965" sldId="272"/>
            <ac:spMk id="8" creationId="{CCDCEA2F-A825-1E0B-480D-7766BB7B08FC}"/>
          </ac:spMkLst>
        </pc:spChg>
        <pc:spChg chg="add del mod">
          <ac:chgData name="Sunil Judhistira Gauda" userId="S::10595858@mydbs.ie::8822f5a6-d05f-4426-92c0-15e7a06ed03a" providerId="AD" clId="Web-{610F182F-3EEC-A1AF-BD97-18C99191549E}" dt="2022-08-05T10:13:42.582" v="49"/>
          <ac:spMkLst>
            <pc:docMk/>
            <pc:sldMk cId="3243544965" sldId="272"/>
            <ac:spMk id="10" creationId="{E9442EC8-6B6F-64BD-CFB4-928E8BFDB5B1}"/>
          </ac:spMkLst>
        </pc:spChg>
        <pc:picChg chg="add mod">
          <ac:chgData name="Sunil Judhistira Gauda" userId="S::10595858@mydbs.ie::8822f5a6-d05f-4426-92c0-15e7a06ed03a" providerId="AD" clId="Web-{610F182F-3EEC-A1AF-BD97-18C99191549E}" dt="2022-08-05T10:14:13.473" v="56" actId="1076"/>
          <ac:picMkLst>
            <pc:docMk/>
            <pc:sldMk cId="3243544965" sldId="272"/>
            <ac:picMk id="3" creationId="{EBEC0708-A858-12D8-FDDB-0CDAC0B04020}"/>
          </ac:picMkLst>
        </pc:picChg>
        <pc:picChg chg="add del mod">
          <ac:chgData name="Sunil Judhistira Gauda" userId="S::10595858@mydbs.ie::8822f5a6-d05f-4426-92c0-15e7a06ed03a" providerId="AD" clId="Web-{610F182F-3EEC-A1AF-BD97-18C99191549E}" dt="2022-08-05T10:12:14.221" v="39"/>
          <ac:picMkLst>
            <pc:docMk/>
            <pc:sldMk cId="3243544965" sldId="272"/>
            <ac:picMk id="6" creationId="{CE57A508-9800-9657-0257-B1304F0F1838}"/>
          </ac:picMkLst>
        </pc:picChg>
        <pc:picChg chg="add del mod">
          <ac:chgData name="Sunil Judhistira Gauda" userId="S::10595858@mydbs.ie::8822f5a6-d05f-4426-92c0-15e7a06ed03a" providerId="AD" clId="Web-{610F182F-3EEC-A1AF-BD97-18C99191549E}" dt="2022-08-05T10:13:39.613" v="48"/>
          <ac:picMkLst>
            <pc:docMk/>
            <pc:sldMk cId="3243544965" sldId="272"/>
            <ac:picMk id="7" creationId="{693CADBE-B86A-4E8E-047C-20550F1A5704}"/>
          </ac:picMkLst>
        </pc:picChg>
        <pc:picChg chg="add del mod">
          <ac:chgData name="Sunil Judhistira Gauda" userId="S::10595858@mydbs.ie::8822f5a6-d05f-4426-92c0-15e7a06ed03a" providerId="AD" clId="Web-{610F182F-3EEC-A1AF-BD97-18C99191549E}" dt="2022-08-05T10:13:39.613" v="47"/>
          <ac:picMkLst>
            <pc:docMk/>
            <pc:sldMk cId="3243544965" sldId="272"/>
            <ac:picMk id="11" creationId="{28C5AC85-410F-4055-DB4C-49C3BE03501C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0:18:08.587" v="114" actId="20577"/>
        <pc:sldMkLst>
          <pc:docMk/>
          <pc:sldMk cId="2795858152" sldId="273"/>
        </pc:sldMkLst>
        <pc:spChg chg="mod">
          <ac:chgData name="Sunil Judhistira Gauda" userId="S::10595858@mydbs.ie::8822f5a6-d05f-4426-92c0-15e7a06ed03a" providerId="AD" clId="Web-{610F182F-3EEC-A1AF-BD97-18C99191549E}" dt="2022-08-05T10:16:07.976" v="81" actId="20577"/>
          <ac:spMkLst>
            <pc:docMk/>
            <pc:sldMk cId="2795858152" sldId="273"/>
            <ac:spMk id="2" creationId="{00000000-0000-0000-0000-000000000000}"/>
          </ac:spMkLst>
        </pc:spChg>
        <pc:spChg chg="mod ord">
          <ac:chgData name="Sunil Judhistira Gauda" userId="S::10595858@mydbs.ie::8822f5a6-d05f-4426-92c0-15e7a06ed03a" providerId="AD" clId="Web-{610F182F-3EEC-A1AF-BD97-18C99191549E}" dt="2022-08-05T10:17:03.289" v="92" actId="14100"/>
          <ac:spMkLst>
            <pc:docMk/>
            <pc:sldMk cId="2795858152" sldId="273"/>
            <ac:spMk id="5" creationId="{0D0EB1DE-9988-3CED-72B5-3CA700A3E102}"/>
          </ac:spMkLst>
        </pc:spChg>
        <pc:spChg chg="add mod">
          <ac:chgData name="Sunil Judhistira Gauda" userId="S::10595858@mydbs.ie::8822f5a6-d05f-4426-92c0-15e7a06ed03a" providerId="AD" clId="Web-{610F182F-3EEC-A1AF-BD97-18C99191549E}" dt="2022-08-05T10:17:39.727" v="103" actId="1076"/>
          <ac:spMkLst>
            <pc:docMk/>
            <pc:sldMk cId="2795858152" sldId="273"/>
            <ac:spMk id="9" creationId="{7B847A8F-EC56-CCDA-18D2-362674592BEF}"/>
          </ac:spMkLst>
        </pc:spChg>
        <pc:spChg chg="add mod">
          <ac:chgData name="Sunil Judhistira Gauda" userId="S::10595858@mydbs.ie::8822f5a6-d05f-4426-92c0-15e7a06ed03a" providerId="AD" clId="Web-{610F182F-3EEC-A1AF-BD97-18C99191549E}" dt="2022-08-05T10:17:53.712" v="109" actId="20577"/>
          <ac:spMkLst>
            <pc:docMk/>
            <pc:sldMk cId="2795858152" sldId="273"/>
            <ac:spMk id="10" creationId="{7CDF7C4B-467E-8768-A3A7-A312F134A74B}"/>
          </ac:spMkLst>
        </pc:spChg>
        <pc:spChg chg="add mod">
          <ac:chgData name="Sunil Judhistira Gauda" userId="S::10595858@mydbs.ie::8822f5a6-d05f-4426-92c0-15e7a06ed03a" providerId="AD" clId="Web-{610F182F-3EEC-A1AF-BD97-18C99191549E}" dt="2022-08-05T10:18:08.587" v="114" actId="20577"/>
          <ac:spMkLst>
            <pc:docMk/>
            <pc:sldMk cId="2795858152" sldId="273"/>
            <ac:spMk id="11" creationId="{A0EB510E-34ED-F682-BB22-225DD34D0D3C}"/>
          </ac:spMkLst>
        </pc:spChg>
        <pc:picChg chg="del">
          <ac:chgData name="Sunil Judhistira Gauda" userId="S::10595858@mydbs.ie::8822f5a6-d05f-4426-92c0-15e7a06ed03a" providerId="AD" clId="Web-{610F182F-3EEC-A1AF-BD97-18C99191549E}" dt="2022-08-05T10:14:51.646" v="66"/>
          <ac:picMkLst>
            <pc:docMk/>
            <pc:sldMk cId="2795858152" sldId="273"/>
            <ac:picMk id="3" creationId="{EBEC0708-A858-12D8-FDDB-0CDAC0B04020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0:16:44.383" v="91" actId="1076"/>
          <ac:picMkLst>
            <pc:docMk/>
            <pc:sldMk cId="2795858152" sldId="273"/>
            <ac:picMk id="4" creationId="{5DD48BF6-9E23-94B8-D5A8-F678C88F53D8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0:16:27.210" v="86" actId="1076"/>
          <ac:picMkLst>
            <pc:docMk/>
            <pc:sldMk cId="2795858152" sldId="273"/>
            <ac:picMk id="6" creationId="{B56D04C2-234D-FB60-CF88-FB3FA26E23DE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0:16:41.273" v="90" actId="1076"/>
          <ac:picMkLst>
            <pc:docMk/>
            <pc:sldMk cId="2795858152" sldId="273"/>
            <ac:picMk id="7" creationId="{773C75BC-F4B4-9206-641C-9341138C0CF5}"/>
          </ac:picMkLst>
        </pc:picChg>
      </pc:sldChg>
      <pc:sldChg chg="addSp delSp modSp add ord replId">
        <pc:chgData name="Sunil Judhistira Gauda" userId="S::10595858@mydbs.ie::8822f5a6-d05f-4426-92c0-15e7a06ed03a" providerId="AD" clId="Web-{610F182F-3EEC-A1AF-BD97-18C99191549E}" dt="2022-08-05T10:26:07.190" v="177"/>
        <pc:sldMkLst>
          <pc:docMk/>
          <pc:sldMk cId="223507828" sldId="274"/>
        </pc:sldMkLst>
        <pc:spChg chg="mod">
          <ac:chgData name="Sunil Judhistira Gauda" userId="S::10595858@mydbs.ie::8822f5a6-d05f-4426-92c0-15e7a06ed03a" providerId="AD" clId="Web-{610F182F-3EEC-A1AF-BD97-18C99191549E}" dt="2022-08-05T10:20:29.105" v="134" actId="20577"/>
          <ac:spMkLst>
            <pc:docMk/>
            <pc:sldMk cId="223507828" sldId="274"/>
            <ac:spMk id="2" creationId="{00000000-0000-0000-0000-000000000000}"/>
          </ac:spMkLst>
        </pc:spChg>
        <pc:spChg chg="mod">
          <ac:chgData name="Sunil Judhistira Gauda" userId="S::10595858@mydbs.ie::8822f5a6-d05f-4426-92c0-15e7a06ed03a" providerId="AD" clId="Web-{610F182F-3EEC-A1AF-BD97-18C99191549E}" dt="2022-08-05T10:25:17.595" v="149" actId="20577"/>
          <ac:spMkLst>
            <pc:docMk/>
            <pc:sldMk cId="223507828" sldId="274"/>
            <ac:spMk id="5" creationId="{0D0EB1DE-9988-3CED-72B5-3CA700A3E102}"/>
          </ac:spMkLst>
        </pc:spChg>
        <pc:spChg chg="add mod">
          <ac:chgData name="Sunil Judhistira Gauda" userId="S::10595858@mydbs.ie::8822f5a6-d05f-4426-92c0-15e7a06ed03a" providerId="AD" clId="Web-{610F182F-3EEC-A1AF-BD97-18C99191549E}" dt="2022-08-05T10:26:07.190" v="177"/>
          <ac:spMkLst>
            <pc:docMk/>
            <pc:sldMk cId="223507828" sldId="274"/>
            <ac:spMk id="6" creationId="{2DB13C9D-E498-4602-08D6-375B949F28D8}"/>
          </ac:spMkLst>
        </pc:spChg>
        <pc:picChg chg="del">
          <ac:chgData name="Sunil Judhistira Gauda" userId="S::10595858@mydbs.ie::8822f5a6-d05f-4426-92c0-15e7a06ed03a" providerId="AD" clId="Web-{610F182F-3EEC-A1AF-BD97-18C99191549E}" dt="2022-08-05T10:23:14.827" v="141"/>
          <ac:picMkLst>
            <pc:docMk/>
            <pc:sldMk cId="223507828" sldId="274"/>
            <ac:picMk id="3" creationId="{EBEC0708-A858-12D8-FDDB-0CDAC0B04020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0:24:52.532" v="143" actId="1076"/>
          <ac:picMkLst>
            <pc:docMk/>
            <pc:sldMk cId="223507828" sldId="274"/>
            <ac:picMk id="4" creationId="{8A6DE5DA-343C-1170-3D37-5C92B163FCED}"/>
          </ac:picMkLst>
        </pc:picChg>
      </pc:sldChg>
      <pc:sldChg chg="delSp modSp add replId">
        <pc:chgData name="Sunil Judhistira Gauda" userId="S::10595858@mydbs.ie::8822f5a6-d05f-4426-92c0-15e7a06ed03a" providerId="AD" clId="Web-{610F182F-3EEC-A1AF-BD97-18C99191549E}" dt="2022-08-05T10:33:11.260" v="223" actId="20577"/>
        <pc:sldMkLst>
          <pc:docMk/>
          <pc:sldMk cId="26501385" sldId="275"/>
        </pc:sldMkLst>
        <pc:spChg chg="mod">
          <ac:chgData name="Sunil Judhistira Gauda" userId="S::10595858@mydbs.ie::8822f5a6-d05f-4426-92c0-15e7a06ed03a" providerId="AD" clId="Web-{610F182F-3EEC-A1AF-BD97-18C99191549E}" dt="2022-08-05T10:33:11.260" v="223" actId="20577"/>
          <ac:spMkLst>
            <pc:docMk/>
            <pc:sldMk cId="26501385" sldId="275"/>
            <ac:spMk id="5" creationId="{0D0EB1DE-9988-3CED-72B5-3CA700A3E102}"/>
          </ac:spMkLst>
        </pc:spChg>
        <pc:picChg chg="del">
          <ac:chgData name="Sunil Judhistira Gauda" userId="S::10595858@mydbs.ie::8822f5a6-d05f-4426-92c0-15e7a06ed03a" providerId="AD" clId="Web-{610F182F-3EEC-A1AF-BD97-18C99191549E}" dt="2022-08-05T10:29:24.334" v="179"/>
          <ac:picMkLst>
            <pc:docMk/>
            <pc:sldMk cId="26501385" sldId="275"/>
            <ac:picMk id="4" creationId="{8A6DE5DA-343C-1170-3D37-5C92B163FCED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0:35:35.607" v="253" actId="1076"/>
        <pc:sldMkLst>
          <pc:docMk/>
          <pc:sldMk cId="3695705650" sldId="276"/>
        </pc:sldMkLst>
        <pc:spChg chg="mod">
          <ac:chgData name="Sunil Judhistira Gauda" userId="S::10595858@mydbs.ie::8822f5a6-d05f-4426-92c0-15e7a06ed03a" providerId="AD" clId="Web-{610F182F-3EEC-A1AF-BD97-18C99191549E}" dt="2022-08-05T10:35:02.653" v="246" actId="1076"/>
          <ac:spMkLst>
            <pc:docMk/>
            <pc:sldMk cId="3695705650" sldId="276"/>
            <ac:spMk id="5" creationId="{0D0EB1DE-9988-3CED-72B5-3CA700A3E102}"/>
          </ac:spMkLst>
        </pc:spChg>
        <pc:spChg chg="del">
          <ac:chgData name="Sunil Judhistira Gauda" userId="S::10595858@mydbs.ie::8822f5a6-d05f-4426-92c0-15e7a06ed03a" providerId="AD" clId="Web-{610F182F-3EEC-A1AF-BD97-18C99191549E}" dt="2022-08-05T10:34:09.074" v="236"/>
          <ac:spMkLst>
            <pc:docMk/>
            <pc:sldMk cId="3695705650" sldId="276"/>
            <ac:spMk id="6" creationId="{2DB13C9D-E498-4602-08D6-375B949F28D8}"/>
          </ac:spMkLst>
        </pc:spChg>
        <pc:spChg chg="add mod">
          <ac:chgData name="Sunil Judhistira Gauda" userId="S::10595858@mydbs.ie::8822f5a6-d05f-4426-92c0-15e7a06ed03a" providerId="AD" clId="Web-{610F182F-3EEC-A1AF-BD97-18C99191549E}" dt="2022-08-05T10:35:19.091" v="251" actId="20577"/>
          <ac:spMkLst>
            <pc:docMk/>
            <pc:sldMk cId="3695705650" sldId="276"/>
            <ac:spMk id="7" creationId="{F3F03F3C-F58F-9E6D-A1C0-BE8CFAF724CE}"/>
          </ac:spMkLst>
        </pc:spChg>
        <pc:picChg chg="add mod">
          <ac:chgData name="Sunil Judhistira Gauda" userId="S::10595858@mydbs.ie::8822f5a6-d05f-4426-92c0-15e7a06ed03a" providerId="AD" clId="Web-{610F182F-3EEC-A1AF-BD97-18C99191549E}" dt="2022-08-05T10:35:02.700" v="247" actId="1076"/>
          <ac:picMkLst>
            <pc:docMk/>
            <pc:sldMk cId="3695705650" sldId="276"/>
            <ac:picMk id="3" creationId="{3D135461-8504-373D-7527-6F456885FB30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0:35:35.607" v="253" actId="1076"/>
          <ac:picMkLst>
            <pc:docMk/>
            <pc:sldMk cId="3695705650" sldId="276"/>
            <ac:picMk id="8" creationId="{EC4FF97C-620E-2D66-1020-54843744BB52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0:44:05.323" v="329" actId="20577"/>
        <pc:sldMkLst>
          <pc:docMk/>
          <pc:sldMk cId="3861154917" sldId="277"/>
        </pc:sldMkLst>
        <pc:spChg chg="mod">
          <ac:chgData name="Sunil Judhistira Gauda" userId="S::10595858@mydbs.ie::8822f5a6-d05f-4426-92c0-15e7a06ed03a" providerId="AD" clId="Web-{610F182F-3EEC-A1AF-BD97-18C99191549E}" dt="2022-08-05T10:44:05.323" v="329" actId="20577"/>
          <ac:spMkLst>
            <pc:docMk/>
            <pc:sldMk cId="3861154917" sldId="277"/>
            <ac:spMk id="2" creationId="{00000000-0000-0000-0000-000000000000}"/>
          </ac:spMkLst>
        </pc:spChg>
        <pc:spChg chg="del">
          <ac:chgData name="Sunil Judhistira Gauda" userId="S::10595858@mydbs.ie::8822f5a6-d05f-4426-92c0-15e7a06ed03a" providerId="AD" clId="Web-{610F182F-3EEC-A1AF-BD97-18C99191549E}" dt="2022-08-05T10:40:16.787" v="263"/>
          <ac:spMkLst>
            <pc:docMk/>
            <pc:sldMk cId="3861154917" sldId="277"/>
            <ac:spMk id="5" creationId="{0D0EB1DE-9988-3CED-72B5-3CA700A3E102}"/>
          </ac:spMkLst>
        </pc:spChg>
        <pc:spChg chg="add del mod">
          <ac:chgData name="Sunil Judhistira Gauda" userId="S::10595858@mydbs.ie::8822f5a6-d05f-4426-92c0-15e7a06ed03a" providerId="AD" clId="Web-{610F182F-3EEC-A1AF-BD97-18C99191549E}" dt="2022-08-05T10:40:19.209" v="264"/>
          <ac:spMkLst>
            <pc:docMk/>
            <pc:sldMk cId="3861154917" sldId="277"/>
            <ac:spMk id="6" creationId="{9B93E7A2-4F08-3421-9E65-7D2B2307DD0D}"/>
          </ac:spMkLst>
        </pc:spChg>
        <pc:spChg chg="del">
          <ac:chgData name="Sunil Judhistira Gauda" userId="S::10595858@mydbs.ie::8822f5a6-d05f-4426-92c0-15e7a06ed03a" providerId="AD" clId="Web-{610F182F-3EEC-A1AF-BD97-18C99191549E}" dt="2022-08-05T10:36:35.967" v="262"/>
          <ac:spMkLst>
            <pc:docMk/>
            <pc:sldMk cId="3861154917" sldId="277"/>
            <ac:spMk id="7" creationId="{F3F03F3C-F58F-9E6D-A1C0-BE8CFAF724CE}"/>
          </ac:spMkLst>
        </pc:spChg>
        <pc:spChg chg="add mod">
          <ac:chgData name="Sunil Judhistira Gauda" userId="S::10595858@mydbs.ie::8822f5a6-d05f-4426-92c0-15e7a06ed03a" providerId="AD" clId="Web-{610F182F-3EEC-A1AF-BD97-18C99191549E}" dt="2022-08-05T10:41:36.226" v="292" actId="1076"/>
          <ac:spMkLst>
            <pc:docMk/>
            <pc:sldMk cId="3861154917" sldId="277"/>
            <ac:spMk id="10" creationId="{DD539E77-6837-A503-154B-38DDC888CD4A}"/>
          </ac:spMkLst>
        </pc:spChg>
        <pc:picChg chg="del">
          <ac:chgData name="Sunil Judhistira Gauda" userId="S::10595858@mydbs.ie::8822f5a6-d05f-4426-92c0-15e7a06ed03a" providerId="AD" clId="Web-{610F182F-3EEC-A1AF-BD97-18C99191549E}" dt="2022-08-05T10:36:30.686" v="260"/>
          <ac:picMkLst>
            <pc:docMk/>
            <pc:sldMk cId="3861154917" sldId="277"/>
            <ac:picMk id="3" creationId="{3D135461-8504-373D-7527-6F456885FB30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0:36:32.608" v="261"/>
          <ac:picMkLst>
            <pc:docMk/>
            <pc:sldMk cId="3861154917" sldId="277"/>
            <ac:picMk id="8" creationId="{EC4FF97C-620E-2D66-1020-54843744BB52}"/>
          </ac:picMkLst>
        </pc:picChg>
        <pc:picChg chg="add mod ord">
          <ac:chgData name="Sunil Judhistira Gauda" userId="S::10595858@mydbs.ie::8822f5a6-d05f-4426-92c0-15e7a06ed03a" providerId="AD" clId="Web-{610F182F-3EEC-A1AF-BD97-18C99191549E}" dt="2022-08-05T10:40:40.975" v="267" actId="14100"/>
          <ac:picMkLst>
            <pc:docMk/>
            <pc:sldMk cId="3861154917" sldId="277"/>
            <ac:picMk id="9" creationId="{5A0B00C2-E36B-1AC8-5D56-A3A5D7332DC4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0:51:28.706" v="513" actId="20577"/>
        <pc:sldMkLst>
          <pc:docMk/>
          <pc:sldMk cId="1506756652" sldId="278"/>
        </pc:sldMkLst>
        <pc:spChg chg="mod">
          <ac:chgData name="Sunil Judhistira Gauda" userId="S::10595858@mydbs.ie::8822f5a6-d05f-4426-92c0-15e7a06ed03a" providerId="AD" clId="Web-{610F182F-3EEC-A1AF-BD97-18C99191549E}" dt="2022-08-05T10:44:38.027" v="332" actId="20577"/>
          <ac:spMkLst>
            <pc:docMk/>
            <pc:sldMk cId="1506756652" sldId="278"/>
            <ac:spMk id="2" creationId="{00000000-0000-0000-0000-000000000000}"/>
          </ac:spMkLst>
        </pc:spChg>
        <pc:spChg chg="add mod">
          <ac:chgData name="Sunil Judhistira Gauda" userId="S::10595858@mydbs.ie::8822f5a6-d05f-4426-92c0-15e7a06ed03a" providerId="AD" clId="Web-{610F182F-3EEC-A1AF-BD97-18C99191549E}" dt="2022-08-05T10:51:28.706" v="513" actId="20577"/>
          <ac:spMkLst>
            <pc:docMk/>
            <pc:sldMk cId="1506756652" sldId="278"/>
            <ac:spMk id="4" creationId="{3E96B7D3-13B6-A9DD-4242-E160387B7E64}"/>
          </ac:spMkLst>
        </pc:spChg>
        <pc:spChg chg="add mod">
          <ac:chgData name="Sunil Judhistira Gauda" userId="S::10595858@mydbs.ie::8822f5a6-d05f-4426-92c0-15e7a06ed03a" providerId="AD" clId="Web-{610F182F-3EEC-A1AF-BD97-18C99191549E}" dt="2022-08-05T10:51:21.815" v="505" actId="20577"/>
          <ac:spMkLst>
            <pc:docMk/>
            <pc:sldMk cId="1506756652" sldId="278"/>
            <ac:spMk id="6" creationId="{EE46407A-CE2F-2BD4-4EE7-9067B92414B9}"/>
          </ac:spMkLst>
        </pc:spChg>
        <pc:spChg chg="del mod">
          <ac:chgData name="Sunil Judhistira Gauda" userId="S::10595858@mydbs.ie::8822f5a6-d05f-4426-92c0-15e7a06ed03a" providerId="AD" clId="Web-{610F182F-3EEC-A1AF-BD97-18C99191549E}" dt="2022-08-05T10:42:27.868" v="296"/>
          <ac:spMkLst>
            <pc:docMk/>
            <pc:sldMk cId="1506756652" sldId="278"/>
            <ac:spMk id="10" creationId="{DD539E77-6837-A503-154B-38DDC888CD4A}"/>
          </ac:spMkLst>
        </pc:spChg>
        <pc:picChg chg="del">
          <ac:chgData name="Sunil Judhistira Gauda" userId="S::10595858@mydbs.ie::8822f5a6-d05f-4426-92c0-15e7a06ed03a" providerId="AD" clId="Web-{610F182F-3EEC-A1AF-BD97-18C99191549E}" dt="2022-08-05T10:42:20.930" v="294"/>
          <ac:picMkLst>
            <pc:docMk/>
            <pc:sldMk cId="1506756652" sldId="278"/>
            <ac:picMk id="9" creationId="{5A0B00C2-E36B-1AC8-5D56-A3A5D7332DC4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0:57:38.932" v="603" actId="1076"/>
        <pc:sldMkLst>
          <pc:docMk/>
          <pc:sldMk cId="4208684089" sldId="279"/>
        </pc:sldMkLst>
        <pc:spChg chg="add del mod topLvl">
          <ac:chgData name="Sunil Judhistira Gauda" userId="S::10595858@mydbs.ie::8822f5a6-d05f-4426-92c0-15e7a06ed03a" providerId="AD" clId="Web-{610F182F-3EEC-A1AF-BD97-18C99191549E}" dt="2022-08-05T10:57:26.603" v="600"/>
          <ac:spMkLst>
            <pc:docMk/>
            <pc:sldMk cId="4208684089" sldId="279"/>
            <ac:spMk id="3" creationId="{EB83D1B0-4480-8A12-DC02-0182E2300047}"/>
          </ac:spMkLst>
        </pc:spChg>
        <pc:spChg chg="mod">
          <ac:chgData name="Sunil Judhistira Gauda" userId="S::10595858@mydbs.ie::8822f5a6-d05f-4426-92c0-15e7a06ed03a" providerId="AD" clId="Web-{610F182F-3EEC-A1AF-BD97-18C99191549E}" dt="2022-08-05T10:53:33.037" v="557" actId="14100"/>
          <ac:spMkLst>
            <pc:docMk/>
            <pc:sldMk cId="4208684089" sldId="279"/>
            <ac:spMk id="4" creationId="{3E96B7D3-13B6-A9DD-4242-E160387B7E64}"/>
          </ac:spMkLst>
        </pc:spChg>
        <pc:spChg chg="del mod">
          <ac:chgData name="Sunil Judhistira Gauda" userId="S::10595858@mydbs.ie::8822f5a6-d05f-4426-92c0-15e7a06ed03a" providerId="AD" clId="Web-{610F182F-3EEC-A1AF-BD97-18C99191549E}" dt="2022-08-05T10:51:47.644" v="516"/>
          <ac:spMkLst>
            <pc:docMk/>
            <pc:sldMk cId="4208684089" sldId="279"/>
            <ac:spMk id="6" creationId="{EE46407A-CE2F-2BD4-4EE7-9067B92414B9}"/>
          </ac:spMkLst>
        </pc:spChg>
        <pc:spChg chg="add mod">
          <ac:chgData name="Sunil Judhistira Gauda" userId="S::10595858@mydbs.ie::8822f5a6-d05f-4426-92c0-15e7a06ed03a" providerId="AD" clId="Web-{610F182F-3EEC-A1AF-BD97-18C99191549E}" dt="2022-08-05T10:57:38.932" v="603" actId="1076"/>
          <ac:spMkLst>
            <pc:docMk/>
            <pc:sldMk cId="4208684089" sldId="279"/>
            <ac:spMk id="10" creationId="{D233FC16-278E-3EA9-758C-53A36B323725}"/>
          </ac:spMkLst>
        </pc:spChg>
        <pc:grpChg chg="add del">
          <ac:chgData name="Sunil Judhistira Gauda" userId="S::10595858@mydbs.ie::8822f5a6-d05f-4426-92c0-15e7a06ed03a" providerId="AD" clId="Web-{610F182F-3EEC-A1AF-BD97-18C99191549E}" dt="2022-08-05T10:55:33.726" v="575"/>
          <ac:grpSpMkLst>
            <pc:docMk/>
            <pc:sldMk cId="4208684089" sldId="279"/>
            <ac:grpSpMk id="7" creationId="{FC86C220-B52A-D16E-5E3B-3A72E5D372AA}"/>
          </ac:grpSpMkLst>
        </pc:grpChg>
        <pc:grpChg chg="add del mod">
          <ac:chgData name="Sunil Judhistira Gauda" userId="S::10595858@mydbs.ie::8822f5a6-d05f-4426-92c0-15e7a06ed03a" providerId="AD" clId="Web-{610F182F-3EEC-A1AF-BD97-18C99191549E}" dt="2022-08-05T10:57:26.603" v="600"/>
          <ac:grpSpMkLst>
            <pc:docMk/>
            <pc:sldMk cId="4208684089" sldId="279"/>
            <ac:grpSpMk id="8" creationId="{EC6A93C8-44B5-9302-37BB-98F30878D175}"/>
          </ac:grpSpMkLst>
        </pc:grpChg>
        <pc:picChg chg="add del mod topLvl">
          <ac:chgData name="Sunil Judhistira Gauda" userId="S::10595858@mydbs.ie::8822f5a6-d05f-4426-92c0-15e7a06ed03a" providerId="AD" clId="Web-{610F182F-3EEC-A1AF-BD97-18C99191549E}" dt="2022-08-05T10:57:28.103" v="601"/>
          <ac:picMkLst>
            <pc:docMk/>
            <pc:sldMk cId="4208684089" sldId="279"/>
            <ac:picMk id="5" creationId="{FB17210D-D4D0-7681-951D-882818BCEC4C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0:57:32.228" v="602" actId="1076"/>
          <ac:picMkLst>
            <pc:docMk/>
            <pc:sldMk cId="4208684089" sldId="279"/>
            <ac:picMk id="11" creationId="{83ED2173-CB7B-BE94-2AC0-0DBC90E21841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0:58:13.167" v="613" actId="1076"/>
        <pc:sldMkLst>
          <pc:docMk/>
          <pc:sldMk cId="3905035941" sldId="280"/>
        </pc:sldMkLst>
        <pc:spChg chg="mod">
          <ac:chgData name="Sunil Judhistira Gauda" userId="S::10595858@mydbs.ie::8822f5a6-d05f-4426-92c0-15e7a06ed03a" providerId="AD" clId="Web-{610F182F-3EEC-A1AF-BD97-18C99191549E}" dt="2022-08-05T10:57:54.370" v="610" actId="20577"/>
          <ac:spMkLst>
            <pc:docMk/>
            <pc:sldMk cId="3905035941" sldId="280"/>
            <ac:spMk id="10" creationId="{D233FC16-278E-3EA9-758C-53A36B323725}"/>
          </ac:spMkLst>
        </pc:spChg>
        <pc:picChg chg="add mod">
          <ac:chgData name="Sunil Judhistira Gauda" userId="S::10595858@mydbs.ie::8822f5a6-d05f-4426-92c0-15e7a06ed03a" providerId="AD" clId="Web-{610F182F-3EEC-A1AF-BD97-18C99191549E}" dt="2022-08-05T10:58:13.167" v="613" actId="1076"/>
          <ac:picMkLst>
            <pc:docMk/>
            <pc:sldMk cId="3905035941" sldId="280"/>
            <ac:picMk id="3" creationId="{2933205D-CFB2-1870-4FCE-126AC65405B7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0:58:09.682" v="612"/>
          <ac:picMkLst>
            <pc:docMk/>
            <pc:sldMk cId="3905035941" sldId="280"/>
            <ac:picMk id="11" creationId="{83ED2173-CB7B-BE94-2AC0-0DBC90E21841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0:59:27.465" v="635" actId="1076"/>
        <pc:sldMkLst>
          <pc:docMk/>
          <pc:sldMk cId="2595859044" sldId="281"/>
        </pc:sldMkLst>
        <pc:spChg chg="mod">
          <ac:chgData name="Sunil Judhistira Gauda" userId="S::10595858@mydbs.ie::8822f5a6-d05f-4426-92c0-15e7a06ed03a" providerId="AD" clId="Web-{610F182F-3EEC-A1AF-BD97-18C99191549E}" dt="2022-08-05T10:58:42.183" v="624" actId="20577"/>
          <ac:spMkLst>
            <pc:docMk/>
            <pc:sldMk cId="2595859044" sldId="281"/>
            <ac:spMk id="10" creationId="{D233FC16-278E-3EA9-758C-53A36B323725}"/>
          </ac:spMkLst>
        </pc:spChg>
        <pc:picChg chg="del mod">
          <ac:chgData name="Sunil Judhistira Gauda" userId="S::10595858@mydbs.ie::8822f5a6-d05f-4426-92c0-15e7a06ed03a" providerId="AD" clId="Web-{610F182F-3EEC-A1AF-BD97-18C99191549E}" dt="2022-08-05T10:58:53.636" v="626"/>
          <ac:picMkLst>
            <pc:docMk/>
            <pc:sldMk cId="2595859044" sldId="281"/>
            <ac:picMk id="3" creationId="{2933205D-CFB2-1870-4FCE-126AC65405B7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0:59:24.402" v="634" actId="1076"/>
          <ac:picMkLst>
            <pc:docMk/>
            <pc:sldMk cId="2595859044" sldId="281"/>
            <ac:picMk id="5" creationId="{099A76BB-A750-0337-03DD-FCB330C1629A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0:59:27.465" v="635" actId="1076"/>
          <ac:picMkLst>
            <pc:docMk/>
            <pc:sldMk cId="2595859044" sldId="281"/>
            <ac:picMk id="6" creationId="{E91DFEA2-7172-49AC-F6C5-18C76F972931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1:00:47.920" v="660" actId="1076"/>
        <pc:sldMkLst>
          <pc:docMk/>
          <pc:sldMk cId="1722613301" sldId="282"/>
        </pc:sldMkLst>
        <pc:spChg chg="mod">
          <ac:chgData name="Sunil Judhistira Gauda" userId="S::10595858@mydbs.ie::8822f5a6-d05f-4426-92c0-15e7a06ed03a" providerId="AD" clId="Web-{610F182F-3EEC-A1AF-BD97-18C99191549E}" dt="2022-08-05T11:00:01.434" v="649" actId="20577"/>
          <ac:spMkLst>
            <pc:docMk/>
            <pc:sldMk cId="1722613301" sldId="282"/>
            <ac:spMk id="10" creationId="{D233FC16-278E-3EA9-758C-53A36B323725}"/>
          </ac:spMkLst>
        </pc:spChg>
        <pc:picChg chg="add mod">
          <ac:chgData name="Sunil Judhistira Gauda" userId="S::10595858@mydbs.ie::8822f5a6-d05f-4426-92c0-15e7a06ed03a" providerId="AD" clId="Web-{610F182F-3EEC-A1AF-BD97-18C99191549E}" dt="2022-08-05T11:00:33.357" v="657" actId="1076"/>
          <ac:picMkLst>
            <pc:docMk/>
            <pc:sldMk cId="1722613301" sldId="282"/>
            <ac:picMk id="3" creationId="{3C31AEBD-1F68-E800-4183-225A4BB440CE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1:00:11.138" v="650"/>
          <ac:picMkLst>
            <pc:docMk/>
            <pc:sldMk cId="1722613301" sldId="282"/>
            <ac:picMk id="5" creationId="{099A76BB-A750-0337-03DD-FCB330C1629A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1:00:28.107" v="655"/>
          <ac:picMkLst>
            <pc:docMk/>
            <pc:sldMk cId="1722613301" sldId="282"/>
            <ac:picMk id="6" creationId="{E91DFEA2-7172-49AC-F6C5-18C76F972931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1:00:47.920" v="660" actId="1076"/>
          <ac:picMkLst>
            <pc:docMk/>
            <pc:sldMk cId="1722613301" sldId="282"/>
            <ac:picMk id="7" creationId="{2A5028F0-17C5-5FE7-11F3-EC7675AEBAB6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1:02:45.047" v="681" actId="20577"/>
        <pc:sldMkLst>
          <pc:docMk/>
          <pc:sldMk cId="745075979" sldId="283"/>
        </pc:sldMkLst>
        <pc:spChg chg="mod">
          <ac:chgData name="Sunil Judhistira Gauda" userId="S::10595858@mydbs.ie::8822f5a6-d05f-4426-92c0-15e7a06ed03a" providerId="AD" clId="Web-{610F182F-3EEC-A1AF-BD97-18C99191549E}" dt="2022-08-05T11:01:17.217" v="665" actId="20577"/>
          <ac:spMkLst>
            <pc:docMk/>
            <pc:sldMk cId="745075979" sldId="283"/>
            <ac:spMk id="4" creationId="{3E96B7D3-13B6-A9DD-4242-E160387B7E64}"/>
          </ac:spMkLst>
        </pc:spChg>
        <pc:spChg chg="mod">
          <ac:chgData name="Sunil Judhistira Gauda" userId="S::10595858@mydbs.ie::8822f5a6-d05f-4426-92c0-15e7a06ed03a" providerId="AD" clId="Web-{610F182F-3EEC-A1AF-BD97-18C99191549E}" dt="2022-08-05T11:02:45.047" v="681" actId="20577"/>
          <ac:spMkLst>
            <pc:docMk/>
            <pc:sldMk cId="745075979" sldId="283"/>
            <ac:spMk id="10" creationId="{D233FC16-278E-3EA9-758C-53A36B323725}"/>
          </ac:spMkLst>
        </pc:spChg>
        <pc:picChg chg="del">
          <ac:chgData name="Sunil Judhistira Gauda" userId="S::10595858@mydbs.ie::8822f5a6-d05f-4426-92c0-15e7a06ed03a" providerId="AD" clId="Web-{610F182F-3EEC-A1AF-BD97-18C99191549E}" dt="2022-08-05T11:01:29.280" v="673"/>
          <ac:picMkLst>
            <pc:docMk/>
            <pc:sldMk cId="745075979" sldId="283"/>
            <ac:picMk id="3" creationId="{3C31AEBD-1F68-E800-4183-225A4BB440CE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1:01:36.514" v="676" actId="1076"/>
          <ac:picMkLst>
            <pc:docMk/>
            <pc:sldMk cId="745075979" sldId="283"/>
            <ac:picMk id="5" creationId="{71C15F0D-C903-3D30-26C3-AA37CD769D42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1:01:38.061" v="677"/>
          <ac:picMkLst>
            <pc:docMk/>
            <pc:sldMk cId="745075979" sldId="283"/>
            <ac:picMk id="7" creationId="{2A5028F0-17C5-5FE7-11F3-EC7675AEBAB6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1:04:39.783" v="701" actId="1076"/>
        <pc:sldMkLst>
          <pc:docMk/>
          <pc:sldMk cId="3068940158" sldId="284"/>
        </pc:sldMkLst>
        <pc:spChg chg="mod">
          <ac:chgData name="Sunil Judhistira Gauda" userId="S::10595858@mydbs.ie::8822f5a6-d05f-4426-92c0-15e7a06ed03a" providerId="AD" clId="Web-{610F182F-3EEC-A1AF-BD97-18C99191549E}" dt="2022-08-05T11:03:35.032" v="687" actId="1076"/>
          <ac:spMkLst>
            <pc:docMk/>
            <pc:sldMk cId="3068940158" sldId="284"/>
            <ac:spMk id="10" creationId="{D233FC16-278E-3EA9-758C-53A36B323725}"/>
          </ac:spMkLst>
        </pc:spChg>
        <pc:picChg chg="add mod">
          <ac:chgData name="Sunil Judhistira Gauda" userId="S::10595858@mydbs.ie::8822f5a6-d05f-4426-92c0-15e7a06ed03a" providerId="AD" clId="Web-{610F182F-3EEC-A1AF-BD97-18C99191549E}" dt="2022-08-05T11:03:47.470" v="690" actId="1076"/>
          <ac:picMkLst>
            <pc:docMk/>
            <pc:sldMk cId="3068940158" sldId="284"/>
            <ac:picMk id="3" creationId="{B5ADE678-D163-B7E6-24D0-7AF3A1D6FBF0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1:03:43.813" v="688"/>
          <ac:picMkLst>
            <pc:docMk/>
            <pc:sldMk cId="3068940158" sldId="284"/>
            <ac:picMk id="5" creationId="{71C15F0D-C903-3D30-26C3-AA37CD769D42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1:04:34.596" v="699" actId="1076"/>
          <ac:picMkLst>
            <pc:docMk/>
            <pc:sldMk cId="3068940158" sldId="284"/>
            <ac:picMk id="6" creationId="{B208088C-5DAA-6565-D6B1-7F6DDDC1D85C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1:04:39.783" v="701" actId="1076"/>
          <ac:picMkLst>
            <pc:docMk/>
            <pc:sldMk cId="3068940158" sldId="284"/>
            <ac:picMk id="7" creationId="{1153BA9A-F3A0-2D98-6DB2-3C91D7064C1E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1:05:30.644" v="711" actId="1076"/>
        <pc:sldMkLst>
          <pc:docMk/>
          <pc:sldMk cId="145091096" sldId="285"/>
        </pc:sldMkLst>
        <pc:spChg chg="mod">
          <ac:chgData name="Sunil Judhistira Gauda" userId="S::10595858@mydbs.ie::8822f5a6-d05f-4426-92c0-15e7a06ed03a" providerId="AD" clId="Web-{610F182F-3EEC-A1AF-BD97-18C99191549E}" dt="2022-08-05T11:05:04.143" v="706" actId="20577"/>
          <ac:spMkLst>
            <pc:docMk/>
            <pc:sldMk cId="145091096" sldId="285"/>
            <ac:spMk id="10" creationId="{D233FC16-278E-3EA9-758C-53A36B323725}"/>
          </ac:spMkLst>
        </pc:spChg>
        <pc:picChg chg="del">
          <ac:chgData name="Sunil Judhistira Gauda" userId="S::10595858@mydbs.ie::8822f5a6-d05f-4426-92c0-15e7a06ed03a" providerId="AD" clId="Web-{610F182F-3EEC-A1AF-BD97-18C99191549E}" dt="2022-08-05T11:05:22.643" v="707"/>
          <ac:picMkLst>
            <pc:docMk/>
            <pc:sldMk cId="145091096" sldId="285"/>
            <ac:picMk id="3" creationId="{B5ADE678-D163-B7E6-24D0-7AF3A1D6FBF0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1:05:30.644" v="711" actId="1076"/>
          <ac:picMkLst>
            <pc:docMk/>
            <pc:sldMk cId="145091096" sldId="285"/>
            <ac:picMk id="5" creationId="{D1405EC3-079E-B411-ECF0-5EC5D0D91C4D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1:05:24.284" v="708"/>
          <ac:picMkLst>
            <pc:docMk/>
            <pc:sldMk cId="145091096" sldId="285"/>
            <ac:picMk id="6" creationId="{B208088C-5DAA-6565-D6B1-7F6DDDC1D85C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1:09:48.117" v="778"/>
        <pc:sldMkLst>
          <pc:docMk/>
          <pc:sldMk cId="3008237285" sldId="286"/>
        </pc:sldMkLst>
        <pc:spChg chg="mod">
          <ac:chgData name="Sunil Judhistira Gauda" userId="S::10595858@mydbs.ie::8822f5a6-d05f-4426-92c0-15e7a06ed03a" providerId="AD" clId="Web-{610F182F-3EEC-A1AF-BD97-18C99191549E}" dt="2022-08-05T11:05:50.019" v="716" actId="14100"/>
          <ac:spMkLst>
            <pc:docMk/>
            <pc:sldMk cId="3008237285" sldId="286"/>
            <ac:spMk id="10" creationId="{D233FC16-278E-3EA9-758C-53A36B323725}"/>
          </ac:spMkLst>
        </pc:spChg>
        <pc:picChg chg="add mod">
          <ac:chgData name="Sunil Judhistira Gauda" userId="S::10595858@mydbs.ie::8822f5a6-d05f-4426-92c0-15e7a06ed03a" providerId="AD" clId="Web-{610F182F-3EEC-A1AF-BD97-18C99191549E}" dt="2022-08-05T11:06:58.739" v="727" actId="1076"/>
          <ac:picMkLst>
            <pc:docMk/>
            <pc:sldMk cId="3008237285" sldId="286"/>
            <ac:picMk id="3" creationId="{5F4273F2-7656-73A5-AC24-A70E4D44048C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1:06:04.972" v="717"/>
          <ac:picMkLst>
            <pc:docMk/>
            <pc:sldMk cId="3008237285" sldId="286"/>
            <ac:picMk id="5" creationId="{D1405EC3-079E-B411-ECF0-5EC5D0D91C4D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1:09:48.117" v="778"/>
          <ac:picMkLst>
            <pc:docMk/>
            <pc:sldMk cId="3008237285" sldId="286"/>
            <ac:picMk id="6" creationId="{6CA64B23-CFCF-227F-A128-DF46B3369094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1:08:07.428" v="738" actId="1076"/>
        <pc:sldMkLst>
          <pc:docMk/>
          <pc:sldMk cId="789861210" sldId="287"/>
        </pc:sldMkLst>
        <pc:spChg chg="mod">
          <ac:chgData name="Sunil Judhistira Gauda" userId="S::10595858@mydbs.ie::8822f5a6-d05f-4426-92c0-15e7a06ed03a" providerId="AD" clId="Web-{610F182F-3EEC-A1AF-BD97-18C99191549E}" dt="2022-08-05T11:07:50.787" v="733" actId="14100"/>
          <ac:spMkLst>
            <pc:docMk/>
            <pc:sldMk cId="789861210" sldId="287"/>
            <ac:spMk id="10" creationId="{D233FC16-278E-3EA9-758C-53A36B323725}"/>
          </ac:spMkLst>
        </pc:spChg>
        <pc:picChg chg="del">
          <ac:chgData name="Sunil Judhistira Gauda" userId="S::10595858@mydbs.ie::8822f5a6-d05f-4426-92c0-15e7a06ed03a" providerId="AD" clId="Web-{610F182F-3EEC-A1AF-BD97-18C99191549E}" dt="2022-08-05T11:07:52.443" v="734"/>
          <ac:picMkLst>
            <pc:docMk/>
            <pc:sldMk cId="789861210" sldId="287"/>
            <ac:picMk id="3" creationId="{5F4273F2-7656-73A5-AC24-A70E4D44048C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1:08:07.428" v="738" actId="1076"/>
          <ac:picMkLst>
            <pc:docMk/>
            <pc:sldMk cId="789861210" sldId="287"/>
            <ac:picMk id="5" creationId="{9E4B61C6-A0FF-84D5-E93A-6DE5EDC9798F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1:07:54.474" v="735"/>
          <ac:picMkLst>
            <pc:docMk/>
            <pc:sldMk cId="789861210" sldId="287"/>
            <ac:picMk id="6" creationId="{6CA64B23-CFCF-227F-A128-DF46B3369094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1:09:16.695" v="769" actId="1076"/>
        <pc:sldMkLst>
          <pc:docMk/>
          <pc:sldMk cId="3215522677" sldId="288"/>
        </pc:sldMkLst>
        <pc:spChg chg="mod">
          <ac:chgData name="Sunil Judhistira Gauda" userId="S::10595858@mydbs.ie::8822f5a6-d05f-4426-92c0-15e7a06ed03a" providerId="AD" clId="Web-{610F182F-3EEC-A1AF-BD97-18C99191549E}" dt="2022-08-05T11:08:55.288" v="763" actId="20577"/>
          <ac:spMkLst>
            <pc:docMk/>
            <pc:sldMk cId="3215522677" sldId="288"/>
            <ac:spMk id="10" creationId="{D233FC16-278E-3EA9-758C-53A36B323725}"/>
          </ac:spMkLst>
        </pc:spChg>
        <pc:picChg chg="add mod">
          <ac:chgData name="Sunil Judhistira Gauda" userId="S::10595858@mydbs.ie::8822f5a6-d05f-4426-92c0-15e7a06ed03a" providerId="AD" clId="Web-{610F182F-3EEC-A1AF-BD97-18C99191549E}" dt="2022-08-05T11:09:16.695" v="769" actId="1076"/>
          <ac:picMkLst>
            <pc:docMk/>
            <pc:sldMk cId="3215522677" sldId="288"/>
            <ac:picMk id="3" creationId="{0B221C8A-46CC-96F5-AE13-E6BA13C73681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1:08:56.210" v="764"/>
          <ac:picMkLst>
            <pc:docMk/>
            <pc:sldMk cId="3215522677" sldId="288"/>
            <ac:picMk id="5" creationId="{9E4B61C6-A0FF-84D5-E93A-6DE5EDC9798F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1:09:43.039" v="777" actId="1076"/>
        <pc:sldMkLst>
          <pc:docMk/>
          <pc:sldMk cId="2148923469" sldId="289"/>
        </pc:sldMkLst>
        <pc:spChg chg="mod">
          <ac:chgData name="Sunil Judhistira Gauda" userId="S::10595858@mydbs.ie::8822f5a6-d05f-4426-92c0-15e7a06ed03a" providerId="AD" clId="Web-{610F182F-3EEC-A1AF-BD97-18C99191549E}" dt="2022-08-05T11:09:32.804" v="772" actId="20577"/>
          <ac:spMkLst>
            <pc:docMk/>
            <pc:sldMk cId="2148923469" sldId="289"/>
            <ac:spMk id="10" creationId="{D233FC16-278E-3EA9-758C-53A36B323725}"/>
          </ac:spMkLst>
        </pc:spChg>
        <pc:picChg chg="del">
          <ac:chgData name="Sunil Judhistira Gauda" userId="S::10595858@mydbs.ie::8822f5a6-d05f-4426-92c0-15e7a06ed03a" providerId="AD" clId="Web-{610F182F-3EEC-A1AF-BD97-18C99191549E}" dt="2022-08-05T11:09:33.226" v="773"/>
          <ac:picMkLst>
            <pc:docMk/>
            <pc:sldMk cId="2148923469" sldId="289"/>
            <ac:picMk id="3" creationId="{0B221C8A-46CC-96F5-AE13-E6BA13C73681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1:09:43.039" v="777" actId="1076"/>
          <ac:picMkLst>
            <pc:docMk/>
            <pc:sldMk cId="2148923469" sldId="289"/>
            <ac:picMk id="5" creationId="{90491D71-9BA5-B46E-4D1B-D05040AD204C}"/>
          </ac:picMkLst>
        </pc:picChg>
      </pc:sldChg>
      <pc:sldChg chg="delSp modSp add replId">
        <pc:chgData name="Sunil Judhistira Gauda" userId="S::10595858@mydbs.ie::8822f5a6-d05f-4426-92c0-15e7a06ed03a" providerId="AD" clId="Web-{610F182F-3EEC-A1AF-BD97-18C99191549E}" dt="2022-08-05T11:10:14.555" v="792" actId="1076"/>
        <pc:sldMkLst>
          <pc:docMk/>
          <pc:sldMk cId="2915809032" sldId="290"/>
        </pc:sldMkLst>
        <pc:spChg chg="mod">
          <ac:chgData name="Sunil Judhistira Gauda" userId="S::10595858@mydbs.ie::8822f5a6-d05f-4426-92c0-15e7a06ed03a" providerId="AD" clId="Web-{610F182F-3EEC-A1AF-BD97-18C99191549E}" dt="2022-08-05T11:10:05.914" v="788" actId="1076"/>
          <ac:spMkLst>
            <pc:docMk/>
            <pc:sldMk cId="2915809032" sldId="290"/>
            <ac:spMk id="10" creationId="{D233FC16-278E-3EA9-758C-53A36B323725}"/>
          </ac:spMkLst>
        </pc:spChg>
        <pc:picChg chg="del">
          <ac:chgData name="Sunil Judhistira Gauda" userId="S::10595858@mydbs.ie::8822f5a6-d05f-4426-92c0-15e7a06ed03a" providerId="AD" clId="Web-{610F182F-3EEC-A1AF-BD97-18C99191549E}" dt="2022-08-05T11:10:07.492" v="789"/>
          <ac:picMkLst>
            <pc:docMk/>
            <pc:sldMk cId="2915809032" sldId="290"/>
            <ac:picMk id="3" creationId="{5F4273F2-7656-73A5-AC24-A70E4D44048C}"/>
          </ac:picMkLst>
        </pc:picChg>
        <pc:picChg chg="mod">
          <ac:chgData name="Sunil Judhistira Gauda" userId="S::10595858@mydbs.ie::8822f5a6-d05f-4426-92c0-15e7a06ed03a" providerId="AD" clId="Web-{610F182F-3EEC-A1AF-BD97-18C99191549E}" dt="2022-08-05T11:10:14.555" v="792" actId="1076"/>
          <ac:picMkLst>
            <pc:docMk/>
            <pc:sldMk cId="2915809032" sldId="290"/>
            <ac:picMk id="6" creationId="{6CA64B23-CFCF-227F-A128-DF46B3369094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1:11:17.634" v="807" actId="14100"/>
        <pc:sldMkLst>
          <pc:docMk/>
          <pc:sldMk cId="1760586082" sldId="291"/>
        </pc:sldMkLst>
        <pc:spChg chg="mod">
          <ac:chgData name="Sunil Judhistira Gauda" userId="S::10595858@mydbs.ie::8822f5a6-d05f-4426-92c0-15e7a06ed03a" providerId="AD" clId="Web-{610F182F-3EEC-A1AF-BD97-18C99191549E}" dt="2022-08-05T11:10:58.368" v="802" actId="1076"/>
          <ac:spMkLst>
            <pc:docMk/>
            <pc:sldMk cId="1760586082" sldId="291"/>
            <ac:spMk id="10" creationId="{D233FC16-278E-3EA9-758C-53A36B323725}"/>
          </ac:spMkLst>
        </pc:spChg>
        <pc:picChg chg="add mod">
          <ac:chgData name="Sunil Judhistira Gauda" userId="S::10595858@mydbs.ie::8822f5a6-d05f-4426-92c0-15e7a06ed03a" providerId="AD" clId="Web-{610F182F-3EEC-A1AF-BD97-18C99191549E}" dt="2022-08-05T11:11:03.243" v="804" actId="1076"/>
          <ac:picMkLst>
            <pc:docMk/>
            <pc:sldMk cId="1760586082" sldId="291"/>
            <ac:picMk id="3" creationId="{03861E9A-C2B8-D554-3F7A-3E104C1C0C60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1:10:45.353" v="794"/>
          <ac:picMkLst>
            <pc:docMk/>
            <pc:sldMk cId="1760586082" sldId="291"/>
            <ac:picMk id="5" creationId="{90491D71-9BA5-B46E-4D1B-D05040AD204C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1:11:17.634" v="807" actId="14100"/>
          <ac:picMkLst>
            <pc:docMk/>
            <pc:sldMk cId="1760586082" sldId="291"/>
            <ac:picMk id="6" creationId="{F699399A-B034-A0D5-3263-61246F20203D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1:13:24.402" v="840" actId="20577"/>
        <pc:sldMkLst>
          <pc:docMk/>
          <pc:sldMk cId="2200947148" sldId="292"/>
        </pc:sldMkLst>
        <pc:spChg chg="mod">
          <ac:chgData name="Sunil Judhistira Gauda" userId="S::10595858@mydbs.ie::8822f5a6-d05f-4426-92c0-15e7a06ed03a" providerId="AD" clId="Web-{610F182F-3EEC-A1AF-BD97-18C99191549E}" dt="2022-08-05T11:11:47.541" v="811" actId="20577"/>
          <ac:spMkLst>
            <pc:docMk/>
            <pc:sldMk cId="2200947148" sldId="292"/>
            <ac:spMk id="2" creationId="{00000000-0000-0000-0000-000000000000}"/>
          </ac:spMkLst>
        </pc:spChg>
        <pc:spChg chg="mod">
          <ac:chgData name="Sunil Judhistira Gauda" userId="S::10595858@mydbs.ie::8822f5a6-d05f-4426-92c0-15e7a06ed03a" providerId="AD" clId="Web-{610F182F-3EEC-A1AF-BD97-18C99191549E}" dt="2022-08-05T11:11:53.198" v="813" actId="20577"/>
          <ac:spMkLst>
            <pc:docMk/>
            <pc:sldMk cId="2200947148" sldId="292"/>
            <ac:spMk id="4" creationId="{3E96B7D3-13B6-A9DD-4242-E160387B7E64}"/>
          </ac:spMkLst>
        </pc:spChg>
        <pc:spChg chg="add mod">
          <ac:chgData name="Sunil Judhistira Gauda" userId="S::10595858@mydbs.ie::8822f5a6-d05f-4426-92c0-15e7a06ed03a" providerId="AD" clId="Web-{610F182F-3EEC-A1AF-BD97-18C99191549E}" dt="2022-08-05T11:13:24.402" v="840" actId="20577"/>
          <ac:spMkLst>
            <pc:docMk/>
            <pc:sldMk cId="2200947148" sldId="292"/>
            <ac:spMk id="7" creationId="{6A8B4504-AE94-3DD9-B199-115AA299B165}"/>
          </ac:spMkLst>
        </pc:spChg>
        <pc:spChg chg="mod">
          <ac:chgData name="Sunil Judhistira Gauda" userId="S::10595858@mydbs.ie::8822f5a6-d05f-4426-92c0-15e7a06ed03a" providerId="AD" clId="Web-{610F182F-3EEC-A1AF-BD97-18C99191549E}" dt="2022-08-05T11:13:20.074" v="838" actId="20577"/>
          <ac:spMkLst>
            <pc:docMk/>
            <pc:sldMk cId="2200947148" sldId="292"/>
            <ac:spMk id="10" creationId="{D233FC16-278E-3EA9-758C-53A36B323725}"/>
          </ac:spMkLst>
        </pc:spChg>
        <pc:picChg chg="del">
          <ac:chgData name="Sunil Judhistira Gauda" userId="S::10595858@mydbs.ie::8822f5a6-d05f-4426-92c0-15e7a06ed03a" providerId="AD" clId="Web-{610F182F-3EEC-A1AF-BD97-18C99191549E}" dt="2022-08-05T11:12:16.698" v="819"/>
          <ac:picMkLst>
            <pc:docMk/>
            <pc:sldMk cId="2200947148" sldId="292"/>
            <ac:picMk id="3" creationId="{03861E9A-C2B8-D554-3F7A-3E104C1C0C60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1:12:27.340" v="823" actId="1076"/>
          <ac:picMkLst>
            <pc:docMk/>
            <pc:sldMk cId="2200947148" sldId="292"/>
            <ac:picMk id="5" creationId="{2E11FFE1-CCED-5C17-A478-1A9A42D1A212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1:12:19.307" v="821"/>
          <ac:picMkLst>
            <pc:docMk/>
            <pc:sldMk cId="2200947148" sldId="292"/>
            <ac:picMk id="6" creationId="{F699399A-B034-A0D5-3263-61246F20203D}"/>
          </ac:picMkLst>
        </pc:picChg>
        <pc:picChg chg="add del mod">
          <ac:chgData name="Sunil Judhistira Gauda" userId="S::10595858@mydbs.ie::8822f5a6-d05f-4426-92c0-15e7a06ed03a" providerId="AD" clId="Web-{610F182F-3EEC-A1AF-BD97-18C99191549E}" dt="2022-08-05T11:12:45.933" v="829"/>
          <ac:picMkLst>
            <pc:docMk/>
            <pc:sldMk cId="2200947148" sldId="292"/>
            <ac:picMk id="8" creationId="{8388B660-4E84-F287-31A6-ACDAD5B5CD27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1:13:06.918" v="834" actId="14100"/>
          <ac:picMkLst>
            <pc:docMk/>
            <pc:sldMk cId="2200947148" sldId="292"/>
            <ac:picMk id="9" creationId="{6D43E60C-42A9-D61D-2562-B1F50825FDA6}"/>
          </ac:picMkLst>
        </pc:picChg>
        <pc:picChg chg="add mod">
          <ac:chgData name="Sunil Judhistira Gauda" userId="S::10595858@mydbs.ie::8822f5a6-d05f-4426-92c0-15e7a06ed03a" providerId="AD" clId="Web-{610F182F-3EEC-A1AF-BD97-18C99191549E}" dt="2022-08-05T11:13:13.137" v="836" actId="1076"/>
          <ac:picMkLst>
            <pc:docMk/>
            <pc:sldMk cId="2200947148" sldId="292"/>
            <ac:picMk id="11" creationId="{725042E9-155B-8D88-5D12-D00C14210E75}"/>
          </ac:picMkLst>
        </pc:picChg>
      </pc:sldChg>
      <pc:sldChg chg="addSp delSp modSp add replId">
        <pc:chgData name="Sunil Judhistira Gauda" userId="S::10595858@mydbs.ie::8822f5a6-d05f-4426-92c0-15e7a06ed03a" providerId="AD" clId="Web-{610F182F-3EEC-A1AF-BD97-18C99191549E}" dt="2022-08-05T11:14:45.154" v="882" actId="20577"/>
        <pc:sldMkLst>
          <pc:docMk/>
          <pc:sldMk cId="2635999022" sldId="293"/>
        </pc:sldMkLst>
        <pc:spChg chg="add mod">
          <ac:chgData name="Sunil Judhistira Gauda" userId="S::10595858@mydbs.ie::8822f5a6-d05f-4426-92c0-15e7a06ed03a" providerId="AD" clId="Web-{610F182F-3EEC-A1AF-BD97-18C99191549E}" dt="2022-08-05T11:14:45.154" v="882" actId="20577"/>
          <ac:spMkLst>
            <pc:docMk/>
            <pc:sldMk cId="2635999022" sldId="293"/>
            <ac:spMk id="3" creationId="{F978CD40-7D1C-107B-6B0F-4B0E68AD0BD9}"/>
          </ac:spMkLst>
        </pc:spChg>
        <pc:spChg chg="mod">
          <ac:chgData name="Sunil Judhistira Gauda" userId="S::10595858@mydbs.ie::8822f5a6-d05f-4426-92c0-15e7a06ed03a" providerId="AD" clId="Web-{610F182F-3EEC-A1AF-BD97-18C99191549E}" dt="2022-08-05T11:13:42.450" v="843" actId="20577"/>
          <ac:spMkLst>
            <pc:docMk/>
            <pc:sldMk cId="2635999022" sldId="293"/>
            <ac:spMk id="4" creationId="{3E96B7D3-13B6-A9DD-4242-E160387B7E64}"/>
          </ac:spMkLst>
        </pc:spChg>
        <pc:spChg chg="del">
          <ac:chgData name="Sunil Judhistira Gauda" userId="S::10595858@mydbs.ie::8822f5a6-d05f-4426-92c0-15e7a06ed03a" providerId="AD" clId="Web-{610F182F-3EEC-A1AF-BD97-18C99191549E}" dt="2022-08-05T11:13:47.340" v="846"/>
          <ac:spMkLst>
            <pc:docMk/>
            <pc:sldMk cId="2635999022" sldId="293"/>
            <ac:spMk id="7" creationId="{6A8B4504-AE94-3DD9-B199-115AA299B165}"/>
          </ac:spMkLst>
        </pc:spChg>
        <pc:spChg chg="del">
          <ac:chgData name="Sunil Judhistira Gauda" userId="S::10595858@mydbs.ie::8822f5a6-d05f-4426-92c0-15e7a06ed03a" providerId="AD" clId="Web-{610F182F-3EEC-A1AF-BD97-18C99191549E}" dt="2022-08-05T11:13:47.340" v="848"/>
          <ac:spMkLst>
            <pc:docMk/>
            <pc:sldMk cId="2635999022" sldId="293"/>
            <ac:spMk id="10" creationId="{D233FC16-278E-3EA9-758C-53A36B323725}"/>
          </ac:spMkLst>
        </pc:spChg>
        <pc:picChg chg="del">
          <ac:chgData name="Sunil Judhistira Gauda" userId="S::10595858@mydbs.ie::8822f5a6-d05f-4426-92c0-15e7a06ed03a" providerId="AD" clId="Web-{610F182F-3EEC-A1AF-BD97-18C99191549E}" dt="2022-08-05T11:13:47.340" v="847"/>
          <ac:picMkLst>
            <pc:docMk/>
            <pc:sldMk cId="2635999022" sldId="293"/>
            <ac:picMk id="5" creationId="{2E11FFE1-CCED-5C17-A478-1A9A42D1A212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1:13:47.340" v="845"/>
          <ac:picMkLst>
            <pc:docMk/>
            <pc:sldMk cId="2635999022" sldId="293"/>
            <ac:picMk id="9" creationId="{6D43E60C-42A9-D61D-2562-B1F50825FDA6}"/>
          </ac:picMkLst>
        </pc:picChg>
        <pc:picChg chg="del">
          <ac:chgData name="Sunil Judhistira Gauda" userId="S::10595858@mydbs.ie::8822f5a6-d05f-4426-92c0-15e7a06ed03a" providerId="AD" clId="Web-{610F182F-3EEC-A1AF-BD97-18C99191549E}" dt="2022-08-05T11:13:47.340" v="844"/>
          <ac:picMkLst>
            <pc:docMk/>
            <pc:sldMk cId="2635999022" sldId="293"/>
            <ac:picMk id="11" creationId="{725042E9-155B-8D88-5D12-D00C14210E7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8/5/2022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ea typeface="+mj-lt"/>
                <a:cs typeface="+mj-lt"/>
              </a:rPr>
              <a:t>Speech to Text Conversion and Classification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Kenneth Dsilva and Sunil Gauda 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Speech To Text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EB1DE-9988-3CED-72B5-3CA700A3E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9380" y="1983427"/>
            <a:ext cx="6240517" cy="3770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Language Modelling</a:t>
            </a:r>
          </a:p>
          <a:p>
            <a:pPr marL="457200" indent="-457200">
              <a:buAutoNum type="arabicPeriod"/>
            </a:pPr>
            <a:r>
              <a:rPr lang="en-US" dirty="0"/>
              <a:t>DNN - 2009</a:t>
            </a:r>
          </a:p>
          <a:p>
            <a:pPr marL="457200" indent="-457200">
              <a:buAutoNum type="arabicPeriod"/>
            </a:pPr>
            <a:r>
              <a:rPr lang="en-US" dirty="0"/>
              <a:t>GMM - 2012</a:t>
            </a:r>
          </a:p>
          <a:p>
            <a:pPr marL="457200" indent="-457200">
              <a:buAutoNum type="arabicPeriod"/>
            </a:pPr>
            <a:r>
              <a:rPr lang="en-US" dirty="0"/>
              <a:t>LSTM - Current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3C9D-E498-4602-08D6-375B949F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- Google AI Blog</a:t>
            </a:r>
          </a:p>
        </p:txBody>
      </p:sp>
    </p:spTree>
    <p:extLst>
      <p:ext uri="{BB962C8B-B14F-4D97-AF65-F5344CB8AC3E}">
        <p14:creationId xmlns:p14="http://schemas.microsoft.com/office/powerpoint/2010/main" val="2650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Speech To Text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EB1DE-9988-3CED-72B5-3CA700A3E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3875" y="1928219"/>
            <a:ext cx="6240517" cy="3770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Implementation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D135461-8504-373D-7527-6F456885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17" y="2698933"/>
            <a:ext cx="5624199" cy="2472839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3F03F3C-F58F-9E6D-A1C0-BE8CFAF724CE}"/>
              </a:ext>
            </a:extLst>
          </p:cNvPr>
          <p:cNvSpPr txBox="1">
            <a:spLocks/>
          </p:cNvSpPr>
          <p:nvPr/>
        </p:nvSpPr>
        <p:spPr>
          <a:xfrm>
            <a:off x="8535337" y="1997808"/>
            <a:ext cx="2576505" cy="2021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Output</a:t>
            </a:r>
          </a:p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C4FF97C-620E-2D66-1020-54843744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691" y="2812976"/>
            <a:ext cx="220044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Text Overview</a:t>
            </a:r>
            <a:endParaRPr lang="en-US" dirty="0"/>
          </a:p>
        </p:txBody>
      </p:sp>
      <p:pic>
        <p:nvPicPr>
          <p:cNvPr id="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A0B00C2-E36B-1AC8-5D56-A3A5D7332D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714" y="2632203"/>
            <a:ext cx="3613891" cy="358600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539E77-6837-A503-154B-38DDC888CD4A}"/>
              </a:ext>
            </a:extLst>
          </p:cNvPr>
          <p:cNvSpPr txBox="1"/>
          <p:nvPr/>
        </p:nvSpPr>
        <p:spPr>
          <a:xfrm>
            <a:off x="3474918" y="1866467"/>
            <a:ext cx="5242675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Visualizing the Text Received from API</a:t>
            </a:r>
          </a:p>
        </p:txBody>
      </p:sp>
    </p:spTree>
    <p:extLst>
      <p:ext uri="{BB962C8B-B14F-4D97-AF65-F5344CB8AC3E}">
        <p14:creationId xmlns:p14="http://schemas.microsoft.com/office/powerpoint/2010/main" val="386115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3042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Supervised</a:t>
            </a:r>
          </a:p>
          <a:p>
            <a:pPr marL="457200" indent="-457200">
              <a:buAutoNum type="arabicPeriod"/>
            </a:pPr>
            <a:r>
              <a:rPr lang="en-US" sz="1800" dirty="0"/>
              <a:t>Trained on One of the Datasets, Yelp, Amazon, IMDB</a:t>
            </a:r>
          </a:p>
          <a:p>
            <a:pPr marL="457200" indent="-457200">
              <a:buAutoNum type="arabicPeriod"/>
            </a:pPr>
            <a:r>
              <a:rPr lang="en-US" sz="1800" dirty="0"/>
              <a:t>Labels available as 0 / 1</a:t>
            </a:r>
          </a:p>
          <a:p>
            <a:pPr marL="457200" indent="-457200">
              <a:buAutoNum type="arabicPeriod"/>
            </a:pPr>
            <a:r>
              <a:rPr lang="en-US" sz="1800" dirty="0"/>
              <a:t>Only Vectorization is needed</a:t>
            </a:r>
          </a:p>
          <a:p>
            <a:pPr marL="457200" indent="-457200">
              <a:buAutoNum type="arabicPeriod"/>
            </a:pPr>
            <a:r>
              <a:rPr lang="en-US" sz="1800" dirty="0"/>
              <a:t>Model Trained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E46407A-CE2F-2BD4-4EE7-9067B92414B9}"/>
              </a:ext>
            </a:extLst>
          </p:cNvPr>
          <p:cNvSpPr txBox="1">
            <a:spLocks/>
          </p:cNvSpPr>
          <p:nvPr/>
        </p:nvSpPr>
        <p:spPr>
          <a:xfrm>
            <a:off x="6781899" y="1900978"/>
            <a:ext cx="4419599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Un - Supervised</a:t>
            </a:r>
          </a:p>
          <a:p>
            <a:pPr marL="457200" indent="-457200">
              <a:buAutoNum type="arabicPeriod"/>
            </a:pPr>
            <a:r>
              <a:rPr lang="en-US" sz="1800" dirty="0"/>
              <a:t>Need  to be  trained on a dictionary, so combined dataset of Amazon, IMDB, Yelp is used</a:t>
            </a:r>
          </a:p>
          <a:p>
            <a:pPr marL="457200" indent="-457200">
              <a:buAutoNum type="arabicPeriod"/>
            </a:pPr>
            <a:r>
              <a:rPr lang="en-US" sz="1800" dirty="0"/>
              <a:t>Labels are not required so it is not used</a:t>
            </a:r>
          </a:p>
          <a:p>
            <a:pPr marL="457200" indent="-457200">
              <a:buAutoNum type="arabicPeriod"/>
            </a:pPr>
            <a:r>
              <a:rPr lang="en-US" sz="1800" dirty="0"/>
              <a:t>Cleaned data using NLTK</a:t>
            </a:r>
          </a:p>
          <a:p>
            <a:pPr marL="457200" indent="-457200">
              <a:buAutoNum type="arabicPeriod"/>
            </a:pPr>
            <a:r>
              <a:rPr lang="en-US" sz="1800" dirty="0">
                <a:ea typeface="+mn-lt"/>
                <a:cs typeface="+mn-lt"/>
              </a:rPr>
              <a:t>Scored Sentiments "</a:t>
            </a:r>
            <a:r>
              <a:rPr lang="en-US" sz="1800" dirty="0" err="1">
                <a:ea typeface="+mn-lt"/>
                <a:cs typeface="+mn-lt"/>
              </a:rPr>
              <a:t>vader_lexicon</a:t>
            </a:r>
            <a:r>
              <a:rPr lang="en-US" sz="1800" dirty="0">
                <a:ea typeface="+mn-lt"/>
                <a:cs typeface="+mn-lt"/>
              </a:rPr>
              <a:t>" and "</a:t>
            </a:r>
            <a:r>
              <a:rPr lang="en-US" sz="1800" dirty="0" err="1">
                <a:ea typeface="+mn-lt"/>
                <a:cs typeface="+mn-lt"/>
              </a:rPr>
              <a:t>SentimentIntensityAnalyzer</a:t>
            </a:r>
            <a:r>
              <a:rPr lang="en-US" sz="1800" dirty="0">
                <a:ea typeface="+mn-lt"/>
                <a:cs typeface="+mn-lt"/>
              </a:rPr>
              <a:t>"</a:t>
            </a:r>
          </a:p>
          <a:p>
            <a:pPr marL="457200" indent="-457200">
              <a:buAutoNum type="arabicPeriod"/>
            </a:pPr>
            <a:r>
              <a:rPr lang="en-US" sz="1800" dirty="0"/>
              <a:t>Model Trained</a:t>
            </a: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endParaRPr lang="en-US" sz="1800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5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396454" y="2744892"/>
            <a:ext cx="2225025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 dirty="0"/>
              <a:t>Preparing the Dataset</a:t>
            </a:r>
            <a:endParaRPr lang="en-US" dirty="0"/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83ED2173-CB7B-BE94-2AC0-0DBC90E2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43" y="3474215"/>
            <a:ext cx="5090951" cy="16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8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396454" y="2744892"/>
            <a:ext cx="2225025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 dirty="0"/>
              <a:t>Creating the Model</a:t>
            </a:r>
            <a:endParaRPr lang="en-US" dirty="0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2933205D-CFB2-1870-4FCE-126AC654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94" y="3431821"/>
            <a:ext cx="2743406" cy="12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3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396454" y="2744892"/>
            <a:ext cx="2225025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 dirty="0"/>
              <a:t>Training and Evaluating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99A76BB-A750-0337-03DD-FCB330C1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38" y="3094825"/>
            <a:ext cx="3590363" cy="2416845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91DFEA2-7172-49AC-F6C5-18C76F972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50" y="5743971"/>
            <a:ext cx="261957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368848" y="2487257"/>
            <a:ext cx="2225025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 dirty="0"/>
              <a:t>Finalizing The Model</a:t>
            </a:r>
            <a:endParaRPr lang="en-US"/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:a16="http://schemas.microsoft.com/office/drawing/2014/main" id="{3C31AEBD-1F68-E800-4183-225A4BB4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71" y="3015733"/>
            <a:ext cx="4161139" cy="133280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A5028F0-17C5-5FE7-11F3-EC7675AEB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167" y="4910294"/>
            <a:ext cx="7263582" cy="4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1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368848" y="2487257"/>
            <a:ext cx="2225025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 dirty="0"/>
              <a:t>Preparing the Dictionary</a:t>
            </a:r>
            <a:endParaRPr lang="en-US" dirty="0" err="1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1C15F0D-C903-3D30-26C3-AA37CD76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40" y="3212499"/>
            <a:ext cx="7153109" cy="12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7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562089" y="2487257"/>
            <a:ext cx="899353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 dirty="0"/>
              <a:t>Stop words</a:t>
            </a:r>
            <a:endParaRPr lang="en-US" dirty="0" err="1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5ADE678-D163-B7E6-24D0-7AF3A1D6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92" y="2867449"/>
            <a:ext cx="2743406" cy="35019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208088C-5DAA-6565-D6B1-7F6DDDC1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16" y="3657098"/>
            <a:ext cx="5348721" cy="1089856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153BA9A-F3A0-2D98-6DB2-3C91D7064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526" y="5249106"/>
            <a:ext cx="5090951" cy="5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4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Process</a:t>
            </a:r>
          </a:p>
          <a:p>
            <a:r>
              <a:rPr lang="en-US" dirty="0"/>
              <a:t>Audio Processing</a:t>
            </a:r>
          </a:p>
          <a:p>
            <a:r>
              <a:rPr lang="en-US" dirty="0"/>
              <a:t>Speech To Text Conversion</a:t>
            </a:r>
          </a:p>
          <a:p>
            <a:r>
              <a:rPr lang="en-US" dirty="0"/>
              <a:t>Text Overview</a:t>
            </a:r>
          </a:p>
          <a:p>
            <a:r>
              <a:rPr lang="en-US" dirty="0"/>
              <a:t>Modelling using Supervised and Unsupervised Approach</a:t>
            </a:r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562089" y="2487257"/>
            <a:ext cx="899353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 dirty="0"/>
              <a:t>Vectorizer</a:t>
            </a:r>
            <a:endParaRPr lang="en-US" dirty="0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D1405EC3-079E-B411-ECF0-5EC5D0D9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48" y="2934454"/>
            <a:ext cx="6941369" cy="10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562089" y="2487257"/>
            <a:ext cx="1304419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 dirty="0"/>
              <a:t>Sentiment Score</a:t>
            </a:r>
            <a:endParaRPr lang="en-US" dirty="0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5F4273F2-7656-73A5-AC24-A70E4D440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177" y="2885262"/>
            <a:ext cx="7217551" cy="1373098"/>
          </a:xfrm>
          <a:prstGeom prst="rect">
            <a:avLst/>
          </a:prstGeom>
        </p:spPr>
      </p:pic>
      <p:pic>
        <p:nvPicPr>
          <p:cNvPr id="6" name="Picture 6" descr="Bar chart&#10;&#10;Description automatically generated">
            <a:extLst>
              <a:ext uri="{FF2B5EF4-FFF2-40B4-BE49-F238E27FC236}">
                <a16:creationId xmlns:a16="http://schemas.microsoft.com/office/drawing/2014/main" id="{6CA64B23-CFCF-227F-A128-DF46B3369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253" y="4506098"/>
            <a:ext cx="2605316" cy="2078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823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074385" y="2459653"/>
            <a:ext cx="2040903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 dirty="0"/>
              <a:t>Sentiment Score Distribution</a:t>
            </a:r>
            <a:endParaRPr lang="en-US" dirty="0"/>
          </a:p>
        </p:txBody>
      </p:sp>
      <p:pic>
        <p:nvPicPr>
          <p:cNvPr id="6" name="Picture 6" descr="Bar chart&#10;&#10;Description automatically generated">
            <a:extLst>
              <a:ext uri="{FF2B5EF4-FFF2-40B4-BE49-F238E27FC236}">
                <a16:creationId xmlns:a16="http://schemas.microsoft.com/office/drawing/2014/main" id="{6CA64B23-CFCF-227F-A128-DF46B336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91" y="2969487"/>
            <a:ext cx="3700837" cy="2952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580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562089" y="2487257"/>
            <a:ext cx="807292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 dirty="0"/>
              <a:t>K-Means</a:t>
            </a:r>
            <a:endParaRPr lang="en-US" dirty="0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9E4B61C6-A0FF-84D5-E93A-6DE5EDC9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57" y="3003261"/>
            <a:ext cx="4962066" cy="184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6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148001" y="2478056"/>
            <a:ext cx="2068522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 dirty="0"/>
              <a:t>N-Clusters – Elbow method</a:t>
            </a:r>
          </a:p>
        </p:txBody>
      </p:sp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B221C8A-46CC-96F5-AE13-E6BA13C7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461" y="3006546"/>
            <a:ext cx="4078284" cy="2869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552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148001" y="2478056"/>
            <a:ext cx="2068522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 dirty="0"/>
              <a:t>N-Clusters – </a:t>
            </a:r>
            <a:r>
              <a:rPr lang="en-US" sz="1100" dirty="0">
                <a:ea typeface="+mn-lt"/>
                <a:cs typeface="+mn-lt"/>
              </a:rPr>
              <a:t>silhouette score</a:t>
            </a:r>
            <a:endParaRPr lang="en-US" sz="1100" dirty="0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0491D71-9BA5-B46E-4D1B-D05040AD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077" y="3103988"/>
            <a:ext cx="4013842" cy="2766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892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Modelling using Supervised and Unsupervised Approach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Un-Supervised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5626503" y="2478056"/>
            <a:ext cx="1074268" cy="2446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100" dirty="0"/>
              <a:t>Prediction</a:t>
            </a:r>
            <a:endParaRPr lang="en-US" dirty="0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03861E9A-C2B8-D554-3F7A-3E104C1C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34" y="2932121"/>
            <a:ext cx="4253200" cy="127919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699399A-B034-A0D5-3263-61246F202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638" y="4808206"/>
            <a:ext cx="4280818" cy="32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8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Deployment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Pickle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3FC16-278E-3EA9-758C-53A36B323725}"/>
              </a:ext>
            </a:extLst>
          </p:cNvPr>
          <p:cNvSpPr txBox="1"/>
          <p:nvPr/>
        </p:nvSpPr>
        <p:spPr>
          <a:xfrm>
            <a:off x="2212577" y="2560867"/>
            <a:ext cx="107426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Save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11FFE1-CCED-5C17-A478-1A9A42D1A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66" y="3351106"/>
            <a:ext cx="2743406" cy="321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8B4504-AE94-3DD9-B199-115AA299B165}"/>
              </a:ext>
            </a:extLst>
          </p:cNvPr>
          <p:cNvSpPr txBox="1"/>
          <p:nvPr/>
        </p:nvSpPr>
        <p:spPr>
          <a:xfrm>
            <a:off x="8709046" y="2551731"/>
            <a:ext cx="107426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Load</a:t>
            </a:r>
          </a:p>
        </p:txBody>
      </p:sp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6D43E60C-42A9-D61D-2562-B1F50825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30" y="3021201"/>
            <a:ext cx="3599569" cy="169909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725042E9-155B-8D88-5D12-D00C14210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638" y="4867455"/>
            <a:ext cx="3525921" cy="2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dirty="0">
                <a:ea typeface="+mj-lt"/>
                <a:cs typeface="+mj-lt"/>
              </a:rPr>
              <a:t>Deployment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B7D3-13B6-A9DD-4242-E160387B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16" y="1905000"/>
            <a:ext cx="4419599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8CD40-7D1C-107B-6B0F-4B0E68AD0BD9}"/>
              </a:ext>
            </a:extLst>
          </p:cNvPr>
          <p:cNvSpPr txBox="1"/>
          <p:nvPr/>
        </p:nvSpPr>
        <p:spPr>
          <a:xfrm>
            <a:off x="3576590" y="2537632"/>
            <a:ext cx="5599341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/>
              <a:t>Pickle Model – Server Web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400" dirty="0"/>
              <a:t>Cloud Platforms</a:t>
            </a:r>
          </a:p>
        </p:txBody>
      </p:sp>
    </p:spTree>
    <p:extLst>
      <p:ext uri="{BB962C8B-B14F-4D97-AF65-F5344CB8AC3E}">
        <p14:creationId xmlns:p14="http://schemas.microsoft.com/office/powerpoint/2010/main" val="263599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Process</a:t>
            </a:r>
            <a:endParaRPr lang="en-US"/>
          </a:p>
        </p:txBody>
      </p:sp>
      <p:pic>
        <p:nvPicPr>
          <p:cNvPr id="16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59F31102-DDCB-2557-8DB3-C9721CA182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745838" y="3607498"/>
            <a:ext cx="5669280" cy="595273"/>
          </a:xfrm>
          <a:noFill/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E18C5B-928C-CC45-5EA2-841EE990A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6008" y="1902741"/>
            <a:ext cx="274320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Steps Included</a:t>
            </a:r>
          </a:p>
          <a:p>
            <a:pPr marL="342900" indent="-342900">
              <a:buAutoNum type="arabicPeriod"/>
            </a:pPr>
            <a:r>
              <a:rPr lang="en-US" dirty="0"/>
              <a:t>Recording Audio – </a:t>
            </a:r>
            <a:r>
              <a:rPr lang="en-US" dirty="0" err="1"/>
              <a:t>PyAudio</a:t>
            </a:r>
          </a:p>
          <a:p>
            <a:pPr marL="342900" indent="-342900">
              <a:buAutoNum type="arabicPeriod"/>
            </a:pPr>
            <a:r>
              <a:rPr lang="en-US" dirty="0"/>
              <a:t>Processing Audio – </a:t>
            </a:r>
            <a:r>
              <a:rPr lang="en-US" dirty="0" err="1"/>
              <a:t>PyAudio</a:t>
            </a:r>
          </a:p>
          <a:p>
            <a:pPr marL="342900" indent="-342900">
              <a:buAutoNum type="arabicPeriod"/>
            </a:pPr>
            <a:r>
              <a:rPr lang="en-US" dirty="0"/>
              <a:t>Speech To text Conversion – Google API</a:t>
            </a:r>
          </a:p>
          <a:p>
            <a:pPr marL="342900" indent="-342900">
              <a:buAutoNum type="arabicPeriod"/>
            </a:pPr>
            <a:r>
              <a:rPr lang="en-US" dirty="0"/>
              <a:t>NLP – NLTK </a:t>
            </a:r>
          </a:p>
          <a:p>
            <a:pPr marL="342900" indent="-342900">
              <a:buAutoNum type="arabicPeriod"/>
            </a:pPr>
            <a:r>
              <a:rPr lang="en-US" dirty="0"/>
              <a:t>Modelling – Logistic Regression vs K-Means</a:t>
            </a:r>
          </a:p>
          <a:p>
            <a:pPr marL="342900" indent="-342900">
              <a:buAutoNum type="arabicPeriod"/>
            </a:pPr>
            <a:r>
              <a:rPr lang="en-US" dirty="0"/>
              <a:t>Sentiment – Happy /  Sad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Audio 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DCEA2F-A825-1E0B-480D-7766BB7B0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0932" y="1978610"/>
            <a:ext cx="441959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Steps</a:t>
            </a:r>
          </a:p>
          <a:p>
            <a:pPr marL="457200" indent="-457200">
              <a:buAutoNum type="arabicPeriod"/>
            </a:pPr>
            <a:r>
              <a:rPr lang="en-US" dirty="0"/>
              <a:t>Setting Audio Parameters</a:t>
            </a:r>
          </a:p>
          <a:p>
            <a:pPr marL="457200" indent="-457200">
              <a:buAutoNum type="arabicPeriod"/>
            </a:pPr>
            <a:r>
              <a:rPr lang="en-US" dirty="0"/>
              <a:t>Record Audio Stream</a:t>
            </a:r>
          </a:p>
          <a:p>
            <a:pPr marL="457200" indent="-457200">
              <a:buAutoNum type="arabicPeriod"/>
            </a:pPr>
            <a:r>
              <a:rPr lang="en-US" dirty="0"/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Setting Audio Parameters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DCEA2F-A825-1E0B-480D-7766BB7B0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32604"/>
            <a:ext cx="441959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Params</a:t>
            </a:r>
          </a:p>
          <a:p>
            <a:pPr marL="457200" indent="-457200">
              <a:buAutoNum type="arabicPeriod"/>
            </a:pPr>
            <a:r>
              <a:rPr lang="en-US" dirty="0"/>
              <a:t>Chunk</a:t>
            </a:r>
          </a:p>
          <a:p>
            <a:pPr marL="457200" indent="-457200">
              <a:buAutoNum type="arabicPeriod"/>
            </a:pPr>
            <a:r>
              <a:rPr lang="en-US" dirty="0"/>
              <a:t>Format</a:t>
            </a:r>
          </a:p>
          <a:p>
            <a:pPr marL="457200" indent="-457200">
              <a:buAutoNum type="arabicPeriod"/>
            </a:pPr>
            <a:r>
              <a:rPr lang="en-US" dirty="0"/>
              <a:t>Channels</a:t>
            </a:r>
          </a:p>
          <a:p>
            <a:pPr marL="457200" indent="-457200">
              <a:buAutoNum type="arabicPeriod"/>
            </a:pPr>
            <a:r>
              <a:rPr lang="en-US" dirty="0"/>
              <a:t>Rate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C336EB0-9944-0472-BD99-74A3D32F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75" y="2657662"/>
            <a:ext cx="3536917" cy="15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Recording Audio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DCEA2F-A825-1E0B-480D-7766BB7B0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8847" y="1923402"/>
            <a:ext cx="441959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Process</a:t>
            </a:r>
          </a:p>
          <a:p>
            <a:pPr marL="457200" indent="-457200">
              <a:buAutoNum type="arabicPeriod"/>
            </a:pPr>
            <a:r>
              <a:rPr lang="en-US" dirty="0" err="1"/>
              <a:t>PyAudio</a:t>
            </a:r>
            <a:r>
              <a:rPr lang="en-US" dirty="0"/>
              <a:t> Instance</a:t>
            </a:r>
          </a:p>
          <a:p>
            <a:pPr marL="457200" indent="-457200">
              <a:buAutoNum type="arabicPeriod"/>
            </a:pPr>
            <a:r>
              <a:rPr lang="en-US" dirty="0"/>
              <a:t>Add Params and start recording 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/>
              <a:t>Stop Recording and save the stream as int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8C602FE-1B39-2465-2EE5-C84D18CD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264" y="1920129"/>
            <a:ext cx="1667000" cy="533400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7F5C235-B050-BC18-D4BC-0256A51A9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89" y="3074161"/>
            <a:ext cx="2743406" cy="801691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A33C064-84C1-5932-9ABA-E73314B4B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889" y="4574855"/>
            <a:ext cx="2743406" cy="11311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4C26A0-89C8-3B23-38A1-3E7A99D36E17}"/>
              </a:ext>
            </a:extLst>
          </p:cNvPr>
          <p:cNvCxnSpPr/>
          <p:nvPr/>
        </p:nvCxnSpPr>
        <p:spPr>
          <a:xfrm flipH="1">
            <a:off x="9274993" y="2456516"/>
            <a:ext cx="6206" cy="61982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6E8044-4F20-B6E9-8ED5-C8989FA49BD2}"/>
              </a:ext>
            </a:extLst>
          </p:cNvPr>
          <p:cNvCxnSpPr>
            <a:cxnSpLocks/>
          </p:cNvCxnSpPr>
          <p:nvPr/>
        </p:nvCxnSpPr>
        <p:spPr>
          <a:xfrm>
            <a:off x="9271350" y="3873576"/>
            <a:ext cx="12206" cy="70267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5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Analyse</a:t>
            </a:r>
            <a:endParaRPr lang="en-US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BEC0708-A858-12D8-FDDB-0CDAC0B0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424" y="2833185"/>
            <a:ext cx="4090083" cy="184518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EB1DE-9988-3CED-72B5-3CA700A3E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9380" y="1983427"/>
            <a:ext cx="6240517" cy="3770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Recorded Audio Parameters</a:t>
            </a:r>
          </a:p>
        </p:txBody>
      </p:sp>
    </p:spTree>
    <p:extLst>
      <p:ext uri="{BB962C8B-B14F-4D97-AF65-F5344CB8AC3E}">
        <p14:creationId xmlns:p14="http://schemas.microsoft.com/office/powerpoint/2010/main" val="324354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Analyse - </a:t>
            </a:r>
            <a:r>
              <a:rPr lang="en-US" dirty="0">
                <a:ea typeface="+mj-lt"/>
                <a:cs typeface="+mj-lt"/>
              </a:rPr>
              <a:t>Visualize Audio</a:t>
            </a:r>
            <a:endParaRPr lang="en-US" dirty="0"/>
          </a:p>
        </p:txBody>
      </p:sp>
      <p:pic>
        <p:nvPicPr>
          <p:cNvPr id="4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5DD48BF6-9E23-94B8-D5A8-F678C88F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296" y="4634293"/>
            <a:ext cx="4419599" cy="1624202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EB1DE-9988-3CED-72B5-3CA700A3E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28804" cy="483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56D04C2-234D-FB60-CF88-FB3FA26E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2" y="2510812"/>
            <a:ext cx="4418909" cy="163422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73C75BC-F4B4-9206-641C-9341138C0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702" y="2506886"/>
            <a:ext cx="4354466" cy="1623667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B847A8F-EC56-CCDA-18D2-362674592BEF}"/>
              </a:ext>
            </a:extLst>
          </p:cNvPr>
          <p:cNvSpPr txBox="1">
            <a:spLocks/>
          </p:cNvSpPr>
          <p:nvPr/>
        </p:nvSpPr>
        <p:spPr>
          <a:xfrm>
            <a:off x="1917863" y="2223023"/>
            <a:ext cx="1924756" cy="336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Speech Audio</a:t>
            </a:r>
          </a:p>
          <a:p>
            <a:pPr marL="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CDF7C4B-467E-8768-A3A7-A312F134A74B}"/>
              </a:ext>
            </a:extLst>
          </p:cNvPr>
          <p:cNvSpPr txBox="1">
            <a:spLocks/>
          </p:cNvSpPr>
          <p:nvPr/>
        </p:nvSpPr>
        <p:spPr>
          <a:xfrm>
            <a:off x="8460364" y="2259893"/>
            <a:ext cx="1924756" cy="336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Empty Audio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0EB510E-34ED-F682-BB22-225DD34D0D3C}"/>
              </a:ext>
            </a:extLst>
          </p:cNvPr>
          <p:cNvSpPr txBox="1">
            <a:spLocks/>
          </p:cNvSpPr>
          <p:nvPr/>
        </p:nvSpPr>
        <p:spPr>
          <a:xfrm>
            <a:off x="5239097" y="4367047"/>
            <a:ext cx="1924756" cy="336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Recorded Audio</a:t>
            </a:r>
          </a:p>
        </p:txBody>
      </p:sp>
    </p:spTree>
    <p:extLst>
      <p:ext uri="{BB962C8B-B14F-4D97-AF65-F5344CB8AC3E}">
        <p14:creationId xmlns:p14="http://schemas.microsoft.com/office/powerpoint/2010/main" val="279585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Speech To Text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EB1DE-9988-3CED-72B5-3CA700A3E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9380" y="1983427"/>
            <a:ext cx="6240517" cy="3770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Google Speech to Text Architecture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8A6DE5DA-343C-1170-3D37-5C92B163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19" y="2662361"/>
            <a:ext cx="2743406" cy="258222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3C9D-E498-4602-08D6-375B949F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Credit - Google AI Blog</a:t>
            </a:r>
          </a:p>
        </p:txBody>
      </p:sp>
    </p:spTree>
    <p:extLst>
      <p:ext uri="{BB962C8B-B14F-4D97-AF65-F5344CB8AC3E}">
        <p14:creationId xmlns:p14="http://schemas.microsoft.com/office/powerpoint/2010/main" val="22350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Chalkboard 16x9</vt:lpstr>
      <vt:lpstr>Speech to Text Conversion and Classification</vt:lpstr>
      <vt:lpstr>What we will cover</vt:lpstr>
      <vt:lpstr>Process</vt:lpstr>
      <vt:lpstr>Audio Processing</vt:lpstr>
      <vt:lpstr>Setting Audio Parameters</vt:lpstr>
      <vt:lpstr>Recording Audio</vt:lpstr>
      <vt:lpstr>Analyse</vt:lpstr>
      <vt:lpstr>Analyse - Visualize Audio</vt:lpstr>
      <vt:lpstr>Speech To Text</vt:lpstr>
      <vt:lpstr>Speech To Text</vt:lpstr>
      <vt:lpstr>Speech To Text</vt:lpstr>
      <vt:lpstr>Text Overview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Modelling using Supervised and Unsupervised Approach</vt:lpstr>
      <vt:lpstr>Deployment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409</cp:revision>
  <dcterms:created xsi:type="dcterms:W3CDTF">2022-08-05T09:17:28Z</dcterms:created>
  <dcterms:modified xsi:type="dcterms:W3CDTF">2022-08-05T11:14:51Z</dcterms:modified>
</cp:coreProperties>
</file>