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C567-4F1E-164B-8A29-EF3DF9E6A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FEAED-AE01-1F4F-AEC1-B9B9A4709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785C-90DF-3A4C-B9C0-7FCDFC39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4F592-F9AD-3546-B301-510D8395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7BC6-0DFE-8B4E-B827-A4CCDD0A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FF2-58CC-5D4D-8FD4-E7675E97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A3689-C106-6747-A6BB-BC11C34E5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9118-484D-4D4A-94EA-E4715218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6988-2B26-F248-805E-8F3A2444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E066-F8D1-3C42-B361-74501E9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2F65A-76FB-4D44-BBE2-601C9DDA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6D3D-7F4C-E94D-8BF6-C23FE7B55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C1DF-5865-434B-B0B4-042849F1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F66E-5A74-2647-8F20-2A7D5597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8765-E80D-564B-95CA-B4B68FF5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C4FF-403F-BC4E-A73F-9CD2C111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1559-63F1-9D47-BB30-7B230DE8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35A-47E3-084C-8C2B-6E91BC7D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93DC-26BE-0649-9C43-5C7C219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6711-8744-7D45-8300-552D13E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093E-8D2E-B541-934E-B4B0F0AD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ACC6-9383-2744-83B1-B0F12A684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CCE0-D73B-B84E-A271-2D8DEFD8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37E0-B32D-8247-A00B-BE65F3B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919F-7C66-7040-AAC9-B822EBAE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C504-97DD-7E43-8EA6-636D703C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70B9-BE55-544F-BA32-EF128806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9E2D4-2774-D246-B765-6D6998DB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57980-B0B9-184D-973F-584A9C90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C9C1-E118-AC4C-900C-88FB67E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D22B-BC6B-E442-8807-7EED3B97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B2C9-48A0-8749-A47E-C0906E51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059E-1655-D941-8535-BAFE3462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A6D3F-433D-114B-A0E9-D1C0CACCF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056D-3B9B-E540-B452-A365440AD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8DAC-AE11-E641-97BA-BFBCA2A8D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E7C2B-A598-3142-9059-B3F570EE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C3656-F0CC-4648-B982-B6FF307E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AF9DA-01C6-3D40-A82A-A98D2DFE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375F-6061-7443-B0E2-A7D9C5B5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BC63A-1B0F-BE4A-84A1-6C6323FD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ECAC-E5A2-6948-ACB3-DDFDFF63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33083-CB7D-2344-AED4-6DD6F204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8EC95-CF7B-9D47-8AD2-2E424820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FDB7F-DA12-DF4A-B8C9-4AEC402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C7492-B0F5-4441-AF9B-F8A7C5C1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7432-D367-2C48-AD92-775914DF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A9F2-D25B-A940-84F6-A3470EAD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EDDE5-A968-9F43-B6B9-B3863519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0391-77E5-0B4C-B2BB-7FEFD68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FD72-A433-7344-BCD2-6956F61B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C574-06A8-D24F-8CC5-6131A194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4FDC-24FA-844A-87F5-00CAE543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BCF4D-B516-F243-B37E-2908616F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702AC-D412-A249-9D2D-5D867B2C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BF111-3E39-6240-A5A3-0DFB01BF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FA9E-6FB2-C64E-A905-6904A7F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FA2C-CBF5-3940-AF89-FDF64EB7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BB9E6-383F-4E47-97B6-94CDA4C6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5A6D-E669-CC45-AB09-9F718F85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7D8-3758-4143-9E47-9D39E9CB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5AB0-D18A-474C-A076-7D6888D82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A9BD-C414-4A44-81A9-902C0039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77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A55DE56-A059-848D-332C-D3E3B258A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84"/>
          <a:stretch/>
        </p:blipFill>
        <p:spPr>
          <a:xfrm>
            <a:off x="-90488" y="9"/>
            <a:ext cx="18742875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252C4-2489-954F-AF7B-EC105C01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77" y="0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Leaky Integrate and Fire Neuron.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06C5-61B1-7745-A648-F33C67D4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77" y="1871329"/>
            <a:ext cx="11008107" cy="457233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 Breakdown:</a:t>
            </a:r>
          </a:p>
          <a:p>
            <a:pPr algn="l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Biological Background of the Leaky Integrate and Fire Neuron.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Mathematical and Modeling conversion of the LIF Neuron.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of the LIF for solving Real Life Problems.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6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Leaky Integrate and Fire Neuron.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Leaky Integrate and Fire Neuron.</dc:title>
  <dc:creator>Kenneth Xavier Dsilva</dc:creator>
  <cp:lastModifiedBy>Kenneth Xavier Dsilva</cp:lastModifiedBy>
  <cp:revision>1</cp:revision>
  <dcterms:created xsi:type="dcterms:W3CDTF">2022-04-07T17:09:08Z</dcterms:created>
  <dcterms:modified xsi:type="dcterms:W3CDTF">2022-04-07T17:21:34Z</dcterms:modified>
</cp:coreProperties>
</file>