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Dashboard_171239574502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9A23A7-C81B-4F4D-9574-9F37A40D2B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009E5F-FC2B-4E7B-AF2F-A2091EE36B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4/6/2024 10:04:32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D70F2F7-CEDB-4FC7-B0D3-0892D8D30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958"/>
            <a:ext cx="12192000" cy="45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2024-04-06T10:04:32Z</dcterms:created>
  <dcterms:modified xsi:type="dcterms:W3CDTF">2024-04-06T10:04:32Z</dcterms:modified>
</cp:coreProperties>
</file>