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0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6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C36A-4E55-48A9-AEAF-BE75EBDA6467}" type="datetimeFigureOut">
              <a:rPr lang="en-US" smtClean="0"/>
              <a:t>25/4/2013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4731-9809-418E-9FA4-8D41D65D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 of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dirty="0"/>
              <a:t> </a:t>
            </a:r>
            <a:endParaRPr lang="en-US" dirty="0"/>
          </a:p>
          <a:p>
            <a:r>
              <a:rPr lang="en-GB" i="1" dirty="0" smtClean="0"/>
              <a:t>Quiz-master </a:t>
            </a:r>
            <a:r>
              <a:rPr lang="en-GB" i="1" dirty="0"/>
              <a:t>is an  interactive quiz which supply dynamic content to app.</a:t>
            </a:r>
            <a:endParaRPr lang="en-US" dirty="0"/>
          </a:p>
          <a:p>
            <a:r>
              <a:rPr lang="en-GB" i="1" dirty="0"/>
              <a:t>This app also help student who are unable to see small font in mobile/tablet as this app also support voice question and its option.</a:t>
            </a:r>
            <a:endParaRPr lang="en-US" dirty="0"/>
          </a:p>
          <a:p>
            <a:r>
              <a:rPr lang="en-GB" i="1" dirty="0"/>
              <a:t>This app help student to measure the performance </a:t>
            </a:r>
            <a:r>
              <a:rPr lang="en-GB" i="1"/>
              <a:t>of </a:t>
            </a:r>
            <a:r>
              <a:rPr lang="en-GB" i="1" smtClean="0"/>
              <a:t>his/her </a:t>
            </a:r>
            <a:r>
              <a:rPr lang="en-GB" i="1" dirty="0"/>
              <a:t>by giving quiz of different subject.</a:t>
            </a:r>
            <a:endParaRPr lang="en-US" dirty="0"/>
          </a:p>
          <a:p>
            <a:r>
              <a:rPr lang="en-GB" i="1" dirty="0"/>
              <a:t>This app also support different subject quiz when it is updated by user over internet.</a:t>
            </a:r>
            <a:endParaRPr lang="en-US" dirty="0"/>
          </a:p>
          <a:p>
            <a:r>
              <a:rPr lang="en-GB" i="1" dirty="0"/>
              <a:t>If student having difficulty in answer question then one can read the question and its answer in learning mode.</a:t>
            </a:r>
            <a:endParaRPr lang="en-US" dirty="0"/>
          </a:p>
          <a:p>
            <a:r>
              <a:rPr lang="en-GB" i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GB" sz="4000" b="1" dirty="0"/>
              <a:t>description of the Project: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 smtClean="0"/>
              <a:t>Quiz-Master </a:t>
            </a:r>
            <a:r>
              <a:rPr lang="en-GB" i="1" dirty="0"/>
              <a:t>is design to take quiz which is basically multiple choice question with four option supplied.</a:t>
            </a:r>
            <a:endParaRPr lang="en-US" dirty="0"/>
          </a:p>
          <a:p>
            <a:r>
              <a:rPr lang="en-GB" i="1" dirty="0"/>
              <a:t>New enhancement of brain-juice is support of voice. If anyone wants to hear the question and its option he/she simply press speak button supplied with every question on the right-top corner of app.</a:t>
            </a:r>
            <a:endParaRPr lang="en-US" dirty="0"/>
          </a:p>
          <a:p>
            <a:r>
              <a:rPr lang="en-GB" i="1" dirty="0"/>
              <a:t>One can update app to get quiz of different subject.</a:t>
            </a:r>
            <a:endParaRPr lang="en-US" dirty="0"/>
          </a:p>
          <a:p>
            <a:r>
              <a:rPr lang="en-GB" i="1" dirty="0"/>
              <a:t>Along with this app also support interactive graphics that helps user to maintain his/her interest in quiz.</a:t>
            </a:r>
            <a:endParaRPr lang="en-US" dirty="0"/>
          </a:p>
          <a:p>
            <a:r>
              <a:rPr lang="en-GB" i="1" dirty="0"/>
              <a:t>This is time based quiz.</a:t>
            </a:r>
            <a:endParaRPr lang="en-US" dirty="0"/>
          </a:p>
          <a:p>
            <a:r>
              <a:rPr lang="en-GB" i="1" dirty="0"/>
              <a:t>Marks of question depends upon difficulty of question.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7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b="1" dirty="0" smtClean="0"/>
              <a:t>Usability of project: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GB" dirty="0"/>
              <a:t>This app can be used by school student, college student or any person who wants to test their performance and learn something new about different subject.</a:t>
            </a:r>
            <a:endParaRPr lang="en-US" dirty="0"/>
          </a:p>
          <a:p>
            <a:r>
              <a:rPr lang="en-GB" dirty="0"/>
              <a:t>This app also help student who are prepare for exam like GATE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2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b="1" dirty="0"/>
              <a:t>System requirements: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Hardware and software requirements of the project: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GB" i="1" dirty="0"/>
              <a:t>Android version(4.0 or above</a:t>
            </a:r>
            <a:r>
              <a:rPr lang="en-GB" i="1" dirty="0" smtClean="0"/>
              <a:t>)</a:t>
            </a:r>
          </a:p>
          <a:p>
            <a:pPr lvl="1"/>
            <a:r>
              <a:rPr lang="en-GB" i="1" dirty="0" smtClean="0"/>
              <a:t>Android device</a:t>
            </a:r>
            <a:endParaRPr lang="en-US" dirty="0"/>
          </a:p>
          <a:p>
            <a:pPr lvl="1"/>
            <a:r>
              <a:rPr lang="en-GB" i="1" dirty="0"/>
              <a:t>No any other constraint.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26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Thank you…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6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Quizmaster</vt:lpstr>
      <vt:lpstr>Objective of Project </vt:lpstr>
      <vt:lpstr>description of the Project: </vt:lpstr>
      <vt:lpstr>Usability of project: </vt:lpstr>
      <vt:lpstr>System requirements: </vt:lpstr>
      <vt:lpstr>Thank you…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QuizMaster</dc:title>
  <dc:creator>Windows User</dc:creator>
  <cp:lastModifiedBy>Windows User</cp:lastModifiedBy>
  <cp:revision>4</cp:revision>
  <dcterms:created xsi:type="dcterms:W3CDTF">2013-04-25T04:31:35Z</dcterms:created>
  <dcterms:modified xsi:type="dcterms:W3CDTF">2013-04-25T04:35:33Z</dcterms:modified>
</cp:coreProperties>
</file>