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FAC8-ECD5-4B08-9213-562397669B4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E70C-D164-45E6-A4BD-7436B448A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88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FAC8-ECD5-4B08-9213-562397669B4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E70C-D164-45E6-A4BD-7436B448A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51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FAC8-ECD5-4B08-9213-562397669B4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E70C-D164-45E6-A4BD-7436B448A11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18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FAC8-ECD5-4B08-9213-562397669B4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E70C-D164-45E6-A4BD-7436B448A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85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FAC8-ECD5-4B08-9213-562397669B4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E70C-D164-45E6-A4BD-7436B448A11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2924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FAC8-ECD5-4B08-9213-562397669B4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E70C-D164-45E6-A4BD-7436B448A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722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FAC8-ECD5-4B08-9213-562397669B4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E70C-D164-45E6-A4BD-7436B448A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001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FAC8-ECD5-4B08-9213-562397669B4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E70C-D164-45E6-A4BD-7436B448A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98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FAC8-ECD5-4B08-9213-562397669B4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E70C-D164-45E6-A4BD-7436B448A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7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FAC8-ECD5-4B08-9213-562397669B4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E70C-D164-45E6-A4BD-7436B448A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FAC8-ECD5-4B08-9213-562397669B4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E70C-D164-45E6-A4BD-7436B448A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99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FAC8-ECD5-4B08-9213-562397669B4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E70C-D164-45E6-A4BD-7436B448A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74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FAC8-ECD5-4B08-9213-562397669B4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E70C-D164-45E6-A4BD-7436B448A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87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FAC8-ECD5-4B08-9213-562397669B4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E70C-D164-45E6-A4BD-7436B448A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82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FAC8-ECD5-4B08-9213-562397669B4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E70C-D164-45E6-A4BD-7436B448A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08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FAC8-ECD5-4B08-9213-562397669B4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E70C-D164-45E6-A4BD-7436B448A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43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BFAC8-ECD5-4B08-9213-562397669B4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7EE70C-D164-45E6-A4BD-7436B448A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35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Informatics Practices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3 - </a:t>
            </a:r>
            <a:r>
              <a:rPr lang="en-US" dirty="0"/>
              <a:t>Brief Overview of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5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Topics to be covered:-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0237"/>
            <a:ext cx="8596668" cy="5400942"/>
          </a:xfrm>
        </p:spPr>
        <p:txBody>
          <a:bodyPr/>
          <a:lstStyle/>
          <a:p>
            <a:r>
              <a:rPr lang="en-IN" dirty="0"/>
              <a:t>3.1 Introduction to Python </a:t>
            </a:r>
            <a:endParaRPr lang="en-IN" dirty="0" smtClean="0"/>
          </a:p>
          <a:p>
            <a:r>
              <a:rPr lang="en-IN" dirty="0" smtClean="0"/>
              <a:t>3.2 </a:t>
            </a:r>
            <a:r>
              <a:rPr lang="en-IN" dirty="0"/>
              <a:t>Python Keywords </a:t>
            </a:r>
          </a:p>
          <a:p>
            <a:r>
              <a:rPr lang="en-IN" dirty="0" smtClean="0"/>
              <a:t>3.3 </a:t>
            </a:r>
            <a:r>
              <a:rPr lang="en-IN" dirty="0"/>
              <a:t>Identifiers </a:t>
            </a:r>
          </a:p>
          <a:p>
            <a:r>
              <a:rPr lang="en-IN" dirty="0" smtClean="0"/>
              <a:t>3.4 Variables</a:t>
            </a:r>
          </a:p>
          <a:p>
            <a:r>
              <a:rPr lang="en-IN" dirty="0" smtClean="0"/>
              <a:t>3.5 </a:t>
            </a:r>
            <a:r>
              <a:rPr lang="en-IN" dirty="0"/>
              <a:t>Data Types </a:t>
            </a:r>
          </a:p>
          <a:p>
            <a:r>
              <a:rPr lang="en-IN" dirty="0" smtClean="0"/>
              <a:t>3.6 Operators</a:t>
            </a:r>
          </a:p>
          <a:p>
            <a:r>
              <a:rPr lang="en-IN" dirty="0" smtClean="0"/>
              <a:t>3.7 </a:t>
            </a:r>
            <a:r>
              <a:rPr lang="en-IN" dirty="0"/>
              <a:t>Expressions </a:t>
            </a:r>
            <a:r>
              <a:rPr lang="en-IN" dirty="0" smtClean="0"/>
              <a:t> </a:t>
            </a:r>
          </a:p>
          <a:p>
            <a:r>
              <a:rPr lang="en-IN" dirty="0" smtClean="0"/>
              <a:t>3.8 </a:t>
            </a:r>
            <a:r>
              <a:rPr lang="en-IN" dirty="0"/>
              <a:t>Input and Output 42 </a:t>
            </a:r>
            <a:endParaRPr lang="en-IN" dirty="0" smtClean="0"/>
          </a:p>
          <a:p>
            <a:r>
              <a:rPr lang="en-IN" dirty="0" smtClean="0"/>
              <a:t>3.9 </a:t>
            </a:r>
            <a:r>
              <a:rPr lang="en-IN" dirty="0"/>
              <a:t>Debugging </a:t>
            </a:r>
            <a:endParaRPr lang="en-IN" dirty="0" smtClean="0"/>
          </a:p>
          <a:p>
            <a:r>
              <a:rPr lang="en-IN" dirty="0" smtClean="0"/>
              <a:t>3.10 </a:t>
            </a:r>
            <a:r>
              <a:rPr lang="en-IN" dirty="0"/>
              <a:t>Functions </a:t>
            </a:r>
          </a:p>
          <a:p>
            <a:r>
              <a:rPr lang="en-IN" dirty="0" smtClean="0"/>
              <a:t>3.11 </a:t>
            </a:r>
            <a:r>
              <a:rPr lang="en-IN" dirty="0" err="1"/>
              <a:t>if..else</a:t>
            </a:r>
            <a:r>
              <a:rPr lang="en-IN" dirty="0"/>
              <a:t> </a:t>
            </a:r>
            <a:r>
              <a:rPr lang="en-IN" dirty="0" smtClean="0"/>
              <a:t>Statements</a:t>
            </a:r>
          </a:p>
          <a:p>
            <a:r>
              <a:rPr lang="en-IN" dirty="0" smtClean="0"/>
              <a:t>3.12 </a:t>
            </a:r>
            <a:r>
              <a:rPr lang="en-IN" dirty="0"/>
              <a:t>for Loop </a:t>
            </a:r>
            <a:endParaRPr lang="en-IN" dirty="0" smtClean="0"/>
          </a:p>
          <a:p>
            <a:r>
              <a:rPr lang="en-IN" dirty="0" smtClean="0"/>
              <a:t>3.13 </a:t>
            </a:r>
            <a:r>
              <a:rPr lang="en-IN" dirty="0"/>
              <a:t>Nested Loops</a:t>
            </a:r>
          </a:p>
        </p:txBody>
      </p:sp>
    </p:spTree>
    <p:extLst>
      <p:ext uri="{BB962C8B-B14F-4D97-AF65-F5344CB8AC3E}">
        <p14:creationId xmlns:p14="http://schemas.microsoft.com/office/powerpoint/2010/main" val="228159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3944"/>
            <a:ext cx="8596668" cy="1320800"/>
          </a:xfrm>
        </p:spPr>
        <p:txBody>
          <a:bodyPr/>
          <a:lstStyle/>
          <a:p>
            <a:pPr algn="ctr"/>
            <a:r>
              <a:rPr lang="en-IN" u="sng" dirty="0"/>
              <a:t>3.1 Introduction to Python </a:t>
            </a:r>
            <a:br>
              <a:rPr lang="en-IN" u="sng" dirty="0"/>
            </a:br>
            <a:endParaRPr lang="en-IN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00" y="729108"/>
            <a:ext cx="7394632" cy="6128892"/>
          </a:xfrm>
        </p:spPr>
      </p:pic>
    </p:spTree>
    <p:extLst>
      <p:ext uri="{BB962C8B-B14F-4D97-AF65-F5344CB8AC3E}">
        <p14:creationId xmlns:p14="http://schemas.microsoft.com/office/powerpoint/2010/main" val="5020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5" y="299102"/>
            <a:ext cx="8229467" cy="6202522"/>
          </a:xfrm>
        </p:spPr>
      </p:pic>
    </p:spTree>
    <p:extLst>
      <p:ext uri="{BB962C8B-B14F-4D97-AF65-F5344CB8AC3E}">
        <p14:creationId xmlns:p14="http://schemas.microsoft.com/office/powerpoint/2010/main" val="253869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1" y="248307"/>
            <a:ext cx="7987427" cy="6263587"/>
          </a:xfrm>
        </p:spPr>
      </p:pic>
    </p:spTree>
    <p:extLst>
      <p:ext uri="{BB962C8B-B14F-4D97-AF65-F5344CB8AC3E}">
        <p14:creationId xmlns:p14="http://schemas.microsoft.com/office/powerpoint/2010/main" val="87488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1" y="744250"/>
            <a:ext cx="8866197" cy="2698952"/>
          </a:xfrm>
        </p:spPr>
      </p:pic>
    </p:spTree>
    <p:extLst>
      <p:ext uri="{BB962C8B-B14F-4D97-AF65-F5344CB8AC3E}">
        <p14:creationId xmlns:p14="http://schemas.microsoft.com/office/powerpoint/2010/main" val="18364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82" y="459997"/>
            <a:ext cx="8302705" cy="3462522"/>
          </a:xfrm>
        </p:spPr>
      </p:pic>
    </p:spTree>
    <p:extLst>
      <p:ext uri="{BB962C8B-B14F-4D97-AF65-F5344CB8AC3E}">
        <p14:creationId xmlns:p14="http://schemas.microsoft.com/office/powerpoint/2010/main" val="182921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9" y="668853"/>
            <a:ext cx="8736233" cy="5065374"/>
          </a:xfrm>
        </p:spPr>
      </p:pic>
    </p:spTree>
    <p:extLst>
      <p:ext uri="{BB962C8B-B14F-4D97-AF65-F5344CB8AC3E}">
        <p14:creationId xmlns:p14="http://schemas.microsoft.com/office/powerpoint/2010/main" val="226532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82" y="377093"/>
            <a:ext cx="7970053" cy="5835700"/>
          </a:xfrm>
        </p:spPr>
      </p:pic>
    </p:spTree>
    <p:extLst>
      <p:ext uri="{BB962C8B-B14F-4D97-AF65-F5344CB8AC3E}">
        <p14:creationId xmlns:p14="http://schemas.microsoft.com/office/powerpoint/2010/main" val="318368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1822</TotalTime>
  <Words>56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Informatics Practices </vt:lpstr>
      <vt:lpstr>Topics to be covered:-</vt:lpstr>
      <vt:lpstr>3.1 Introduction to Python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Informatics Practices</dc:title>
  <dc:creator>acer</dc:creator>
  <cp:lastModifiedBy>acer</cp:lastModifiedBy>
  <cp:revision>9</cp:revision>
  <dcterms:created xsi:type="dcterms:W3CDTF">2022-08-06T11:29:09Z</dcterms:created>
  <dcterms:modified xsi:type="dcterms:W3CDTF">2022-10-14T08:47:50Z</dcterms:modified>
</cp:coreProperties>
</file>